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4" r:id="rId7"/>
    <p:sldId id="260" r:id="rId8"/>
    <p:sldId id="265" r:id="rId9"/>
    <p:sldId id="261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  <p:embeddedFont>
      <p:font typeface="Oswald Light" panose="00000400000000000000" pitchFamily="2" charset="0"/>
      <p:regular r:id="rId19"/>
      <p:bold r:id="rId20"/>
    </p:embeddedFont>
    <p:embeddedFont>
      <p:font typeface="Oswald Medium" panose="00000600000000000000" pitchFamily="2" charset="0"/>
      <p:regular r:id="rId21"/>
      <p:bold r:id="rId22"/>
    </p:embeddedFont>
    <p:embeddedFont>
      <p:font typeface="Oswald SemiBold" panose="000007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be3204f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2be3204f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e3204fa8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2be3204fa8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be3204fa8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2be3204fa8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e3204fa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2be3204fa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e3204fa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2be3204fa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36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be3204fa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2be3204fa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be3204fa8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2be3204fa8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543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e773710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2be773710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be3204fa8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2be3204fa8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43" y="1757975"/>
            <a:ext cx="4499725" cy="2497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17195" y="490426"/>
            <a:ext cx="7589129" cy="107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500" b="1" dirty="0">
                <a:solidFill>
                  <a:srgbClr val="4244E6"/>
                </a:solidFill>
                <a:latin typeface="Oswald"/>
                <a:ea typeface="Oswald"/>
                <a:cs typeface="Oswald"/>
                <a:sym typeface="Oswald"/>
              </a:rPr>
              <a:t>Chess and Maze Game</a:t>
            </a:r>
            <a:r>
              <a:rPr lang="en-GB" sz="6300" b="1" dirty="0">
                <a:solidFill>
                  <a:srgbClr val="4244E6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800" b="1" dirty="0">
              <a:solidFill>
                <a:srgbClr val="4244E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082759" y="1421426"/>
            <a:ext cx="68580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GB" sz="2700" dirty="0" err="1">
                <a:solidFill>
                  <a:srgbClr val="1A0D8C"/>
                </a:solidFill>
                <a:latin typeface="Oswald"/>
                <a:ea typeface="Oswald"/>
                <a:cs typeface="Oswald"/>
                <a:sym typeface="Oswald"/>
              </a:rPr>
              <a:t>Miniproject</a:t>
            </a:r>
            <a:r>
              <a:rPr lang="en-GB" sz="2700" dirty="0">
                <a:solidFill>
                  <a:srgbClr val="1A0D8C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sz="2700" dirty="0">
              <a:solidFill>
                <a:srgbClr val="1A0D8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6073859" y="1830202"/>
            <a:ext cx="1866900" cy="379200"/>
          </a:xfrm>
          <a:prstGeom prst="roundRect">
            <a:avLst>
              <a:gd name="adj" fmla="val 50000"/>
            </a:avLst>
          </a:prstGeom>
          <a:solidFill>
            <a:srgbClr val="1A0D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5"/>
          <p:cNvSpPr txBox="1"/>
          <p:nvPr/>
        </p:nvSpPr>
        <p:spPr>
          <a:xfrm>
            <a:off x="6199126" y="1836626"/>
            <a:ext cx="17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Computer Architecture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36" name="Google Shape;136;p25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37" name="Google Shape;137;p25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F00A52-6662-BA4B-8D1A-D90DD5F87401}"/>
              </a:ext>
            </a:extLst>
          </p:cNvPr>
          <p:cNvSpPr txBox="1"/>
          <p:nvPr/>
        </p:nvSpPr>
        <p:spPr>
          <a:xfrm>
            <a:off x="6263084" y="4100143"/>
            <a:ext cx="265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Aishez singh 2101CS06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3AC68-381A-0CDF-3635-9F343B1A3170}"/>
              </a:ext>
            </a:extLst>
          </p:cNvPr>
          <p:cNvSpPr txBox="1"/>
          <p:nvPr/>
        </p:nvSpPr>
        <p:spPr>
          <a:xfrm>
            <a:off x="6263083" y="4435350"/>
            <a:ext cx="288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Hariomkannt</a:t>
            </a:r>
            <a:r>
              <a:rPr lang="en-US" dirty="0"/>
              <a:t> Sharma 2101CS31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13EDF-5AD8-914E-46B9-3FD0D19C326E}"/>
              </a:ext>
            </a:extLst>
          </p:cNvPr>
          <p:cNvSpPr txBox="1"/>
          <p:nvPr/>
        </p:nvSpPr>
        <p:spPr>
          <a:xfrm>
            <a:off x="6263083" y="4770558"/>
            <a:ext cx="283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Abhijeet </a:t>
            </a:r>
            <a:r>
              <a:rPr lang="en-US" dirty="0" err="1"/>
              <a:t>kumar</a:t>
            </a:r>
            <a:r>
              <a:rPr lang="en-US" dirty="0"/>
              <a:t> 2101CS02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374900" y="1554800"/>
            <a:ext cx="4169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dirty="0">
                <a:solidFill>
                  <a:srgbClr val="4D4FFA"/>
                </a:solidFill>
                <a:latin typeface="Oswald Medium"/>
                <a:ea typeface="Oswald Medium"/>
                <a:cs typeface="Oswald Medium"/>
                <a:sym typeface="Oswald Medium"/>
              </a:rPr>
              <a:t>DE1-SOC FPGA DEVELOPMENT BOARD</a:t>
            </a:r>
            <a:endParaRPr dirty="0">
              <a:solidFill>
                <a:srgbClr val="4D4FFA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374900" y="2030300"/>
            <a:ext cx="2657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rgbClr val="4D4FFA"/>
                </a:solidFill>
                <a:latin typeface="Oswald Medium"/>
                <a:ea typeface="Oswald Medium"/>
                <a:cs typeface="Oswald Medium"/>
                <a:sym typeface="Oswald Medium"/>
              </a:rPr>
              <a:t>ARMV7 PROCESSOR</a:t>
            </a:r>
            <a:endParaRPr dirty="0">
              <a:solidFill>
                <a:srgbClr val="4D4FFA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45" name="Google Shape;145;p26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46" name="Google Shape;146;p26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47" name="Google Shape;147;p26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 rot="-5400000">
            <a:off x="-1889250" y="1884300"/>
            <a:ext cx="5153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4000" b="1">
                <a:solidFill>
                  <a:srgbClr val="1A0D8C"/>
                </a:solidFill>
                <a:latin typeface="Oswald"/>
                <a:ea typeface="Oswald"/>
                <a:cs typeface="Oswald"/>
                <a:sym typeface="Oswald"/>
              </a:rPr>
              <a:t>TECH STACK</a:t>
            </a:r>
            <a:endParaRPr sz="4000" b="1">
              <a:solidFill>
                <a:srgbClr val="1A0D8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374900" y="2505800"/>
            <a:ext cx="4169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rgbClr val="4D4FFA"/>
                </a:solidFill>
                <a:latin typeface="Oswald Medium"/>
                <a:ea typeface="Oswald Medium"/>
                <a:cs typeface="Oswald Medium"/>
                <a:sym typeface="Oswald Medium"/>
              </a:rPr>
              <a:t>C PROGRAMMING LANGUAGE</a:t>
            </a:r>
            <a:endParaRPr sz="2100" dirty="0">
              <a:solidFill>
                <a:srgbClr val="4D4FFA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374900" y="2981300"/>
            <a:ext cx="6691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4D4FFA"/>
                </a:solidFill>
                <a:latin typeface="Oswald Medium"/>
                <a:ea typeface="Oswald Medium"/>
                <a:cs typeface="Oswald Medium"/>
                <a:sym typeface="Oswald Medium"/>
              </a:rPr>
              <a:t>CPULATOR FPGA SIMULATOR</a:t>
            </a:r>
            <a:endParaRPr sz="2100">
              <a:solidFill>
                <a:srgbClr val="4D4FFA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dirty="0">
                <a:solidFill>
                  <a:srgbClr val="312DC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AIM</a:t>
            </a:r>
            <a:endParaRPr dirty="0">
              <a:solidFill>
                <a:srgbClr val="312DC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2033400" y="1437875"/>
            <a:ext cx="5077200" cy="30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1800" dirty="0">
                <a:latin typeface="Oswald Light"/>
                <a:ea typeface="Oswald Light"/>
                <a:cs typeface="Oswald Light"/>
                <a:sym typeface="Oswald Light"/>
              </a:rPr>
              <a:t>The Basic Aim of this </a:t>
            </a:r>
            <a:r>
              <a:rPr lang="en-GB" sz="1800" dirty="0" err="1">
                <a:latin typeface="Oswald Light"/>
                <a:ea typeface="Oswald Light"/>
                <a:cs typeface="Oswald Light"/>
                <a:sym typeface="Oswald Light"/>
              </a:rPr>
              <a:t>MiniProject</a:t>
            </a:r>
            <a:r>
              <a:rPr lang="en-GB" sz="1800" dirty="0">
                <a:latin typeface="Oswald Light"/>
                <a:ea typeface="Oswald Light"/>
                <a:cs typeface="Oswald Light"/>
                <a:sym typeface="Oswald Light"/>
              </a:rPr>
              <a:t> II is to teach the fundamentals of implementing C language code on an ARM processor using a DE1-SoC FPGA Board. It uses various tech stack like FPGA Programming, C Programming, ARM Assembly Language, FPGA Simulator, etc.</a:t>
            </a:r>
            <a:endParaRPr sz="1800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58" name="Google Shape;158;p27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59" name="Google Shape;159;p27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60" name="Google Shape;160;p27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040" y="1369225"/>
            <a:ext cx="3209960" cy="22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67" name="Google Shape;167;p28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68" name="Google Shape;168;p28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69" name="Google Shape;169;p28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70" name="Google Shape;170;p28"/>
          <p:cNvSpPr txBox="1">
            <a:spLocks noGrp="1"/>
          </p:cNvSpPr>
          <p:nvPr>
            <p:ph type="title" idx="4294967295"/>
          </p:nvPr>
        </p:nvSpPr>
        <p:spPr>
          <a:xfrm>
            <a:off x="628650" y="54867"/>
            <a:ext cx="4063398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dirty="0">
                <a:solidFill>
                  <a:srgbClr val="312DC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PROJECT DESCRIPTION</a:t>
            </a:r>
            <a:endParaRPr dirty="0">
              <a:solidFill>
                <a:srgbClr val="312DC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4294967295"/>
          </p:nvPr>
        </p:nvSpPr>
        <p:spPr>
          <a:xfrm>
            <a:off x="628650" y="1308267"/>
            <a:ext cx="5243100" cy="165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31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Oswald Light" panose="00000400000000000000" pitchFamily="2" charset="0"/>
              </a:rPr>
              <a:t>We are pleased to introduce the chess game software that we have created for our project. This software is designed to provide a seamless and enjoyable experience for chess enthusiasts of all levels</a:t>
            </a:r>
            <a:r>
              <a:rPr lang="en-US" sz="1800" dirty="0">
                <a:solidFill>
                  <a:schemeClr val="tx1"/>
                </a:solidFill>
                <a:latin typeface="Oswald Light" panose="00000400000000000000" pitchFamily="2" charset="0"/>
                <a:ea typeface="Oswald Light"/>
                <a:cs typeface="Oswald Light"/>
                <a:sym typeface="Oswald Light"/>
              </a:rPr>
              <a:t>.</a:t>
            </a:r>
          </a:p>
          <a:p>
            <a:pPr marL="177800" lvl="0" indent="-1531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Oswald Light" panose="00000400000000000000" pitchFamily="2" charset="0"/>
              </a:rPr>
              <a:t>In chess, each piece on the board is represented by a unique symbol, and moves are made by selecting a piece and then indicating the square to which it will be moved. The notation used to record these moves follows a specific format, with the name of the piece followed by the square it is moving to. For example, the move “E2-E4"</a:t>
            </a:r>
            <a:r>
              <a:rPr lang="en-US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lang="en-GB" sz="1800" dirty="0"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sz="1812" dirty="0"/>
          </a:p>
        </p:txBody>
      </p:sp>
      <p:sp>
        <p:nvSpPr>
          <p:cNvPr id="2" name="Google Shape;170;p28">
            <a:extLst>
              <a:ext uri="{FF2B5EF4-FFF2-40B4-BE49-F238E27FC236}">
                <a16:creationId xmlns:a16="http://schemas.microsoft.com/office/drawing/2014/main" id="{F50E988C-9AC6-5744-70ED-F787802F1D1E}"/>
              </a:ext>
            </a:extLst>
          </p:cNvPr>
          <p:cNvSpPr txBox="1">
            <a:spLocks/>
          </p:cNvSpPr>
          <p:nvPr/>
        </p:nvSpPr>
        <p:spPr>
          <a:xfrm>
            <a:off x="628650" y="851108"/>
            <a:ext cx="2272679" cy="39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rgbClr val="312DC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1. CHESS 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040" y="1369225"/>
            <a:ext cx="3209960" cy="22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67" name="Google Shape;167;p28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68" name="Google Shape;168;p28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69" name="Google Shape;169;p28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71" name="Google Shape;171;p28"/>
          <p:cNvSpPr txBox="1">
            <a:spLocks noGrp="1"/>
          </p:cNvSpPr>
          <p:nvPr>
            <p:ph type="body" idx="4294967295"/>
          </p:nvPr>
        </p:nvSpPr>
        <p:spPr>
          <a:xfrm>
            <a:off x="690940" y="1059841"/>
            <a:ext cx="5243100" cy="165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31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US" sz="1800" dirty="0">
                <a:solidFill>
                  <a:schemeClr val="tx1"/>
                </a:solidFill>
                <a:latin typeface="Oswald Light" panose="00000400000000000000" pitchFamily="2" charset="0"/>
              </a:rPr>
              <a:t>We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Oswald Light" panose="00000400000000000000" pitchFamily="2" charset="0"/>
              </a:rPr>
              <a:t> am excited to introduce the maze game software that  have created for our project. This software provides a fun and challenging experience for players who enjoy puzzle games. </a:t>
            </a:r>
            <a:endParaRPr lang="en-US" sz="1800" dirty="0">
              <a:solidFill>
                <a:schemeClr val="tx1"/>
              </a:solidFill>
              <a:latin typeface="Oswald Light" panose="00000400000000000000" pitchFamily="2" charset="0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Oswald Light" panose="00000400000000000000" pitchFamily="2" charset="0"/>
              </a:rPr>
              <a:t>The objective of a maze game is to navigate a complex network of paths and obstacles to reach a specific destination, typically represented by an Target Location</a:t>
            </a:r>
            <a:r>
              <a:rPr lang="en-US" sz="1800" dirty="0">
                <a:latin typeface="Oswald Light"/>
                <a:ea typeface="Oswald Light"/>
                <a:cs typeface="Oswald Light"/>
                <a:sym typeface="Oswald Light"/>
              </a:rPr>
              <a:t>.</a:t>
            </a:r>
            <a:endParaRPr lang="en-US" sz="1812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" name="Google Shape;170;p28">
            <a:extLst>
              <a:ext uri="{FF2B5EF4-FFF2-40B4-BE49-F238E27FC236}">
                <a16:creationId xmlns:a16="http://schemas.microsoft.com/office/drawing/2014/main" id="{F50E988C-9AC6-5744-70ED-F787802F1D1E}"/>
              </a:ext>
            </a:extLst>
          </p:cNvPr>
          <p:cNvSpPr txBox="1">
            <a:spLocks/>
          </p:cNvSpPr>
          <p:nvPr/>
        </p:nvSpPr>
        <p:spPr>
          <a:xfrm>
            <a:off x="690940" y="614374"/>
            <a:ext cx="2272679" cy="39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rgbClr val="312DC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2. MAZE GAME</a:t>
            </a:r>
          </a:p>
        </p:txBody>
      </p:sp>
    </p:spTree>
    <p:extLst>
      <p:ext uri="{BB962C8B-B14F-4D97-AF65-F5344CB8AC3E}">
        <p14:creationId xmlns:p14="http://schemas.microsoft.com/office/powerpoint/2010/main" val="38786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1961400" y="4407925"/>
            <a:ext cx="522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Figure 1: </a:t>
            </a:r>
            <a:r>
              <a:rPr lang="en-GB" sz="1800" dirty="0" err="1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CPUlator</a:t>
            </a:r>
            <a:r>
              <a:rPr lang="en-GB" sz="1800" dirty="0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 – Chess game</a:t>
            </a:r>
            <a:endParaRPr sz="1800" dirty="0">
              <a:solidFill>
                <a:srgbClr val="4E50FD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79" name="Google Shape;179;p29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80" name="Google Shape;180;p29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81" name="Google Shape;181;p29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9AE3D-0658-BD67-7E07-1B6F7B3A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99" y="456770"/>
            <a:ext cx="6503927" cy="3658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1961400" y="4407925"/>
            <a:ext cx="522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Figure 2: </a:t>
            </a:r>
            <a:r>
              <a:rPr lang="en-GB" sz="1800" dirty="0" err="1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CPUlator</a:t>
            </a:r>
            <a:r>
              <a:rPr lang="en-GB" sz="1800" dirty="0">
                <a:solidFill>
                  <a:srgbClr val="4E50FD"/>
                </a:solidFill>
                <a:latin typeface="Oswald Medium"/>
                <a:ea typeface="Oswald Medium"/>
                <a:cs typeface="Oswald Medium"/>
                <a:sym typeface="Oswald Medium"/>
              </a:rPr>
              <a:t> – Maze game</a:t>
            </a:r>
            <a:endParaRPr sz="1800" dirty="0">
              <a:solidFill>
                <a:srgbClr val="4E50FD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79" name="Google Shape;179;p29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80" name="Google Shape;180;p29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81" name="Google Shape;181;p29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2C4F6-5852-A4BE-1B12-B939C408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40" y="311983"/>
            <a:ext cx="7115056" cy="40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9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87" name="Google Shape;187;p30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88" name="Google Shape;188;p30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189" name="Google Shape;189;p30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190" name="Google Shape;190;p30"/>
          <p:cNvSpPr txBox="1">
            <a:spLocks noGrp="1"/>
          </p:cNvSpPr>
          <p:nvPr>
            <p:ph type="title" idx="4294967295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dirty="0">
                <a:solidFill>
                  <a:srgbClr val="312DC4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STEPS TO RUN</a:t>
            </a:r>
            <a:endParaRPr dirty="0">
              <a:solidFill>
                <a:srgbClr val="312DC4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4294967295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5319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Open </a:t>
            </a:r>
            <a:r>
              <a:rPr lang="en-GB" sz="1812" dirty="0" err="1">
                <a:latin typeface="Oswald Light"/>
                <a:ea typeface="Oswald Light"/>
                <a:cs typeface="Oswald Light"/>
                <a:sym typeface="Oswald Light"/>
              </a:rPr>
              <a:t>CPULator</a:t>
            </a: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 Website.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Select Processor as </a:t>
            </a:r>
            <a:r>
              <a:rPr lang="en-GB" sz="1812" dirty="0" err="1">
                <a:latin typeface="Oswald Light"/>
                <a:ea typeface="Oswald Light"/>
                <a:cs typeface="Oswald Light"/>
                <a:sym typeface="Oswald Light"/>
              </a:rPr>
              <a:t>niosII</a:t>
            </a: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 as FPGA Board as DE1-SoC.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Select Programming Language as C. 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Click on Compile and Load.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Click on Continue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177800" lvl="0" indent="-153193" algn="l" rtl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813"/>
              <a:buFont typeface="Oswald Light"/>
              <a:buChar char="•"/>
            </a:pPr>
            <a:r>
              <a:rPr lang="en-GB" sz="1812" dirty="0">
                <a:latin typeface="Oswald Light"/>
                <a:ea typeface="Oswald Light"/>
                <a:cs typeface="Oswald Light"/>
                <a:sym typeface="Oswald Light"/>
              </a:rPr>
              <a:t>The Program will start running in the side window</a:t>
            </a:r>
            <a:endParaRPr sz="1812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ctrTitle" idx="4294967295"/>
          </p:nvPr>
        </p:nvSpPr>
        <p:spPr>
          <a:xfrm>
            <a:off x="1143000" y="1277425"/>
            <a:ext cx="68580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300" b="1" dirty="0">
                <a:solidFill>
                  <a:srgbClr val="4244E6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4800" b="1" dirty="0">
              <a:solidFill>
                <a:srgbClr val="4244E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149788" y="-235724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208" name="Google Shape;208;p32"/>
          <p:cNvSpPr/>
          <p:nvPr/>
        </p:nvSpPr>
        <p:spPr>
          <a:xfrm>
            <a:off x="4829368" y="-269380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  <p:sp>
        <p:nvSpPr>
          <p:cNvPr id="209" name="Google Shape;209;p32"/>
          <p:cNvSpPr/>
          <p:nvPr/>
        </p:nvSpPr>
        <p:spPr>
          <a:xfrm rot="10800000">
            <a:off x="-631087" y="4407920"/>
            <a:ext cx="5420050" cy="931000"/>
          </a:xfrm>
          <a:custGeom>
            <a:avLst/>
            <a:gdLst/>
            <a:ahLst/>
            <a:cxnLst/>
            <a:rect l="l" t="t" r="r" b="b"/>
            <a:pathLst>
              <a:path w="216802" h="37240" extrusionOk="0">
                <a:moveTo>
                  <a:pt x="16965" y="10353"/>
                </a:moveTo>
                <a:cubicBezTo>
                  <a:pt x="25756" y="13690"/>
                  <a:pt x="52642" y="22224"/>
                  <a:pt x="68171" y="23058"/>
                </a:cubicBezTo>
                <a:cubicBezTo>
                  <a:pt x="83700" y="23892"/>
                  <a:pt x="94032" y="13176"/>
                  <a:pt x="110138" y="15358"/>
                </a:cubicBezTo>
                <a:cubicBezTo>
                  <a:pt x="126244" y="17540"/>
                  <a:pt x="149794" y="33582"/>
                  <a:pt x="164809" y="36149"/>
                </a:cubicBezTo>
                <a:cubicBezTo>
                  <a:pt x="179824" y="38716"/>
                  <a:pt x="194006" y="36406"/>
                  <a:pt x="200230" y="30759"/>
                </a:cubicBezTo>
                <a:cubicBezTo>
                  <a:pt x="206454" y="25112"/>
                  <a:pt x="232956" y="6888"/>
                  <a:pt x="202155" y="2268"/>
                </a:cubicBezTo>
                <a:cubicBezTo>
                  <a:pt x="171354" y="-2352"/>
                  <a:pt x="46290" y="1691"/>
                  <a:pt x="15425" y="3038"/>
                </a:cubicBezTo>
                <a:cubicBezTo>
                  <a:pt x="-15440" y="4386"/>
                  <a:pt x="8174" y="7016"/>
                  <a:pt x="16965" y="10353"/>
                </a:cubicBezTo>
                <a:close/>
              </a:path>
            </a:pathLst>
          </a:custGeom>
          <a:solidFill>
            <a:srgbClr val="DDE4FE"/>
          </a:solidFill>
          <a:ln>
            <a:noFill/>
          </a:ln>
        </p:spPr>
      </p:sp>
      <p:sp>
        <p:nvSpPr>
          <p:cNvPr id="210" name="Google Shape;210;p32"/>
          <p:cNvSpPr/>
          <p:nvPr/>
        </p:nvSpPr>
        <p:spPr>
          <a:xfrm rot="10800000">
            <a:off x="-493766" y="4646426"/>
            <a:ext cx="4603150" cy="726150"/>
          </a:xfrm>
          <a:custGeom>
            <a:avLst/>
            <a:gdLst/>
            <a:ahLst/>
            <a:cxnLst/>
            <a:rect l="l" t="t" r="r" b="b"/>
            <a:pathLst>
              <a:path w="184126" h="29046" extrusionOk="0">
                <a:moveTo>
                  <a:pt x="19043" y="10467"/>
                </a:moveTo>
                <a:cubicBezTo>
                  <a:pt x="28155" y="13740"/>
                  <a:pt x="47790" y="23750"/>
                  <a:pt x="66014" y="25097"/>
                </a:cubicBezTo>
                <a:cubicBezTo>
                  <a:pt x="84238" y="26445"/>
                  <a:pt x="110804" y="17975"/>
                  <a:pt x="128386" y="18552"/>
                </a:cubicBezTo>
                <a:cubicBezTo>
                  <a:pt x="145968" y="19130"/>
                  <a:pt x="164577" y="31450"/>
                  <a:pt x="171507" y="28562"/>
                </a:cubicBezTo>
                <a:cubicBezTo>
                  <a:pt x="178437" y="25675"/>
                  <a:pt x="196661" y="5077"/>
                  <a:pt x="169967" y="1227"/>
                </a:cubicBezTo>
                <a:cubicBezTo>
                  <a:pt x="143273" y="-2623"/>
                  <a:pt x="36497" y="3922"/>
                  <a:pt x="11343" y="5462"/>
                </a:cubicBezTo>
                <a:cubicBezTo>
                  <a:pt x="-13811" y="7002"/>
                  <a:pt x="9931" y="7195"/>
                  <a:pt x="19043" y="10467"/>
                </a:cubicBezTo>
                <a:close/>
              </a:path>
            </a:pathLst>
          </a:custGeom>
          <a:solidFill>
            <a:srgbClr val="9FBBFB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317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Oswald SemiBold</vt:lpstr>
      <vt:lpstr>Söhne</vt:lpstr>
      <vt:lpstr>Oswald Medium</vt:lpstr>
      <vt:lpstr>Oswald</vt:lpstr>
      <vt:lpstr>Arial</vt:lpstr>
      <vt:lpstr>Oswald Light</vt:lpstr>
      <vt:lpstr>Simple Light</vt:lpstr>
      <vt:lpstr>Office Theme</vt:lpstr>
      <vt:lpstr>Chess and Maze Game </vt:lpstr>
      <vt:lpstr>TECH STACK</vt:lpstr>
      <vt:lpstr>PROJECT AIM</vt:lpstr>
      <vt:lpstr>PROJECT DESCRIPTION</vt:lpstr>
      <vt:lpstr>PowerPoint Presentation</vt:lpstr>
      <vt:lpstr>PowerPoint Presentation</vt:lpstr>
      <vt:lpstr>PowerPoint Presentation</vt:lpstr>
      <vt:lpstr>STEPS TO RUN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</dc:title>
  <dc:creator>Aishez singh</dc:creator>
  <cp:lastModifiedBy>Aishez singh</cp:lastModifiedBy>
  <cp:revision>17</cp:revision>
  <dcterms:modified xsi:type="dcterms:W3CDTF">2023-05-04T16:29:28Z</dcterms:modified>
</cp:coreProperties>
</file>