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78F74-C390-4346-99C9-3CC5E1BA41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862E2F-4983-4CC3-A871-36DBBD490ACB}">
      <dgm:prSet/>
      <dgm:spPr/>
      <dgm:t>
        <a:bodyPr/>
        <a:lstStyle/>
        <a:p>
          <a:r>
            <a:rPr lang="de-DE"/>
            <a:t>Verwendete Libraries</a:t>
          </a:r>
          <a:endParaRPr lang="en-US"/>
        </a:p>
      </dgm:t>
    </dgm:pt>
    <dgm:pt modelId="{8916E764-246A-4D17-8D45-A19D9BCD189E}" type="parTrans" cxnId="{97D437A4-C1F4-4C30-8035-60E841BD9E2B}">
      <dgm:prSet/>
      <dgm:spPr/>
      <dgm:t>
        <a:bodyPr/>
        <a:lstStyle/>
        <a:p>
          <a:endParaRPr lang="en-US"/>
        </a:p>
      </dgm:t>
    </dgm:pt>
    <dgm:pt modelId="{0E37D998-8DDC-48E7-A0D2-EE0E2F1DC874}" type="sibTrans" cxnId="{97D437A4-C1F4-4C30-8035-60E841BD9E2B}">
      <dgm:prSet/>
      <dgm:spPr/>
      <dgm:t>
        <a:bodyPr/>
        <a:lstStyle/>
        <a:p>
          <a:endParaRPr lang="en-US"/>
        </a:p>
      </dgm:t>
    </dgm:pt>
    <dgm:pt modelId="{5F48FBBA-DF36-45B2-90E0-82D8CAC88CEA}">
      <dgm:prSet/>
      <dgm:spPr/>
      <dgm:t>
        <a:bodyPr/>
        <a:lstStyle/>
        <a:p>
          <a:r>
            <a:rPr lang="de-DE" dirty="0"/>
            <a:t>Struktur</a:t>
          </a:r>
        </a:p>
      </dgm:t>
    </dgm:pt>
    <dgm:pt modelId="{6495B8E2-15A5-48E6-9A71-39240B07D08C}" type="parTrans" cxnId="{1DD11AB1-C63B-406A-8EC3-0B1E014C1EE9}">
      <dgm:prSet/>
      <dgm:spPr/>
      <dgm:t>
        <a:bodyPr/>
        <a:lstStyle/>
        <a:p>
          <a:endParaRPr lang="en-US"/>
        </a:p>
      </dgm:t>
    </dgm:pt>
    <dgm:pt modelId="{E3344968-6F77-4AC5-9A3C-D07F3C8F275F}" type="sibTrans" cxnId="{1DD11AB1-C63B-406A-8EC3-0B1E014C1EE9}">
      <dgm:prSet/>
      <dgm:spPr/>
      <dgm:t>
        <a:bodyPr/>
        <a:lstStyle/>
        <a:p>
          <a:endParaRPr lang="en-US"/>
        </a:p>
      </dgm:t>
    </dgm:pt>
    <dgm:pt modelId="{D2433BC5-20A2-43DE-93F3-F6071978F221}">
      <dgm:prSet/>
      <dgm:spPr/>
      <dgm:t>
        <a:bodyPr/>
        <a:lstStyle/>
        <a:p>
          <a:r>
            <a:rPr lang="de-DE"/>
            <a:t>Probleme</a:t>
          </a:r>
          <a:endParaRPr lang="en-US"/>
        </a:p>
      </dgm:t>
    </dgm:pt>
    <dgm:pt modelId="{34EE2A17-E510-461A-B274-7E6BE073BC50}" type="parTrans" cxnId="{28F2D4AC-056E-4267-A651-609B66D02B32}">
      <dgm:prSet/>
      <dgm:spPr/>
      <dgm:t>
        <a:bodyPr/>
        <a:lstStyle/>
        <a:p>
          <a:endParaRPr lang="en-US"/>
        </a:p>
      </dgm:t>
    </dgm:pt>
    <dgm:pt modelId="{29F2A472-AF6F-4D53-9751-657A1DC414E1}" type="sibTrans" cxnId="{28F2D4AC-056E-4267-A651-609B66D02B32}">
      <dgm:prSet/>
      <dgm:spPr/>
      <dgm:t>
        <a:bodyPr/>
        <a:lstStyle/>
        <a:p>
          <a:endParaRPr lang="en-US"/>
        </a:p>
      </dgm:t>
    </dgm:pt>
    <dgm:pt modelId="{764523E8-724B-4E4B-BB50-AC943790E5F9}">
      <dgm:prSet/>
      <dgm:spPr/>
      <dgm:t>
        <a:bodyPr/>
        <a:lstStyle/>
        <a:p>
          <a:r>
            <a:rPr lang="de-DE" dirty="0"/>
            <a:t>Neu erlangte Skills</a:t>
          </a:r>
          <a:endParaRPr lang="en-US" dirty="0"/>
        </a:p>
      </dgm:t>
    </dgm:pt>
    <dgm:pt modelId="{FE5E41B6-50B3-461A-85DA-7B12B110896D}" type="parTrans" cxnId="{7B8E3085-C5D6-40BE-8A3F-7DA7E2D6CE44}">
      <dgm:prSet/>
      <dgm:spPr/>
      <dgm:t>
        <a:bodyPr/>
        <a:lstStyle/>
        <a:p>
          <a:endParaRPr lang="en-US"/>
        </a:p>
      </dgm:t>
    </dgm:pt>
    <dgm:pt modelId="{D614071F-B52F-49C5-8ABE-1E8BDEC2DB0C}" type="sibTrans" cxnId="{7B8E3085-C5D6-40BE-8A3F-7DA7E2D6CE44}">
      <dgm:prSet/>
      <dgm:spPr/>
      <dgm:t>
        <a:bodyPr/>
        <a:lstStyle/>
        <a:p>
          <a:endParaRPr lang="en-US"/>
        </a:p>
      </dgm:t>
    </dgm:pt>
    <dgm:pt modelId="{5FDB4512-DDAE-4116-A26C-887E268D601D}">
      <dgm:prSet/>
      <dgm:spPr/>
      <dgm:t>
        <a:bodyPr/>
        <a:lstStyle/>
        <a:p>
          <a:r>
            <a:rPr lang="de-DE"/>
            <a:t>Live Demo</a:t>
          </a:r>
          <a:endParaRPr lang="en-US"/>
        </a:p>
      </dgm:t>
    </dgm:pt>
    <dgm:pt modelId="{A3CE9589-EFEF-483D-81C4-86A61BBC8F01}" type="parTrans" cxnId="{2A1CD5AB-FDDF-4C01-9245-8844514FBF2C}">
      <dgm:prSet/>
      <dgm:spPr/>
      <dgm:t>
        <a:bodyPr/>
        <a:lstStyle/>
        <a:p>
          <a:endParaRPr lang="en-US"/>
        </a:p>
      </dgm:t>
    </dgm:pt>
    <dgm:pt modelId="{B09E247B-9D54-4760-921B-FDC9FE621FD9}" type="sibTrans" cxnId="{2A1CD5AB-FDDF-4C01-9245-8844514FBF2C}">
      <dgm:prSet/>
      <dgm:spPr/>
      <dgm:t>
        <a:bodyPr/>
        <a:lstStyle/>
        <a:p>
          <a:endParaRPr lang="en-US"/>
        </a:p>
      </dgm:t>
    </dgm:pt>
    <dgm:pt modelId="{C1966D80-7554-4A80-8ECA-5693FB9E4EEF}" type="pres">
      <dgm:prSet presAssocID="{EC478F74-C390-4346-99C9-3CC5E1BA4181}" presName="linear" presStyleCnt="0">
        <dgm:presLayoutVars>
          <dgm:animLvl val="lvl"/>
          <dgm:resizeHandles val="exact"/>
        </dgm:presLayoutVars>
      </dgm:prSet>
      <dgm:spPr/>
    </dgm:pt>
    <dgm:pt modelId="{6C7EA28C-20AD-4B50-8B1C-A7A0DD9AF498}" type="pres">
      <dgm:prSet presAssocID="{5B862E2F-4983-4CC3-A871-36DBBD490A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46E289-4E62-4D34-B7F2-619864038109}" type="pres">
      <dgm:prSet presAssocID="{0E37D998-8DDC-48E7-A0D2-EE0E2F1DC874}" presName="spacer" presStyleCnt="0"/>
      <dgm:spPr/>
    </dgm:pt>
    <dgm:pt modelId="{BAC0D52D-42E3-4EC4-85DD-B4E2B6E5E2FC}" type="pres">
      <dgm:prSet presAssocID="{5F48FBBA-DF36-45B2-90E0-82D8CAC88C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C0F916-ACBD-42FA-ACCF-B98DC3018F37}" type="pres">
      <dgm:prSet presAssocID="{E3344968-6F77-4AC5-9A3C-D07F3C8F275F}" presName="spacer" presStyleCnt="0"/>
      <dgm:spPr/>
    </dgm:pt>
    <dgm:pt modelId="{EFB3523D-F053-4B6A-8A15-3CFFF93514B5}" type="pres">
      <dgm:prSet presAssocID="{D2433BC5-20A2-43DE-93F3-F6071978F2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C32D89-8D4F-496F-AC24-10539814C836}" type="pres">
      <dgm:prSet presAssocID="{29F2A472-AF6F-4D53-9751-657A1DC414E1}" presName="spacer" presStyleCnt="0"/>
      <dgm:spPr/>
    </dgm:pt>
    <dgm:pt modelId="{B052B3CC-F5F5-48AB-AE5A-66FB73F51210}" type="pres">
      <dgm:prSet presAssocID="{764523E8-724B-4E4B-BB50-AC943790E5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7C631-648E-48BD-9D8C-5D9C88411303}" type="pres">
      <dgm:prSet presAssocID="{D614071F-B52F-49C5-8ABE-1E8BDEC2DB0C}" presName="spacer" presStyleCnt="0"/>
      <dgm:spPr/>
    </dgm:pt>
    <dgm:pt modelId="{1B7B5DC5-2916-45EF-90BB-B36507B03BC2}" type="pres">
      <dgm:prSet presAssocID="{5FDB4512-DDAE-4116-A26C-887E268D60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A83805-819B-4392-80E8-614CF92BD23A}" type="presOf" srcId="{5B862E2F-4983-4CC3-A871-36DBBD490ACB}" destId="{6C7EA28C-20AD-4B50-8B1C-A7A0DD9AF498}" srcOrd="0" destOrd="0" presId="urn:microsoft.com/office/officeart/2005/8/layout/vList2"/>
    <dgm:cxn modelId="{79286810-39D1-4CDD-84A1-2F0F6CD99618}" type="presOf" srcId="{D2433BC5-20A2-43DE-93F3-F6071978F221}" destId="{EFB3523D-F053-4B6A-8A15-3CFFF93514B5}" srcOrd="0" destOrd="0" presId="urn:microsoft.com/office/officeart/2005/8/layout/vList2"/>
    <dgm:cxn modelId="{7B8E3085-C5D6-40BE-8A3F-7DA7E2D6CE44}" srcId="{EC478F74-C390-4346-99C9-3CC5E1BA4181}" destId="{764523E8-724B-4E4B-BB50-AC943790E5F9}" srcOrd="3" destOrd="0" parTransId="{FE5E41B6-50B3-461A-85DA-7B12B110896D}" sibTransId="{D614071F-B52F-49C5-8ABE-1E8BDEC2DB0C}"/>
    <dgm:cxn modelId="{14080A93-B508-4243-BB65-2644ED3FCE02}" type="presOf" srcId="{EC478F74-C390-4346-99C9-3CC5E1BA4181}" destId="{C1966D80-7554-4A80-8ECA-5693FB9E4EEF}" srcOrd="0" destOrd="0" presId="urn:microsoft.com/office/officeart/2005/8/layout/vList2"/>
    <dgm:cxn modelId="{F27EA898-9ADB-47E6-9829-CC58A1CEE7D9}" type="presOf" srcId="{5FDB4512-DDAE-4116-A26C-887E268D601D}" destId="{1B7B5DC5-2916-45EF-90BB-B36507B03BC2}" srcOrd="0" destOrd="0" presId="urn:microsoft.com/office/officeart/2005/8/layout/vList2"/>
    <dgm:cxn modelId="{97D437A4-C1F4-4C30-8035-60E841BD9E2B}" srcId="{EC478F74-C390-4346-99C9-3CC5E1BA4181}" destId="{5B862E2F-4983-4CC3-A871-36DBBD490ACB}" srcOrd="0" destOrd="0" parTransId="{8916E764-246A-4D17-8D45-A19D9BCD189E}" sibTransId="{0E37D998-8DDC-48E7-A0D2-EE0E2F1DC874}"/>
    <dgm:cxn modelId="{2A1CD5AB-FDDF-4C01-9245-8844514FBF2C}" srcId="{EC478F74-C390-4346-99C9-3CC5E1BA4181}" destId="{5FDB4512-DDAE-4116-A26C-887E268D601D}" srcOrd="4" destOrd="0" parTransId="{A3CE9589-EFEF-483D-81C4-86A61BBC8F01}" sibTransId="{B09E247B-9D54-4760-921B-FDC9FE621FD9}"/>
    <dgm:cxn modelId="{28F2D4AC-056E-4267-A651-609B66D02B32}" srcId="{EC478F74-C390-4346-99C9-3CC5E1BA4181}" destId="{D2433BC5-20A2-43DE-93F3-F6071978F221}" srcOrd="2" destOrd="0" parTransId="{34EE2A17-E510-461A-B274-7E6BE073BC50}" sibTransId="{29F2A472-AF6F-4D53-9751-657A1DC414E1}"/>
    <dgm:cxn modelId="{1DD11AB1-C63B-406A-8EC3-0B1E014C1EE9}" srcId="{EC478F74-C390-4346-99C9-3CC5E1BA4181}" destId="{5F48FBBA-DF36-45B2-90E0-82D8CAC88CEA}" srcOrd="1" destOrd="0" parTransId="{6495B8E2-15A5-48E6-9A71-39240B07D08C}" sibTransId="{E3344968-6F77-4AC5-9A3C-D07F3C8F275F}"/>
    <dgm:cxn modelId="{B044E5BE-DEA8-418D-9A0F-F17BD062FE2B}" type="presOf" srcId="{764523E8-724B-4E4B-BB50-AC943790E5F9}" destId="{B052B3CC-F5F5-48AB-AE5A-66FB73F51210}" srcOrd="0" destOrd="0" presId="urn:microsoft.com/office/officeart/2005/8/layout/vList2"/>
    <dgm:cxn modelId="{C4A15EEA-8C18-4F86-BA49-8AED192A4D05}" type="presOf" srcId="{5F48FBBA-DF36-45B2-90E0-82D8CAC88CEA}" destId="{BAC0D52D-42E3-4EC4-85DD-B4E2B6E5E2FC}" srcOrd="0" destOrd="0" presId="urn:microsoft.com/office/officeart/2005/8/layout/vList2"/>
    <dgm:cxn modelId="{9981642F-E528-4AF7-A202-D7FA87A16C0F}" type="presParOf" srcId="{C1966D80-7554-4A80-8ECA-5693FB9E4EEF}" destId="{6C7EA28C-20AD-4B50-8B1C-A7A0DD9AF498}" srcOrd="0" destOrd="0" presId="urn:microsoft.com/office/officeart/2005/8/layout/vList2"/>
    <dgm:cxn modelId="{ED596CB4-9087-4880-81BB-469C338A9C91}" type="presParOf" srcId="{C1966D80-7554-4A80-8ECA-5693FB9E4EEF}" destId="{C346E289-4E62-4D34-B7F2-619864038109}" srcOrd="1" destOrd="0" presId="urn:microsoft.com/office/officeart/2005/8/layout/vList2"/>
    <dgm:cxn modelId="{7EB80B11-FD4E-46C7-9C73-30559D21524F}" type="presParOf" srcId="{C1966D80-7554-4A80-8ECA-5693FB9E4EEF}" destId="{BAC0D52D-42E3-4EC4-85DD-B4E2B6E5E2FC}" srcOrd="2" destOrd="0" presId="urn:microsoft.com/office/officeart/2005/8/layout/vList2"/>
    <dgm:cxn modelId="{447DEFB6-6FDA-47A1-9B4E-20CAE6165A14}" type="presParOf" srcId="{C1966D80-7554-4A80-8ECA-5693FB9E4EEF}" destId="{E0C0F916-ACBD-42FA-ACCF-B98DC3018F37}" srcOrd="3" destOrd="0" presId="urn:microsoft.com/office/officeart/2005/8/layout/vList2"/>
    <dgm:cxn modelId="{8AD4986D-F99C-4E55-8DBF-623D3137ABDB}" type="presParOf" srcId="{C1966D80-7554-4A80-8ECA-5693FB9E4EEF}" destId="{EFB3523D-F053-4B6A-8A15-3CFFF93514B5}" srcOrd="4" destOrd="0" presId="urn:microsoft.com/office/officeart/2005/8/layout/vList2"/>
    <dgm:cxn modelId="{3195ABD4-59C3-4168-BE36-F7D5E148BEC5}" type="presParOf" srcId="{C1966D80-7554-4A80-8ECA-5693FB9E4EEF}" destId="{EAC32D89-8D4F-496F-AC24-10539814C836}" srcOrd="5" destOrd="0" presId="urn:microsoft.com/office/officeart/2005/8/layout/vList2"/>
    <dgm:cxn modelId="{A0697990-8E30-42E2-ABD8-E5FF8016E421}" type="presParOf" srcId="{C1966D80-7554-4A80-8ECA-5693FB9E4EEF}" destId="{B052B3CC-F5F5-48AB-AE5A-66FB73F51210}" srcOrd="6" destOrd="0" presId="urn:microsoft.com/office/officeart/2005/8/layout/vList2"/>
    <dgm:cxn modelId="{E18FF0D5-13B9-448B-82BC-40A33595FAFF}" type="presParOf" srcId="{C1966D80-7554-4A80-8ECA-5693FB9E4EEF}" destId="{7977C631-648E-48BD-9D8C-5D9C88411303}" srcOrd="7" destOrd="0" presId="urn:microsoft.com/office/officeart/2005/8/layout/vList2"/>
    <dgm:cxn modelId="{E07B084F-DDDB-43E0-9377-27298EECE9A0}" type="presParOf" srcId="{C1966D80-7554-4A80-8ECA-5693FB9E4EEF}" destId="{1B7B5DC5-2916-45EF-90BB-B36507B03B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781CE-6C15-4567-BC92-9DB2712D94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7D41E5-BC00-4E77-808C-8F105AA174DE}">
      <dgm:prSet/>
      <dgm:spPr/>
      <dgm:t>
        <a:bodyPr/>
        <a:lstStyle/>
        <a:p>
          <a:r>
            <a:rPr lang="de-DE"/>
            <a:t>SQLite3</a:t>
          </a:r>
          <a:endParaRPr lang="en-US"/>
        </a:p>
      </dgm:t>
    </dgm:pt>
    <dgm:pt modelId="{CADEAFC5-92C6-42DE-A25B-73CCF2FC3C92}" type="parTrans" cxnId="{D9160E73-404A-446C-BB1D-CC3717D0A207}">
      <dgm:prSet/>
      <dgm:spPr/>
      <dgm:t>
        <a:bodyPr/>
        <a:lstStyle/>
        <a:p>
          <a:endParaRPr lang="en-US"/>
        </a:p>
      </dgm:t>
    </dgm:pt>
    <dgm:pt modelId="{9051CFFB-05C6-485D-B8DF-CEDA6EEC6576}" type="sibTrans" cxnId="{D9160E73-404A-446C-BB1D-CC3717D0A207}">
      <dgm:prSet/>
      <dgm:spPr/>
      <dgm:t>
        <a:bodyPr/>
        <a:lstStyle/>
        <a:p>
          <a:endParaRPr lang="en-US"/>
        </a:p>
      </dgm:t>
    </dgm:pt>
    <dgm:pt modelId="{76AF9826-9DAA-4479-A465-C7F04C0FC420}">
      <dgm:prSet/>
      <dgm:spPr/>
      <dgm:t>
        <a:bodyPr/>
        <a:lstStyle/>
        <a:p>
          <a:r>
            <a:rPr lang="de-DE"/>
            <a:t>Kivy (GUI)</a:t>
          </a:r>
          <a:endParaRPr lang="en-US"/>
        </a:p>
      </dgm:t>
    </dgm:pt>
    <dgm:pt modelId="{0AC582A6-B07A-4D14-96EF-0CCA0505F2D3}" type="parTrans" cxnId="{C13E1E98-99D5-413A-97CE-4E4457308EB3}">
      <dgm:prSet/>
      <dgm:spPr/>
      <dgm:t>
        <a:bodyPr/>
        <a:lstStyle/>
        <a:p>
          <a:endParaRPr lang="en-US"/>
        </a:p>
      </dgm:t>
    </dgm:pt>
    <dgm:pt modelId="{AB97954A-C440-4D32-8644-2C3B7CDB2CC9}" type="sibTrans" cxnId="{C13E1E98-99D5-413A-97CE-4E4457308EB3}">
      <dgm:prSet/>
      <dgm:spPr/>
      <dgm:t>
        <a:bodyPr/>
        <a:lstStyle/>
        <a:p>
          <a:endParaRPr lang="en-US"/>
        </a:p>
      </dgm:t>
    </dgm:pt>
    <dgm:pt modelId="{6A017F12-8D29-4D95-9EFB-434291613764}">
      <dgm:prSet/>
      <dgm:spPr/>
      <dgm:t>
        <a:bodyPr/>
        <a:lstStyle/>
        <a:p>
          <a:r>
            <a:rPr lang="de-DE" dirty="0" err="1"/>
            <a:t>bcrypt</a:t>
          </a:r>
          <a:endParaRPr lang="en-US" dirty="0"/>
        </a:p>
      </dgm:t>
    </dgm:pt>
    <dgm:pt modelId="{B22FE016-9224-4B10-A81A-1377FAFB46ED}" type="parTrans" cxnId="{8F36609B-8E1C-4DCC-9C9F-0F94ED458550}">
      <dgm:prSet/>
      <dgm:spPr/>
      <dgm:t>
        <a:bodyPr/>
        <a:lstStyle/>
        <a:p>
          <a:endParaRPr lang="en-US"/>
        </a:p>
      </dgm:t>
    </dgm:pt>
    <dgm:pt modelId="{C0FD595D-9B5F-43DE-B871-4E7952F10199}" type="sibTrans" cxnId="{8F36609B-8E1C-4DCC-9C9F-0F94ED458550}">
      <dgm:prSet/>
      <dgm:spPr/>
      <dgm:t>
        <a:bodyPr/>
        <a:lstStyle/>
        <a:p>
          <a:endParaRPr lang="en-US"/>
        </a:p>
      </dgm:t>
    </dgm:pt>
    <dgm:pt modelId="{36445636-A201-437D-A9AA-BA93BCA67C3D}">
      <dgm:prSet/>
      <dgm:spPr/>
      <dgm:t>
        <a:bodyPr/>
        <a:lstStyle/>
        <a:p>
          <a:r>
            <a:rPr lang="de-DE" dirty="0" err="1"/>
            <a:t>os</a:t>
          </a:r>
          <a:endParaRPr lang="en-US" dirty="0"/>
        </a:p>
      </dgm:t>
    </dgm:pt>
    <dgm:pt modelId="{BABF3764-50EA-4C2C-AF0C-10E37710250F}" type="parTrans" cxnId="{73AA229F-36CD-4C57-9B2B-F27164B8AAA5}">
      <dgm:prSet/>
      <dgm:spPr/>
      <dgm:t>
        <a:bodyPr/>
        <a:lstStyle/>
        <a:p>
          <a:endParaRPr lang="en-US"/>
        </a:p>
      </dgm:t>
    </dgm:pt>
    <dgm:pt modelId="{1C31C256-BCBD-4337-A308-620508A7C905}" type="sibTrans" cxnId="{73AA229F-36CD-4C57-9B2B-F27164B8AAA5}">
      <dgm:prSet/>
      <dgm:spPr/>
      <dgm:t>
        <a:bodyPr/>
        <a:lstStyle/>
        <a:p>
          <a:endParaRPr lang="en-US"/>
        </a:p>
      </dgm:t>
    </dgm:pt>
    <dgm:pt modelId="{9C6D8125-35F9-4172-AD9F-C62172973A41}">
      <dgm:prSet/>
      <dgm:spPr/>
      <dgm:t>
        <a:bodyPr/>
        <a:lstStyle/>
        <a:p>
          <a:r>
            <a:rPr lang="de-DE" dirty="0" err="1"/>
            <a:t>dotenv</a:t>
          </a:r>
          <a:endParaRPr lang="en-US" dirty="0"/>
        </a:p>
      </dgm:t>
    </dgm:pt>
    <dgm:pt modelId="{AD0BE316-DEBE-4992-AA12-C36818266183}" type="parTrans" cxnId="{049D25AF-3C4A-40EC-A9EF-0DBAF4E18691}">
      <dgm:prSet/>
      <dgm:spPr/>
      <dgm:t>
        <a:bodyPr/>
        <a:lstStyle/>
        <a:p>
          <a:endParaRPr lang="en-US"/>
        </a:p>
      </dgm:t>
    </dgm:pt>
    <dgm:pt modelId="{64A5C992-EAA5-4389-89C3-CCD97B6C125F}" type="sibTrans" cxnId="{049D25AF-3C4A-40EC-A9EF-0DBAF4E18691}">
      <dgm:prSet/>
      <dgm:spPr/>
      <dgm:t>
        <a:bodyPr/>
        <a:lstStyle/>
        <a:p>
          <a:endParaRPr lang="en-US"/>
        </a:p>
      </dgm:t>
    </dgm:pt>
    <dgm:pt modelId="{2E6997D2-FEAA-4AFA-9EBB-B1D6A0E43823}">
      <dgm:prSet/>
      <dgm:spPr/>
      <dgm:t>
        <a:bodyPr/>
        <a:lstStyle/>
        <a:p>
          <a:r>
            <a:rPr lang="de-DE" dirty="0" err="1"/>
            <a:t>Logging</a:t>
          </a:r>
          <a:endParaRPr lang="en-US" dirty="0"/>
        </a:p>
      </dgm:t>
    </dgm:pt>
    <dgm:pt modelId="{9B43FFBD-7970-4542-A198-763F6D11BA0C}" type="parTrans" cxnId="{9186A455-175B-40FC-98DE-BB533AB4DBFC}">
      <dgm:prSet/>
      <dgm:spPr/>
      <dgm:t>
        <a:bodyPr/>
        <a:lstStyle/>
        <a:p>
          <a:endParaRPr lang="en-US"/>
        </a:p>
      </dgm:t>
    </dgm:pt>
    <dgm:pt modelId="{FEAFA009-9DE3-42C3-A117-37E5D3B84EDA}" type="sibTrans" cxnId="{9186A455-175B-40FC-98DE-BB533AB4DBFC}">
      <dgm:prSet/>
      <dgm:spPr/>
      <dgm:t>
        <a:bodyPr/>
        <a:lstStyle/>
        <a:p>
          <a:endParaRPr lang="en-US"/>
        </a:p>
      </dgm:t>
    </dgm:pt>
    <dgm:pt modelId="{F50E686B-2258-4F18-9B58-B9AC02BD03EB}">
      <dgm:prSet/>
      <dgm:spPr/>
      <dgm:t>
        <a:bodyPr/>
        <a:lstStyle/>
        <a:p>
          <a:r>
            <a:rPr lang="de-DE"/>
            <a:t>Random</a:t>
          </a:r>
          <a:endParaRPr lang="en-US"/>
        </a:p>
      </dgm:t>
    </dgm:pt>
    <dgm:pt modelId="{CF51EAEE-F34E-4FCF-A418-D222DA8ACADE}" type="parTrans" cxnId="{26094F57-0602-4B61-B33C-5C188A37BEF9}">
      <dgm:prSet/>
      <dgm:spPr/>
      <dgm:t>
        <a:bodyPr/>
        <a:lstStyle/>
        <a:p>
          <a:endParaRPr lang="en-US"/>
        </a:p>
      </dgm:t>
    </dgm:pt>
    <dgm:pt modelId="{D79C81E0-5486-42BC-8AF4-605A43262D31}" type="sibTrans" cxnId="{26094F57-0602-4B61-B33C-5C188A37BEF9}">
      <dgm:prSet/>
      <dgm:spPr/>
      <dgm:t>
        <a:bodyPr/>
        <a:lstStyle/>
        <a:p>
          <a:endParaRPr lang="en-US"/>
        </a:p>
      </dgm:t>
    </dgm:pt>
    <dgm:pt modelId="{99678B80-43D3-4569-956E-D20F0699324E}">
      <dgm:prSet/>
      <dgm:spPr/>
      <dgm:t>
        <a:bodyPr/>
        <a:lstStyle/>
        <a:p>
          <a:r>
            <a:rPr lang="de-DE" dirty="0"/>
            <a:t>PIL</a:t>
          </a:r>
          <a:endParaRPr lang="en-US" dirty="0"/>
        </a:p>
      </dgm:t>
    </dgm:pt>
    <dgm:pt modelId="{1DB356BB-E0EA-446D-A834-EE88F5C0F772}" type="parTrans" cxnId="{A1F67325-AA10-4781-B0B0-64F59361138F}">
      <dgm:prSet/>
      <dgm:spPr/>
      <dgm:t>
        <a:bodyPr/>
        <a:lstStyle/>
        <a:p>
          <a:endParaRPr lang="en-US"/>
        </a:p>
      </dgm:t>
    </dgm:pt>
    <dgm:pt modelId="{43803B5C-E31A-408F-A904-E7D37E064194}" type="sibTrans" cxnId="{A1F67325-AA10-4781-B0B0-64F59361138F}">
      <dgm:prSet/>
      <dgm:spPr/>
      <dgm:t>
        <a:bodyPr/>
        <a:lstStyle/>
        <a:p>
          <a:endParaRPr lang="en-US"/>
        </a:p>
      </dgm:t>
    </dgm:pt>
    <dgm:pt modelId="{615DEC0C-54AD-43D1-B3AC-322C20CA9986}" type="pres">
      <dgm:prSet presAssocID="{424781CE-6C15-4567-BC92-9DB2712D9402}" presName="diagram" presStyleCnt="0">
        <dgm:presLayoutVars>
          <dgm:dir/>
          <dgm:resizeHandles val="exact"/>
        </dgm:presLayoutVars>
      </dgm:prSet>
      <dgm:spPr/>
    </dgm:pt>
    <dgm:pt modelId="{A8E9C154-1196-4FF0-86B4-BE2CC34C3E83}" type="pres">
      <dgm:prSet presAssocID="{717D41E5-BC00-4E77-808C-8F105AA174DE}" presName="node" presStyleLbl="node1" presStyleIdx="0" presStyleCnt="8">
        <dgm:presLayoutVars>
          <dgm:bulletEnabled val="1"/>
        </dgm:presLayoutVars>
      </dgm:prSet>
      <dgm:spPr/>
    </dgm:pt>
    <dgm:pt modelId="{E1113886-7D8C-4893-990D-2651347D6290}" type="pres">
      <dgm:prSet presAssocID="{9051CFFB-05C6-485D-B8DF-CEDA6EEC6576}" presName="sibTrans" presStyleCnt="0"/>
      <dgm:spPr/>
    </dgm:pt>
    <dgm:pt modelId="{4C5B6C87-629A-4341-B294-00320520FD2F}" type="pres">
      <dgm:prSet presAssocID="{76AF9826-9DAA-4479-A465-C7F04C0FC420}" presName="node" presStyleLbl="node1" presStyleIdx="1" presStyleCnt="8">
        <dgm:presLayoutVars>
          <dgm:bulletEnabled val="1"/>
        </dgm:presLayoutVars>
      </dgm:prSet>
      <dgm:spPr/>
    </dgm:pt>
    <dgm:pt modelId="{7D8772CF-17FE-48D2-9218-9A858AD89862}" type="pres">
      <dgm:prSet presAssocID="{AB97954A-C440-4D32-8644-2C3B7CDB2CC9}" presName="sibTrans" presStyleCnt="0"/>
      <dgm:spPr/>
    </dgm:pt>
    <dgm:pt modelId="{1F738B10-3D86-4B2D-9561-212EA11F2440}" type="pres">
      <dgm:prSet presAssocID="{6A017F12-8D29-4D95-9EFB-434291613764}" presName="node" presStyleLbl="node1" presStyleIdx="2" presStyleCnt="8">
        <dgm:presLayoutVars>
          <dgm:bulletEnabled val="1"/>
        </dgm:presLayoutVars>
      </dgm:prSet>
      <dgm:spPr/>
    </dgm:pt>
    <dgm:pt modelId="{76913E82-1655-4707-95A5-67C3205E4D1C}" type="pres">
      <dgm:prSet presAssocID="{C0FD595D-9B5F-43DE-B871-4E7952F10199}" presName="sibTrans" presStyleCnt="0"/>
      <dgm:spPr/>
    </dgm:pt>
    <dgm:pt modelId="{F9702970-925A-4C85-AC35-FACD76A39A17}" type="pres">
      <dgm:prSet presAssocID="{36445636-A201-437D-A9AA-BA93BCA67C3D}" presName="node" presStyleLbl="node1" presStyleIdx="3" presStyleCnt="8">
        <dgm:presLayoutVars>
          <dgm:bulletEnabled val="1"/>
        </dgm:presLayoutVars>
      </dgm:prSet>
      <dgm:spPr/>
    </dgm:pt>
    <dgm:pt modelId="{AEFA213D-B5FF-4FF7-B343-9BC73CFFFA3D}" type="pres">
      <dgm:prSet presAssocID="{1C31C256-BCBD-4337-A308-620508A7C905}" presName="sibTrans" presStyleCnt="0"/>
      <dgm:spPr/>
    </dgm:pt>
    <dgm:pt modelId="{D4A42651-4385-4186-BBA1-97A7B6CD6B81}" type="pres">
      <dgm:prSet presAssocID="{9C6D8125-35F9-4172-AD9F-C62172973A41}" presName="node" presStyleLbl="node1" presStyleIdx="4" presStyleCnt="8">
        <dgm:presLayoutVars>
          <dgm:bulletEnabled val="1"/>
        </dgm:presLayoutVars>
      </dgm:prSet>
      <dgm:spPr/>
    </dgm:pt>
    <dgm:pt modelId="{0A408FDB-82D5-44D2-92E6-D57A067493A9}" type="pres">
      <dgm:prSet presAssocID="{64A5C992-EAA5-4389-89C3-CCD97B6C125F}" presName="sibTrans" presStyleCnt="0"/>
      <dgm:spPr/>
    </dgm:pt>
    <dgm:pt modelId="{3FB235B9-E382-41F6-803E-21B81D5C2C57}" type="pres">
      <dgm:prSet presAssocID="{2E6997D2-FEAA-4AFA-9EBB-B1D6A0E43823}" presName="node" presStyleLbl="node1" presStyleIdx="5" presStyleCnt="8">
        <dgm:presLayoutVars>
          <dgm:bulletEnabled val="1"/>
        </dgm:presLayoutVars>
      </dgm:prSet>
      <dgm:spPr/>
    </dgm:pt>
    <dgm:pt modelId="{1393FEB4-13C7-43D5-874E-F1841F8F1ACE}" type="pres">
      <dgm:prSet presAssocID="{FEAFA009-9DE3-42C3-A117-37E5D3B84EDA}" presName="sibTrans" presStyleCnt="0"/>
      <dgm:spPr/>
    </dgm:pt>
    <dgm:pt modelId="{59651284-09ED-4ACC-A9E7-209CF44F1FF0}" type="pres">
      <dgm:prSet presAssocID="{F50E686B-2258-4F18-9B58-B9AC02BD03EB}" presName="node" presStyleLbl="node1" presStyleIdx="6" presStyleCnt="8">
        <dgm:presLayoutVars>
          <dgm:bulletEnabled val="1"/>
        </dgm:presLayoutVars>
      </dgm:prSet>
      <dgm:spPr/>
    </dgm:pt>
    <dgm:pt modelId="{E45DCEFD-EA37-431D-A5B7-CC3D4393FE6A}" type="pres">
      <dgm:prSet presAssocID="{D79C81E0-5486-42BC-8AF4-605A43262D31}" presName="sibTrans" presStyleCnt="0"/>
      <dgm:spPr/>
    </dgm:pt>
    <dgm:pt modelId="{DE9ACE7F-2149-417C-93ED-1189CC482E59}" type="pres">
      <dgm:prSet presAssocID="{99678B80-43D3-4569-956E-D20F0699324E}" presName="node" presStyleLbl="node1" presStyleIdx="7" presStyleCnt="8">
        <dgm:presLayoutVars>
          <dgm:bulletEnabled val="1"/>
        </dgm:presLayoutVars>
      </dgm:prSet>
      <dgm:spPr/>
    </dgm:pt>
  </dgm:ptLst>
  <dgm:cxnLst>
    <dgm:cxn modelId="{846D7901-2A71-41DE-ADB4-0756DEC7EEA9}" type="presOf" srcId="{6A017F12-8D29-4D95-9EFB-434291613764}" destId="{1F738B10-3D86-4B2D-9561-212EA11F2440}" srcOrd="0" destOrd="0" presId="urn:microsoft.com/office/officeart/2005/8/layout/default"/>
    <dgm:cxn modelId="{B9CA5C0C-8F27-4D73-9D33-0B7747CB8D73}" type="presOf" srcId="{424781CE-6C15-4567-BC92-9DB2712D9402}" destId="{615DEC0C-54AD-43D1-B3AC-322C20CA9986}" srcOrd="0" destOrd="0" presId="urn:microsoft.com/office/officeart/2005/8/layout/default"/>
    <dgm:cxn modelId="{7A65100F-A35F-4916-9F62-1D0B93E36862}" type="presOf" srcId="{717D41E5-BC00-4E77-808C-8F105AA174DE}" destId="{A8E9C154-1196-4FF0-86B4-BE2CC34C3E83}" srcOrd="0" destOrd="0" presId="urn:microsoft.com/office/officeart/2005/8/layout/default"/>
    <dgm:cxn modelId="{A1F67325-AA10-4781-B0B0-64F59361138F}" srcId="{424781CE-6C15-4567-BC92-9DB2712D9402}" destId="{99678B80-43D3-4569-956E-D20F0699324E}" srcOrd="7" destOrd="0" parTransId="{1DB356BB-E0EA-446D-A834-EE88F5C0F772}" sibTransId="{43803B5C-E31A-408F-A904-E7D37E064194}"/>
    <dgm:cxn modelId="{B1CA8A36-5296-4E9B-AD4E-1A5D2A25F04D}" type="presOf" srcId="{76AF9826-9DAA-4479-A465-C7F04C0FC420}" destId="{4C5B6C87-629A-4341-B294-00320520FD2F}" srcOrd="0" destOrd="0" presId="urn:microsoft.com/office/officeart/2005/8/layout/default"/>
    <dgm:cxn modelId="{493D773C-D60D-4409-9E6E-9AC59FE69214}" type="presOf" srcId="{9C6D8125-35F9-4172-AD9F-C62172973A41}" destId="{D4A42651-4385-4186-BBA1-97A7B6CD6B81}" srcOrd="0" destOrd="0" presId="urn:microsoft.com/office/officeart/2005/8/layout/default"/>
    <dgm:cxn modelId="{D9160E73-404A-446C-BB1D-CC3717D0A207}" srcId="{424781CE-6C15-4567-BC92-9DB2712D9402}" destId="{717D41E5-BC00-4E77-808C-8F105AA174DE}" srcOrd="0" destOrd="0" parTransId="{CADEAFC5-92C6-42DE-A25B-73CCF2FC3C92}" sibTransId="{9051CFFB-05C6-485D-B8DF-CEDA6EEC6576}"/>
    <dgm:cxn modelId="{9186A455-175B-40FC-98DE-BB533AB4DBFC}" srcId="{424781CE-6C15-4567-BC92-9DB2712D9402}" destId="{2E6997D2-FEAA-4AFA-9EBB-B1D6A0E43823}" srcOrd="5" destOrd="0" parTransId="{9B43FFBD-7970-4542-A198-763F6D11BA0C}" sibTransId="{FEAFA009-9DE3-42C3-A117-37E5D3B84EDA}"/>
    <dgm:cxn modelId="{26094F57-0602-4B61-B33C-5C188A37BEF9}" srcId="{424781CE-6C15-4567-BC92-9DB2712D9402}" destId="{F50E686B-2258-4F18-9B58-B9AC02BD03EB}" srcOrd="6" destOrd="0" parTransId="{CF51EAEE-F34E-4FCF-A418-D222DA8ACADE}" sibTransId="{D79C81E0-5486-42BC-8AF4-605A43262D31}"/>
    <dgm:cxn modelId="{C9EDC27F-7EF8-4D3F-A539-9E5F5808423D}" type="presOf" srcId="{2E6997D2-FEAA-4AFA-9EBB-B1D6A0E43823}" destId="{3FB235B9-E382-41F6-803E-21B81D5C2C57}" srcOrd="0" destOrd="0" presId="urn:microsoft.com/office/officeart/2005/8/layout/default"/>
    <dgm:cxn modelId="{EC834D80-E3CC-41DA-800E-676990BAB6CB}" type="presOf" srcId="{F50E686B-2258-4F18-9B58-B9AC02BD03EB}" destId="{59651284-09ED-4ACC-A9E7-209CF44F1FF0}" srcOrd="0" destOrd="0" presId="urn:microsoft.com/office/officeart/2005/8/layout/default"/>
    <dgm:cxn modelId="{C13E1E98-99D5-413A-97CE-4E4457308EB3}" srcId="{424781CE-6C15-4567-BC92-9DB2712D9402}" destId="{76AF9826-9DAA-4479-A465-C7F04C0FC420}" srcOrd="1" destOrd="0" parTransId="{0AC582A6-B07A-4D14-96EF-0CCA0505F2D3}" sibTransId="{AB97954A-C440-4D32-8644-2C3B7CDB2CC9}"/>
    <dgm:cxn modelId="{8F36609B-8E1C-4DCC-9C9F-0F94ED458550}" srcId="{424781CE-6C15-4567-BC92-9DB2712D9402}" destId="{6A017F12-8D29-4D95-9EFB-434291613764}" srcOrd="2" destOrd="0" parTransId="{B22FE016-9224-4B10-A81A-1377FAFB46ED}" sibTransId="{C0FD595D-9B5F-43DE-B871-4E7952F10199}"/>
    <dgm:cxn modelId="{73AA229F-36CD-4C57-9B2B-F27164B8AAA5}" srcId="{424781CE-6C15-4567-BC92-9DB2712D9402}" destId="{36445636-A201-437D-A9AA-BA93BCA67C3D}" srcOrd="3" destOrd="0" parTransId="{BABF3764-50EA-4C2C-AF0C-10E37710250F}" sibTransId="{1C31C256-BCBD-4337-A308-620508A7C905}"/>
    <dgm:cxn modelId="{049D25AF-3C4A-40EC-A9EF-0DBAF4E18691}" srcId="{424781CE-6C15-4567-BC92-9DB2712D9402}" destId="{9C6D8125-35F9-4172-AD9F-C62172973A41}" srcOrd="4" destOrd="0" parTransId="{AD0BE316-DEBE-4992-AA12-C36818266183}" sibTransId="{64A5C992-EAA5-4389-89C3-CCD97B6C125F}"/>
    <dgm:cxn modelId="{75184BBB-1A8B-47C4-946B-1E9F67F85E41}" type="presOf" srcId="{99678B80-43D3-4569-956E-D20F0699324E}" destId="{DE9ACE7F-2149-417C-93ED-1189CC482E59}" srcOrd="0" destOrd="0" presId="urn:microsoft.com/office/officeart/2005/8/layout/default"/>
    <dgm:cxn modelId="{702579E6-D25D-4832-B90E-E71EE9FCCF49}" type="presOf" srcId="{36445636-A201-437D-A9AA-BA93BCA67C3D}" destId="{F9702970-925A-4C85-AC35-FACD76A39A17}" srcOrd="0" destOrd="0" presId="urn:microsoft.com/office/officeart/2005/8/layout/default"/>
    <dgm:cxn modelId="{86106500-905B-45DA-9964-67042E0CE8D0}" type="presParOf" srcId="{615DEC0C-54AD-43D1-B3AC-322C20CA9986}" destId="{A8E9C154-1196-4FF0-86B4-BE2CC34C3E83}" srcOrd="0" destOrd="0" presId="urn:microsoft.com/office/officeart/2005/8/layout/default"/>
    <dgm:cxn modelId="{C382813C-F59B-4378-B45E-832719497CD3}" type="presParOf" srcId="{615DEC0C-54AD-43D1-B3AC-322C20CA9986}" destId="{E1113886-7D8C-4893-990D-2651347D6290}" srcOrd="1" destOrd="0" presId="urn:microsoft.com/office/officeart/2005/8/layout/default"/>
    <dgm:cxn modelId="{BFCD44D2-6292-4AA3-9CB9-B6364937822B}" type="presParOf" srcId="{615DEC0C-54AD-43D1-B3AC-322C20CA9986}" destId="{4C5B6C87-629A-4341-B294-00320520FD2F}" srcOrd="2" destOrd="0" presId="urn:microsoft.com/office/officeart/2005/8/layout/default"/>
    <dgm:cxn modelId="{F14E1CC9-EF05-4607-87C9-86EA6FC3E7D1}" type="presParOf" srcId="{615DEC0C-54AD-43D1-B3AC-322C20CA9986}" destId="{7D8772CF-17FE-48D2-9218-9A858AD89862}" srcOrd="3" destOrd="0" presId="urn:microsoft.com/office/officeart/2005/8/layout/default"/>
    <dgm:cxn modelId="{7DA3B61B-7605-4AEA-8EE9-78A1223007BC}" type="presParOf" srcId="{615DEC0C-54AD-43D1-B3AC-322C20CA9986}" destId="{1F738B10-3D86-4B2D-9561-212EA11F2440}" srcOrd="4" destOrd="0" presId="urn:microsoft.com/office/officeart/2005/8/layout/default"/>
    <dgm:cxn modelId="{C5C8AE1E-9535-4802-ABC1-5BF0DD7150FB}" type="presParOf" srcId="{615DEC0C-54AD-43D1-B3AC-322C20CA9986}" destId="{76913E82-1655-4707-95A5-67C3205E4D1C}" srcOrd="5" destOrd="0" presId="urn:microsoft.com/office/officeart/2005/8/layout/default"/>
    <dgm:cxn modelId="{EED258C4-944B-478A-A15E-CDED752E20E2}" type="presParOf" srcId="{615DEC0C-54AD-43D1-B3AC-322C20CA9986}" destId="{F9702970-925A-4C85-AC35-FACD76A39A17}" srcOrd="6" destOrd="0" presId="urn:microsoft.com/office/officeart/2005/8/layout/default"/>
    <dgm:cxn modelId="{A2C0C0FD-0C85-49AD-85AE-48E9BFDB3D3E}" type="presParOf" srcId="{615DEC0C-54AD-43D1-B3AC-322C20CA9986}" destId="{AEFA213D-B5FF-4FF7-B343-9BC73CFFFA3D}" srcOrd="7" destOrd="0" presId="urn:microsoft.com/office/officeart/2005/8/layout/default"/>
    <dgm:cxn modelId="{2AFB7454-F9A8-4F27-96FD-D8071DF8F456}" type="presParOf" srcId="{615DEC0C-54AD-43D1-B3AC-322C20CA9986}" destId="{D4A42651-4385-4186-BBA1-97A7B6CD6B81}" srcOrd="8" destOrd="0" presId="urn:microsoft.com/office/officeart/2005/8/layout/default"/>
    <dgm:cxn modelId="{209DFF8C-FEE9-48CC-B762-B75B44F8A1AD}" type="presParOf" srcId="{615DEC0C-54AD-43D1-B3AC-322C20CA9986}" destId="{0A408FDB-82D5-44D2-92E6-D57A067493A9}" srcOrd="9" destOrd="0" presId="urn:microsoft.com/office/officeart/2005/8/layout/default"/>
    <dgm:cxn modelId="{BF4D6B53-835D-4E30-B87B-500750E5EF22}" type="presParOf" srcId="{615DEC0C-54AD-43D1-B3AC-322C20CA9986}" destId="{3FB235B9-E382-41F6-803E-21B81D5C2C57}" srcOrd="10" destOrd="0" presId="urn:microsoft.com/office/officeart/2005/8/layout/default"/>
    <dgm:cxn modelId="{E0CECC8B-F492-4780-83AB-A15D657F8666}" type="presParOf" srcId="{615DEC0C-54AD-43D1-B3AC-322C20CA9986}" destId="{1393FEB4-13C7-43D5-874E-F1841F8F1ACE}" srcOrd="11" destOrd="0" presId="urn:microsoft.com/office/officeart/2005/8/layout/default"/>
    <dgm:cxn modelId="{C274983B-5971-41FD-9828-2615350F0AD3}" type="presParOf" srcId="{615DEC0C-54AD-43D1-B3AC-322C20CA9986}" destId="{59651284-09ED-4ACC-A9E7-209CF44F1FF0}" srcOrd="12" destOrd="0" presId="urn:microsoft.com/office/officeart/2005/8/layout/default"/>
    <dgm:cxn modelId="{1E7599B4-9084-4D11-83F1-9B7663D4A8F2}" type="presParOf" srcId="{615DEC0C-54AD-43D1-B3AC-322C20CA9986}" destId="{E45DCEFD-EA37-431D-A5B7-CC3D4393FE6A}" srcOrd="13" destOrd="0" presId="urn:microsoft.com/office/officeart/2005/8/layout/default"/>
    <dgm:cxn modelId="{3F05AB84-E83A-4A3B-B3F3-1DA971DD2FAB}" type="presParOf" srcId="{615DEC0C-54AD-43D1-B3AC-322C20CA9986}" destId="{DE9ACE7F-2149-417C-93ED-1189CC482E5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EA28C-20AD-4B50-8B1C-A7A0DD9AF498}">
      <dsp:nvSpPr>
        <dsp:cNvPr id="0" name=""/>
        <dsp:cNvSpPr/>
      </dsp:nvSpPr>
      <dsp:spPr>
        <a:xfrm>
          <a:off x="0" y="13667"/>
          <a:ext cx="10927829" cy="761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Verwendete Libraries</a:t>
          </a:r>
          <a:endParaRPr lang="en-US" sz="3100" kern="1200"/>
        </a:p>
      </dsp:txBody>
      <dsp:txXfrm>
        <a:off x="37182" y="50849"/>
        <a:ext cx="10853465" cy="687306"/>
      </dsp:txXfrm>
    </dsp:sp>
    <dsp:sp modelId="{BAC0D52D-42E3-4EC4-85DD-B4E2B6E5E2FC}">
      <dsp:nvSpPr>
        <dsp:cNvPr id="0" name=""/>
        <dsp:cNvSpPr/>
      </dsp:nvSpPr>
      <dsp:spPr>
        <a:xfrm>
          <a:off x="0" y="864617"/>
          <a:ext cx="10927829" cy="76167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Struktur</a:t>
          </a:r>
        </a:p>
      </dsp:txBody>
      <dsp:txXfrm>
        <a:off x="37182" y="901799"/>
        <a:ext cx="10853465" cy="687306"/>
      </dsp:txXfrm>
    </dsp:sp>
    <dsp:sp modelId="{EFB3523D-F053-4B6A-8A15-3CFFF93514B5}">
      <dsp:nvSpPr>
        <dsp:cNvPr id="0" name=""/>
        <dsp:cNvSpPr/>
      </dsp:nvSpPr>
      <dsp:spPr>
        <a:xfrm>
          <a:off x="0" y="1715567"/>
          <a:ext cx="10927829" cy="76167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Probleme</a:t>
          </a:r>
          <a:endParaRPr lang="en-US" sz="3100" kern="1200"/>
        </a:p>
      </dsp:txBody>
      <dsp:txXfrm>
        <a:off x="37182" y="1752749"/>
        <a:ext cx="10853465" cy="687306"/>
      </dsp:txXfrm>
    </dsp:sp>
    <dsp:sp modelId="{B052B3CC-F5F5-48AB-AE5A-66FB73F51210}">
      <dsp:nvSpPr>
        <dsp:cNvPr id="0" name=""/>
        <dsp:cNvSpPr/>
      </dsp:nvSpPr>
      <dsp:spPr>
        <a:xfrm>
          <a:off x="0" y="2566517"/>
          <a:ext cx="10927829" cy="76167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Neu erlangte Skills</a:t>
          </a:r>
          <a:endParaRPr lang="en-US" sz="3100" kern="1200" dirty="0"/>
        </a:p>
      </dsp:txBody>
      <dsp:txXfrm>
        <a:off x="37182" y="2603699"/>
        <a:ext cx="10853465" cy="687306"/>
      </dsp:txXfrm>
    </dsp:sp>
    <dsp:sp modelId="{1B7B5DC5-2916-45EF-90BB-B36507B03BC2}">
      <dsp:nvSpPr>
        <dsp:cNvPr id="0" name=""/>
        <dsp:cNvSpPr/>
      </dsp:nvSpPr>
      <dsp:spPr>
        <a:xfrm>
          <a:off x="0" y="3417467"/>
          <a:ext cx="10927829" cy="76167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Live Demo</a:t>
          </a:r>
          <a:endParaRPr lang="en-US" sz="3100" kern="1200"/>
        </a:p>
      </dsp:txBody>
      <dsp:txXfrm>
        <a:off x="37182" y="3454649"/>
        <a:ext cx="10853465" cy="68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9C154-1196-4FF0-86B4-BE2CC34C3E83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SQLite3</a:t>
          </a:r>
          <a:endParaRPr lang="en-US" sz="4200" kern="1200"/>
        </a:p>
      </dsp:txBody>
      <dsp:txXfrm>
        <a:off x="3201" y="445489"/>
        <a:ext cx="2539866" cy="1523919"/>
      </dsp:txXfrm>
    </dsp:sp>
    <dsp:sp modelId="{4C5B6C87-629A-4341-B294-00320520FD2F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Kivy (GUI)</a:t>
          </a:r>
          <a:endParaRPr lang="en-US" sz="4200" kern="1200"/>
        </a:p>
      </dsp:txBody>
      <dsp:txXfrm>
        <a:off x="2797054" y="445489"/>
        <a:ext cx="2539866" cy="1523919"/>
      </dsp:txXfrm>
    </dsp:sp>
    <dsp:sp modelId="{1F738B10-3D86-4B2D-9561-212EA11F2440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 err="1"/>
            <a:t>bcrypt</a:t>
          </a:r>
          <a:endParaRPr lang="en-US" sz="4200" kern="1200" dirty="0"/>
        </a:p>
      </dsp:txBody>
      <dsp:txXfrm>
        <a:off x="5590907" y="445489"/>
        <a:ext cx="2539866" cy="1523919"/>
      </dsp:txXfrm>
    </dsp:sp>
    <dsp:sp modelId="{F9702970-925A-4C85-AC35-FACD76A39A17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 err="1"/>
            <a:t>os</a:t>
          </a:r>
          <a:endParaRPr lang="en-US" sz="4200" kern="1200" dirty="0"/>
        </a:p>
      </dsp:txBody>
      <dsp:txXfrm>
        <a:off x="8384760" y="445489"/>
        <a:ext cx="2539866" cy="1523919"/>
      </dsp:txXfrm>
    </dsp:sp>
    <dsp:sp modelId="{D4A42651-4385-4186-BBA1-97A7B6CD6B81}">
      <dsp:nvSpPr>
        <dsp:cNvPr id="0" name=""/>
        <dsp:cNvSpPr/>
      </dsp:nvSpPr>
      <dsp:spPr>
        <a:xfrm>
          <a:off x="3201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 err="1"/>
            <a:t>dotenv</a:t>
          </a:r>
          <a:endParaRPr lang="en-US" sz="4200" kern="1200" dirty="0"/>
        </a:p>
      </dsp:txBody>
      <dsp:txXfrm>
        <a:off x="3201" y="2223395"/>
        <a:ext cx="2539866" cy="1523919"/>
      </dsp:txXfrm>
    </dsp:sp>
    <dsp:sp modelId="{3FB235B9-E382-41F6-803E-21B81D5C2C57}">
      <dsp:nvSpPr>
        <dsp:cNvPr id="0" name=""/>
        <dsp:cNvSpPr/>
      </dsp:nvSpPr>
      <dsp:spPr>
        <a:xfrm>
          <a:off x="2797054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 err="1"/>
            <a:t>Logging</a:t>
          </a:r>
          <a:endParaRPr lang="en-US" sz="4200" kern="1200" dirty="0"/>
        </a:p>
      </dsp:txBody>
      <dsp:txXfrm>
        <a:off x="2797054" y="2223395"/>
        <a:ext cx="2539866" cy="1523919"/>
      </dsp:txXfrm>
    </dsp:sp>
    <dsp:sp modelId="{59651284-09ED-4ACC-A9E7-209CF44F1FF0}">
      <dsp:nvSpPr>
        <dsp:cNvPr id="0" name=""/>
        <dsp:cNvSpPr/>
      </dsp:nvSpPr>
      <dsp:spPr>
        <a:xfrm>
          <a:off x="5590907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Random</a:t>
          </a:r>
          <a:endParaRPr lang="en-US" sz="4200" kern="1200"/>
        </a:p>
      </dsp:txBody>
      <dsp:txXfrm>
        <a:off x="5590907" y="2223395"/>
        <a:ext cx="2539866" cy="1523919"/>
      </dsp:txXfrm>
    </dsp:sp>
    <dsp:sp modelId="{DE9ACE7F-2149-417C-93ED-1189CC482E59}">
      <dsp:nvSpPr>
        <dsp:cNvPr id="0" name=""/>
        <dsp:cNvSpPr/>
      </dsp:nvSpPr>
      <dsp:spPr>
        <a:xfrm>
          <a:off x="8384760" y="2223395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PIL</a:t>
          </a:r>
          <a:endParaRPr lang="en-US" sz="4200" kern="1200" dirty="0"/>
        </a:p>
      </dsp:txBody>
      <dsp:txXfrm>
        <a:off x="8384760" y="22233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AA090-07E0-5442-5813-B972A56D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445219-8CC1-C57B-4AB1-9921242E6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B03F5-0C97-6D9E-505D-E58F3E67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50E36-BEA9-AA6E-5C91-E6DDFAE6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850D9-9FDE-03E2-7A1D-EF851EB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3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66595-348B-07CD-F6DB-D78C340B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7D0595-1F69-605C-D4C3-1BE219C9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2600B-305F-9A01-3E3E-F235D6C2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97C06-0D28-5C65-83C4-F62E055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C1990-631A-1EAA-EC4D-D53898D5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7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FEBF69-67F1-6835-DE64-965DC05DA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86B74-147A-1C65-0083-89F3FA7A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78C60-E394-6C74-60C8-612C282B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B7972-4FC4-4ABB-CC62-5DF81C9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49EA6-695B-2E4C-4596-D7B4B31D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683E0-DDCC-F1B9-F2F5-CFF0AE65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87D0F-A070-15EA-B02D-E6C72130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CCC61-B8A0-F644-C6F0-AEACEE6D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4945D-0D88-50D2-2D55-235B20FB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11C78-7C10-C7D3-C83C-3D047057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8BC3E-2924-81E8-A980-2AA29DAF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DCF404-A7A4-142C-8032-5C169605B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078FD-BCC5-692E-AE0C-0BD7CD9D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F53B2-FF9F-59A9-475D-CCD0A87D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2E358-7B13-8CFF-A0E3-10983760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AD505-E664-87CE-CA9F-4EFFB00E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91DA6-8EF1-F994-BACA-32A944AAC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F2ADFC-312B-B048-1BE6-C12B75C7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B8850-29DF-BADE-789F-405A2DF4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D7F84A-07C4-C21F-F80A-D31ECCD1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30E93-429E-CB79-9ABE-E2DEBC58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650E-6B37-F6DE-3807-18439169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869871-8B9F-4CE9-818F-07806FF3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AA295E-4C69-CBE1-0977-9BF6E2CF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49A4E-8444-8D43-32AD-ECF6B1D1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E5AC6C-3ED2-BAE4-27AA-413DF197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E86624-0E8D-D4FE-7BB3-AFF83B1A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DDDFCE-D207-3546-AD5D-0C6775E0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CC0AB-116E-7EF3-D977-B0046044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9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F503-E512-3272-EE57-9874FF3E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79451A-C244-9284-136A-C85BB79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E777D-DD10-864E-AFB7-8EE0405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D6BC0-7857-8244-D226-E077FA9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3D79CD-9B2F-1B5C-6431-B01DFF1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566B0D-5832-B0B2-88E7-98686813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FEC19-DD1A-FCB0-9960-4732A09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BF92E-A674-0875-5E1F-55DC4781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6DAFD-EA7C-DBAB-22E6-87EB9F35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F9368-FA77-0835-F60A-7B8A01D0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91C64-11B8-E6BF-3F93-291C8969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64C3F-00B0-323D-BB84-91DA3850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5D11E-D852-FAF5-79DE-E9563E94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7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30ED7-641F-516F-13CC-7099E941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F16BA9-7F23-A806-49E6-2B8E3686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764C2A-B615-81BD-220E-3001E7B1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2625CD-21B3-0F89-B9AB-F695CC90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FFBE36-87D0-3BFF-F7A5-6CCA91EA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6B8233-7BCB-A265-1178-DCC02909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6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4C73DE-6EF9-8F2B-9E22-0B00C73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6AB4E-537E-0690-3D0F-CEE908EE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B8C46-5B45-0CF8-C892-5CF51B733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B7CFE-993D-D988-47A2-ED06E2390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A991D-54CC-DF2B-145C-97C7EB8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piele, Spielkasino, Text, Kartenspiel enthält.&#10;&#10;KI-generierte Inhalte können fehlerhaft sein.">
            <a:extLst>
              <a:ext uri="{FF2B5EF4-FFF2-40B4-BE49-F238E27FC236}">
                <a16:creationId xmlns:a16="http://schemas.microsoft.com/office/drawing/2014/main" id="{84AE08E5-FE06-4B36-CD2C-FF592ADA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D0DC62-150F-B0BF-253D-50EAD22F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Black Jack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346331-BE63-02C2-D117-4EDDBF32D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Manuel Weinmayr</a:t>
            </a:r>
          </a:p>
        </p:txBody>
      </p:sp>
    </p:spTree>
    <p:extLst>
      <p:ext uri="{BB962C8B-B14F-4D97-AF65-F5344CB8AC3E}">
        <p14:creationId xmlns:p14="http://schemas.microsoft.com/office/powerpoint/2010/main" val="183258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45C85-ECF5-1F27-FF06-6DAC2243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9ECF461-79D3-BA19-7CB8-EDD4D7E59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3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FD27D6-0407-FB62-E11D-84652CEE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Libraries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42E0327-484D-E495-C443-C8DDDB42F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3191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20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622144-214B-B1D0-A261-4B9321ED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0845-D2A5-1742-80A1-51E2F3B2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649480"/>
            <a:ext cx="397468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Assets Ordner:</a:t>
            </a:r>
          </a:p>
          <a:p>
            <a:pPr lvl="1"/>
            <a:r>
              <a:rPr lang="de-DE" sz="2000" dirty="0"/>
              <a:t>Kartenbilder</a:t>
            </a:r>
          </a:p>
          <a:p>
            <a:pPr lvl="1"/>
            <a:r>
              <a:rPr lang="de-DE" sz="2000" dirty="0"/>
              <a:t>Sounds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Auth Ordner:</a:t>
            </a:r>
          </a:p>
          <a:p>
            <a:pPr lvl="1"/>
            <a:r>
              <a:rPr lang="de-DE" sz="2000" dirty="0"/>
              <a:t>Login &amp; Registration Logik</a:t>
            </a:r>
          </a:p>
          <a:p>
            <a:pPr lvl="1"/>
            <a:r>
              <a:rPr lang="de-DE" sz="2000" dirty="0"/>
              <a:t>Speicherung des Guthabens</a:t>
            </a:r>
          </a:p>
          <a:p>
            <a:pPr marL="457200" lvl="1" indent="0">
              <a:buNone/>
            </a:pPr>
            <a:endParaRPr lang="de-DE" sz="2000" dirty="0"/>
          </a:p>
          <a:p>
            <a:r>
              <a:rPr lang="de-DE" sz="2000" dirty="0"/>
              <a:t>Game Ordner:</a:t>
            </a:r>
          </a:p>
          <a:p>
            <a:pPr lvl="1"/>
            <a:r>
              <a:rPr lang="de-DE" sz="2000" dirty="0"/>
              <a:t>Spiel Logik</a:t>
            </a:r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C1AE8A23-62C5-2776-D07E-17DDB3E6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459"/>
          <a:stretch/>
        </p:blipFill>
        <p:spPr>
          <a:xfrm>
            <a:off x="8341334" y="1251121"/>
            <a:ext cx="3615776" cy="43760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B1BAE-57A9-3D12-3553-B68F9990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de-DE" sz="3600"/>
              <a:t>Probleme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F2D30B5-C6BF-2518-0E5F-7D4FB51A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6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4A9A-02DE-2F9E-64B0-6FEF0206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de-DE" sz="1300"/>
              <a:t>Datenbank Server Auswahl:</a:t>
            </a:r>
          </a:p>
          <a:p>
            <a:pPr lvl="1"/>
            <a:r>
              <a:rPr lang="de-DE" sz="1300"/>
              <a:t>Cloudserver</a:t>
            </a:r>
          </a:p>
          <a:p>
            <a:pPr lvl="1"/>
            <a:r>
              <a:rPr lang="de-DE" sz="1300"/>
              <a:t>Docker / Xampp</a:t>
            </a:r>
          </a:p>
          <a:p>
            <a:pPr lvl="1"/>
            <a:r>
              <a:rPr lang="de-DE" sz="1300"/>
              <a:t>SQLite3</a:t>
            </a:r>
          </a:p>
          <a:p>
            <a:pPr marL="0" indent="0">
              <a:buNone/>
            </a:pPr>
            <a:endParaRPr lang="de-DE" sz="1300"/>
          </a:p>
          <a:p>
            <a:r>
              <a:rPr lang="de-DE" sz="1300"/>
              <a:t>GUI – Tool:</a:t>
            </a:r>
          </a:p>
          <a:p>
            <a:pPr lvl="1"/>
            <a:r>
              <a:rPr lang="de-DE" sz="1300"/>
              <a:t>Tkinter</a:t>
            </a:r>
          </a:p>
          <a:p>
            <a:pPr lvl="1"/>
            <a:r>
              <a:rPr lang="de-DE" sz="1300"/>
              <a:t>PyQt</a:t>
            </a:r>
          </a:p>
          <a:p>
            <a:pPr lvl="1"/>
            <a:r>
              <a:rPr lang="de-DE" sz="1300"/>
              <a:t>Kivy</a:t>
            </a:r>
          </a:p>
          <a:p>
            <a:pPr marL="457200" lvl="1" indent="0">
              <a:buNone/>
            </a:pP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4648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6C14B2-858C-9ECF-B69F-108094ED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de-DE" sz="4000"/>
              <a:t>Neu erlangte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991B5-F29E-12B0-2FF7-F700AE25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r>
              <a:rPr lang="de-DE" sz="1800">
                <a:solidFill>
                  <a:schemeClr val="tx1">
                    <a:alpha val="55000"/>
                  </a:schemeClr>
                </a:solidFill>
              </a:rPr>
              <a:t>Kivy</a:t>
            </a:r>
          </a:p>
          <a:p>
            <a:r>
              <a:rPr lang="de-DE" sz="1800">
                <a:solidFill>
                  <a:schemeClr val="tx1">
                    <a:alpha val="55000"/>
                  </a:schemeClr>
                </a:solidFill>
              </a:rPr>
              <a:t>SQLite3</a:t>
            </a:r>
          </a:p>
          <a:p>
            <a:r>
              <a:rPr lang="de-DE" sz="1800">
                <a:solidFill>
                  <a:schemeClr val="tx1">
                    <a:alpha val="55000"/>
                  </a:schemeClr>
                </a:solidFill>
              </a:rPr>
              <a:t>Bcrypt</a:t>
            </a:r>
          </a:p>
          <a:p>
            <a:endParaRPr lang="de-DE" sz="1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Grafik 4" descr="Ein Bild, das Person, Menschliches Gesicht, Kleidung, Lächeln enthält.&#10;&#10;KI-generierte Inhalte können fehlerhaft sein.">
            <a:extLst>
              <a:ext uri="{FF2B5EF4-FFF2-40B4-BE49-F238E27FC236}">
                <a16:creationId xmlns:a16="http://schemas.microsoft.com/office/drawing/2014/main" id="{A090B154-107E-E9F7-4640-255F6B33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2" b="2"/>
          <a:stretch/>
        </p:blipFill>
        <p:spPr>
          <a:xfrm>
            <a:off x="5410202" y="1676400"/>
            <a:ext cx="56387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30F279-2415-833D-C7D7-A6A221FDB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/>
              <a:t>Danke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C781D-42A3-DC83-09F8-3F801FA0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de-DE"/>
              <a:t>Jetzt folgt noch eine kleine Live Demo</a:t>
            </a: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fik 4" descr="Ein Bild, das Person, Menschliches Gesicht, Kleidung, Ellenbogen enthält.&#10;&#10;KI-generierte Inhalte können fehlerhaft sein.">
            <a:extLst>
              <a:ext uri="{FF2B5EF4-FFF2-40B4-BE49-F238E27FC236}">
                <a16:creationId xmlns:a16="http://schemas.microsoft.com/office/drawing/2014/main" id="{AA88EC9C-834F-7C1F-81EB-F7D81360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2175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8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</vt:lpstr>
      <vt:lpstr>Black Jack</vt:lpstr>
      <vt:lpstr>Inhaltsverzeichnis</vt:lpstr>
      <vt:lpstr>Libraries</vt:lpstr>
      <vt:lpstr>Struktur</vt:lpstr>
      <vt:lpstr>Probleme</vt:lpstr>
      <vt:lpstr>Neu erlangte Skills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Weinmayr Manuel (s4ahitn)</dc:creator>
  <cp:lastModifiedBy>Weinmayr Manuel (s4ahitn)</cp:lastModifiedBy>
  <cp:revision>2</cp:revision>
  <dcterms:created xsi:type="dcterms:W3CDTF">2025-04-01T12:00:19Z</dcterms:created>
  <dcterms:modified xsi:type="dcterms:W3CDTF">2025-04-01T13:25:57Z</dcterms:modified>
</cp:coreProperties>
</file>