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478F74-C390-4346-99C9-3CC5E1BA418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B862E2F-4983-4CC3-A871-36DBBD490ACB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Verwendete Libraries</a:t>
          </a:r>
          <a:endParaRPr lang="en-US"/>
        </a:p>
      </dgm:t>
    </dgm:pt>
    <dgm:pt modelId="{8916E764-246A-4D17-8D45-A19D9BCD189E}" type="parTrans" cxnId="{97D437A4-C1F4-4C30-8035-60E841BD9E2B}">
      <dgm:prSet/>
      <dgm:spPr/>
      <dgm:t>
        <a:bodyPr/>
        <a:lstStyle/>
        <a:p>
          <a:endParaRPr lang="en-US"/>
        </a:p>
      </dgm:t>
    </dgm:pt>
    <dgm:pt modelId="{0E37D998-8DDC-48E7-A0D2-EE0E2F1DC874}" type="sibTrans" cxnId="{97D437A4-C1F4-4C30-8035-60E841BD9E2B}">
      <dgm:prSet/>
      <dgm:spPr/>
      <dgm:t>
        <a:bodyPr/>
        <a:lstStyle/>
        <a:p>
          <a:endParaRPr lang="en-US"/>
        </a:p>
      </dgm:t>
    </dgm:pt>
    <dgm:pt modelId="{5F48FBBA-DF36-45B2-90E0-82D8CAC88CEA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Struktur</a:t>
          </a:r>
        </a:p>
      </dgm:t>
    </dgm:pt>
    <dgm:pt modelId="{6495B8E2-15A5-48E6-9A71-39240B07D08C}" type="parTrans" cxnId="{1DD11AB1-C63B-406A-8EC3-0B1E014C1EE9}">
      <dgm:prSet/>
      <dgm:spPr/>
      <dgm:t>
        <a:bodyPr/>
        <a:lstStyle/>
        <a:p>
          <a:endParaRPr lang="en-US"/>
        </a:p>
      </dgm:t>
    </dgm:pt>
    <dgm:pt modelId="{E3344968-6F77-4AC5-9A3C-D07F3C8F275F}" type="sibTrans" cxnId="{1DD11AB1-C63B-406A-8EC3-0B1E014C1EE9}">
      <dgm:prSet/>
      <dgm:spPr/>
      <dgm:t>
        <a:bodyPr/>
        <a:lstStyle/>
        <a:p>
          <a:endParaRPr lang="en-US"/>
        </a:p>
      </dgm:t>
    </dgm:pt>
    <dgm:pt modelId="{D2433BC5-20A2-43DE-93F3-F6071978F221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Probleme</a:t>
          </a:r>
          <a:endParaRPr lang="en-US"/>
        </a:p>
      </dgm:t>
    </dgm:pt>
    <dgm:pt modelId="{34EE2A17-E510-461A-B274-7E6BE073BC50}" type="parTrans" cxnId="{28F2D4AC-056E-4267-A651-609B66D02B32}">
      <dgm:prSet/>
      <dgm:spPr/>
      <dgm:t>
        <a:bodyPr/>
        <a:lstStyle/>
        <a:p>
          <a:endParaRPr lang="en-US"/>
        </a:p>
      </dgm:t>
    </dgm:pt>
    <dgm:pt modelId="{29F2A472-AF6F-4D53-9751-657A1DC414E1}" type="sibTrans" cxnId="{28F2D4AC-056E-4267-A651-609B66D02B32}">
      <dgm:prSet/>
      <dgm:spPr/>
      <dgm:t>
        <a:bodyPr/>
        <a:lstStyle/>
        <a:p>
          <a:endParaRPr lang="en-US"/>
        </a:p>
      </dgm:t>
    </dgm:pt>
    <dgm:pt modelId="{764523E8-724B-4E4B-BB50-AC943790E5F9}">
      <dgm:prSet/>
      <dgm:spPr/>
      <dgm:t>
        <a:bodyPr/>
        <a:lstStyle/>
        <a:p>
          <a:pPr>
            <a:lnSpc>
              <a:spcPct val="100000"/>
            </a:lnSpc>
          </a:pPr>
          <a:r>
            <a:rPr lang="de-DE" dirty="0"/>
            <a:t>Neu erlangte Skills</a:t>
          </a:r>
          <a:endParaRPr lang="en-US" dirty="0"/>
        </a:p>
      </dgm:t>
    </dgm:pt>
    <dgm:pt modelId="{FE5E41B6-50B3-461A-85DA-7B12B110896D}" type="parTrans" cxnId="{7B8E3085-C5D6-40BE-8A3F-7DA7E2D6CE44}">
      <dgm:prSet/>
      <dgm:spPr/>
      <dgm:t>
        <a:bodyPr/>
        <a:lstStyle/>
        <a:p>
          <a:endParaRPr lang="en-US"/>
        </a:p>
      </dgm:t>
    </dgm:pt>
    <dgm:pt modelId="{D614071F-B52F-49C5-8ABE-1E8BDEC2DB0C}" type="sibTrans" cxnId="{7B8E3085-C5D6-40BE-8A3F-7DA7E2D6CE44}">
      <dgm:prSet/>
      <dgm:spPr/>
      <dgm:t>
        <a:bodyPr/>
        <a:lstStyle/>
        <a:p>
          <a:endParaRPr lang="en-US"/>
        </a:p>
      </dgm:t>
    </dgm:pt>
    <dgm:pt modelId="{5FDB4512-DDAE-4116-A26C-887E268D601D}">
      <dgm:prSet/>
      <dgm:spPr/>
      <dgm:t>
        <a:bodyPr/>
        <a:lstStyle/>
        <a:p>
          <a:pPr>
            <a:lnSpc>
              <a:spcPct val="100000"/>
            </a:lnSpc>
          </a:pPr>
          <a:r>
            <a:rPr lang="de-DE"/>
            <a:t>Live Demo</a:t>
          </a:r>
          <a:endParaRPr lang="en-US"/>
        </a:p>
      </dgm:t>
    </dgm:pt>
    <dgm:pt modelId="{A3CE9589-EFEF-483D-81C4-86A61BBC8F01}" type="parTrans" cxnId="{2A1CD5AB-FDDF-4C01-9245-8844514FBF2C}">
      <dgm:prSet/>
      <dgm:spPr/>
      <dgm:t>
        <a:bodyPr/>
        <a:lstStyle/>
        <a:p>
          <a:endParaRPr lang="en-US"/>
        </a:p>
      </dgm:t>
    </dgm:pt>
    <dgm:pt modelId="{B09E247B-9D54-4760-921B-FDC9FE621FD9}" type="sibTrans" cxnId="{2A1CD5AB-FDDF-4C01-9245-8844514FBF2C}">
      <dgm:prSet/>
      <dgm:spPr/>
      <dgm:t>
        <a:bodyPr/>
        <a:lstStyle/>
        <a:p>
          <a:endParaRPr lang="en-US"/>
        </a:p>
      </dgm:t>
    </dgm:pt>
    <dgm:pt modelId="{C1966D80-7554-4A80-8ECA-5693FB9E4EEF}" type="pres">
      <dgm:prSet presAssocID="{EC478F74-C390-4346-99C9-3CC5E1BA4181}" presName="linear" presStyleCnt="0">
        <dgm:presLayoutVars>
          <dgm:animLvl val="lvl"/>
          <dgm:resizeHandles val="exact"/>
        </dgm:presLayoutVars>
      </dgm:prSet>
      <dgm:spPr/>
    </dgm:pt>
    <dgm:pt modelId="{6C7EA28C-20AD-4B50-8B1C-A7A0DD9AF498}" type="pres">
      <dgm:prSet presAssocID="{5B862E2F-4983-4CC3-A871-36DBBD490ACB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46E289-4E62-4D34-B7F2-619864038109}" type="pres">
      <dgm:prSet presAssocID="{0E37D998-8DDC-48E7-A0D2-EE0E2F1DC874}" presName="spacer" presStyleCnt="0"/>
      <dgm:spPr/>
    </dgm:pt>
    <dgm:pt modelId="{BAC0D52D-42E3-4EC4-85DD-B4E2B6E5E2FC}" type="pres">
      <dgm:prSet presAssocID="{5F48FBBA-DF36-45B2-90E0-82D8CAC88CE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0C0F916-ACBD-42FA-ACCF-B98DC3018F37}" type="pres">
      <dgm:prSet presAssocID="{E3344968-6F77-4AC5-9A3C-D07F3C8F275F}" presName="spacer" presStyleCnt="0"/>
      <dgm:spPr/>
    </dgm:pt>
    <dgm:pt modelId="{EFB3523D-F053-4B6A-8A15-3CFFF93514B5}" type="pres">
      <dgm:prSet presAssocID="{D2433BC5-20A2-43DE-93F3-F6071978F22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AC32D89-8D4F-496F-AC24-10539814C836}" type="pres">
      <dgm:prSet presAssocID="{29F2A472-AF6F-4D53-9751-657A1DC414E1}" presName="spacer" presStyleCnt="0"/>
      <dgm:spPr/>
    </dgm:pt>
    <dgm:pt modelId="{B052B3CC-F5F5-48AB-AE5A-66FB73F51210}" type="pres">
      <dgm:prSet presAssocID="{764523E8-724B-4E4B-BB50-AC943790E5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977C631-648E-48BD-9D8C-5D9C88411303}" type="pres">
      <dgm:prSet presAssocID="{D614071F-B52F-49C5-8ABE-1E8BDEC2DB0C}" presName="spacer" presStyleCnt="0"/>
      <dgm:spPr/>
    </dgm:pt>
    <dgm:pt modelId="{1B7B5DC5-2916-45EF-90BB-B36507B03BC2}" type="pres">
      <dgm:prSet presAssocID="{5FDB4512-DDAE-4116-A26C-887E268D601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50FBF05-38CA-490E-9B13-3C71C31A0D57}" type="presOf" srcId="{5B862E2F-4983-4CC3-A871-36DBBD490ACB}" destId="{6C7EA28C-20AD-4B50-8B1C-A7A0DD9AF498}" srcOrd="0" destOrd="0" presId="urn:microsoft.com/office/officeart/2005/8/layout/vList2"/>
    <dgm:cxn modelId="{8C360009-07F0-4B16-884A-92AC285B01FB}" type="presOf" srcId="{5FDB4512-DDAE-4116-A26C-887E268D601D}" destId="{1B7B5DC5-2916-45EF-90BB-B36507B03BC2}" srcOrd="0" destOrd="0" presId="urn:microsoft.com/office/officeart/2005/8/layout/vList2"/>
    <dgm:cxn modelId="{67A50625-61E0-405F-AF30-CCC9014300F5}" type="presOf" srcId="{D2433BC5-20A2-43DE-93F3-F6071978F221}" destId="{EFB3523D-F053-4B6A-8A15-3CFFF93514B5}" srcOrd="0" destOrd="0" presId="urn:microsoft.com/office/officeart/2005/8/layout/vList2"/>
    <dgm:cxn modelId="{7B8E3085-C5D6-40BE-8A3F-7DA7E2D6CE44}" srcId="{EC478F74-C390-4346-99C9-3CC5E1BA4181}" destId="{764523E8-724B-4E4B-BB50-AC943790E5F9}" srcOrd="3" destOrd="0" parTransId="{FE5E41B6-50B3-461A-85DA-7B12B110896D}" sibTransId="{D614071F-B52F-49C5-8ABE-1E8BDEC2DB0C}"/>
    <dgm:cxn modelId="{BBB1158D-D294-491A-9183-91C8EB8266DA}" type="presOf" srcId="{5F48FBBA-DF36-45B2-90E0-82D8CAC88CEA}" destId="{BAC0D52D-42E3-4EC4-85DD-B4E2B6E5E2FC}" srcOrd="0" destOrd="0" presId="urn:microsoft.com/office/officeart/2005/8/layout/vList2"/>
    <dgm:cxn modelId="{41E36A90-18EC-4DDE-91CB-BCFCF12B445B}" type="presOf" srcId="{764523E8-724B-4E4B-BB50-AC943790E5F9}" destId="{B052B3CC-F5F5-48AB-AE5A-66FB73F51210}" srcOrd="0" destOrd="0" presId="urn:microsoft.com/office/officeart/2005/8/layout/vList2"/>
    <dgm:cxn modelId="{97D437A4-C1F4-4C30-8035-60E841BD9E2B}" srcId="{EC478F74-C390-4346-99C9-3CC5E1BA4181}" destId="{5B862E2F-4983-4CC3-A871-36DBBD490ACB}" srcOrd="0" destOrd="0" parTransId="{8916E764-246A-4D17-8D45-A19D9BCD189E}" sibTransId="{0E37D998-8DDC-48E7-A0D2-EE0E2F1DC874}"/>
    <dgm:cxn modelId="{2A1CD5AB-FDDF-4C01-9245-8844514FBF2C}" srcId="{EC478F74-C390-4346-99C9-3CC5E1BA4181}" destId="{5FDB4512-DDAE-4116-A26C-887E268D601D}" srcOrd="4" destOrd="0" parTransId="{A3CE9589-EFEF-483D-81C4-86A61BBC8F01}" sibTransId="{B09E247B-9D54-4760-921B-FDC9FE621FD9}"/>
    <dgm:cxn modelId="{28F2D4AC-056E-4267-A651-609B66D02B32}" srcId="{EC478F74-C390-4346-99C9-3CC5E1BA4181}" destId="{D2433BC5-20A2-43DE-93F3-F6071978F221}" srcOrd="2" destOrd="0" parTransId="{34EE2A17-E510-461A-B274-7E6BE073BC50}" sibTransId="{29F2A472-AF6F-4D53-9751-657A1DC414E1}"/>
    <dgm:cxn modelId="{1DD11AB1-C63B-406A-8EC3-0B1E014C1EE9}" srcId="{EC478F74-C390-4346-99C9-3CC5E1BA4181}" destId="{5F48FBBA-DF36-45B2-90E0-82D8CAC88CEA}" srcOrd="1" destOrd="0" parTransId="{6495B8E2-15A5-48E6-9A71-39240B07D08C}" sibTransId="{E3344968-6F77-4AC5-9A3C-D07F3C8F275F}"/>
    <dgm:cxn modelId="{4B7CFCCC-48C5-4D8A-AA55-45EF43A0527A}" type="presOf" srcId="{EC478F74-C390-4346-99C9-3CC5E1BA4181}" destId="{C1966D80-7554-4A80-8ECA-5693FB9E4EEF}" srcOrd="0" destOrd="0" presId="urn:microsoft.com/office/officeart/2005/8/layout/vList2"/>
    <dgm:cxn modelId="{76CD2469-6CAF-40E8-84FB-2B945B6B5649}" type="presParOf" srcId="{C1966D80-7554-4A80-8ECA-5693FB9E4EEF}" destId="{6C7EA28C-20AD-4B50-8B1C-A7A0DD9AF498}" srcOrd="0" destOrd="0" presId="urn:microsoft.com/office/officeart/2005/8/layout/vList2"/>
    <dgm:cxn modelId="{01A64AC7-C6F3-4D0B-9550-664DBD1CBB4F}" type="presParOf" srcId="{C1966D80-7554-4A80-8ECA-5693FB9E4EEF}" destId="{C346E289-4E62-4D34-B7F2-619864038109}" srcOrd="1" destOrd="0" presId="urn:microsoft.com/office/officeart/2005/8/layout/vList2"/>
    <dgm:cxn modelId="{46D3E4F4-681E-426E-BBD4-AADE7AD40322}" type="presParOf" srcId="{C1966D80-7554-4A80-8ECA-5693FB9E4EEF}" destId="{BAC0D52D-42E3-4EC4-85DD-B4E2B6E5E2FC}" srcOrd="2" destOrd="0" presId="urn:microsoft.com/office/officeart/2005/8/layout/vList2"/>
    <dgm:cxn modelId="{2A518610-7E24-4D7F-AF0C-BBAF3ECEE529}" type="presParOf" srcId="{C1966D80-7554-4A80-8ECA-5693FB9E4EEF}" destId="{E0C0F916-ACBD-42FA-ACCF-B98DC3018F37}" srcOrd="3" destOrd="0" presId="urn:microsoft.com/office/officeart/2005/8/layout/vList2"/>
    <dgm:cxn modelId="{029578CF-7EC2-421A-A62B-FB75872DE276}" type="presParOf" srcId="{C1966D80-7554-4A80-8ECA-5693FB9E4EEF}" destId="{EFB3523D-F053-4B6A-8A15-3CFFF93514B5}" srcOrd="4" destOrd="0" presId="urn:microsoft.com/office/officeart/2005/8/layout/vList2"/>
    <dgm:cxn modelId="{9DD253D7-295B-4433-9F5D-9F6ADC60DC6C}" type="presParOf" srcId="{C1966D80-7554-4A80-8ECA-5693FB9E4EEF}" destId="{EAC32D89-8D4F-496F-AC24-10539814C836}" srcOrd="5" destOrd="0" presId="urn:microsoft.com/office/officeart/2005/8/layout/vList2"/>
    <dgm:cxn modelId="{68E19135-6BBD-4FC1-A9CD-F90487283995}" type="presParOf" srcId="{C1966D80-7554-4A80-8ECA-5693FB9E4EEF}" destId="{B052B3CC-F5F5-48AB-AE5A-66FB73F51210}" srcOrd="6" destOrd="0" presId="urn:microsoft.com/office/officeart/2005/8/layout/vList2"/>
    <dgm:cxn modelId="{898A44AF-C4CA-41D3-82E5-3D211946FCCE}" type="presParOf" srcId="{C1966D80-7554-4A80-8ECA-5693FB9E4EEF}" destId="{7977C631-648E-48BD-9D8C-5D9C88411303}" srcOrd="7" destOrd="0" presId="urn:microsoft.com/office/officeart/2005/8/layout/vList2"/>
    <dgm:cxn modelId="{55A256B1-2FF8-41E3-9002-85C5778A4594}" type="presParOf" srcId="{C1966D80-7554-4A80-8ECA-5693FB9E4EEF}" destId="{1B7B5DC5-2916-45EF-90BB-B36507B03BC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4781CE-6C15-4567-BC92-9DB2712D9402}" type="doc">
      <dgm:prSet loTypeId="urn:microsoft.com/office/officeart/2005/8/layout/default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17D41E5-BC00-4E77-808C-8F105AA174DE}">
      <dgm:prSet/>
      <dgm:spPr/>
      <dgm:t>
        <a:bodyPr/>
        <a:lstStyle/>
        <a:p>
          <a:r>
            <a:rPr lang="de-DE"/>
            <a:t>SQLite3</a:t>
          </a:r>
          <a:endParaRPr lang="en-US"/>
        </a:p>
      </dgm:t>
    </dgm:pt>
    <dgm:pt modelId="{CADEAFC5-92C6-42DE-A25B-73CCF2FC3C92}" type="parTrans" cxnId="{D9160E73-404A-446C-BB1D-CC3717D0A207}">
      <dgm:prSet/>
      <dgm:spPr/>
      <dgm:t>
        <a:bodyPr/>
        <a:lstStyle/>
        <a:p>
          <a:endParaRPr lang="en-US"/>
        </a:p>
      </dgm:t>
    </dgm:pt>
    <dgm:pt modelId="{9051CFFB-05C6-485D-B8DF-CEDA6EEC6576}" type="sibTrans" cxnId="{D9160E73-404A-446C-BB1D-CC3717D0A207}">
      <dgm:prSet/>
      <dgm:spPr/>
      <dgm:t>
        <a:bodyPr/>
        <a:lstStyle/>
        <a:p>
          <a:endParaRPr lang="en-US"/>
        </a:p>
      </dgm:t>
    </dgm:pt>
    <dgm:pt modelId="{76AF9826-9DAA-4479-A465-C7F04C0FC420}">
      <dgm:prSet/>
      <dgm:spPr/>
      <dgm:t>
        <a:bodyPr/>
        <a:lstStyle/>
        <a:p>
          <a:r>
            <a:rPr lang="de-DE"/>
            <a:t>Kivy (GUI)</a:t>
          </a:r>
          <a:endParaRPr lang="en-US"/>
        </a:p>
      </dgm:t>
    </dgm:pt>
    <dgm:pt modelId="{0AC582A6-B07A-4D14-96EF-0CCA0505F2D3}" type="parTrans" cxnId="{C13E1E98-99D5-413A-97CE-4E4457308EB3}">
      <dgm:prSet/>
      <dgm:spPr/>
      <dgm:t>
        <a:bodyPr/>
        <a:lstStyle/>
        <a:p>
          <a:endParaRPr lang="en-US"/>
        </a:p>
      </dgm:t>
    </dgm:pt>
    <dgm:pt modelId="{AB97954A-C440-4D32-8644-2C3B7CDB2CC9}" type="sibTrans" cxnId="{C13E1E98-99D5-413A-97CE-4E4457308EB3}">
      <dgm:prSet/>
      <dgm:spPr/>
      <dgm:t>
        <a:bodyPr/>
        <a:lstStyle/>
        <a:p>
          <a:endParaRPr lang="en-US"/>
        </a:p>
      </dgm:t>
    </dgm:pt>
    <dgm:pt modelId="{6A017F12-8D29-4D95-9EFB-434291613764}">
      <dgm:prSet/>
      <dgm:spPr/>
      <dgm:t>
        <a:bodyPr/>
        <a:lstStyle/>
        <a:p>
          <a:r>
            <a:rPr lang="de-DE" dirty="0" err="1"/>
            <a:t>bcrypt</a:t>
          </a:r>
          <a:endParaRPr lang="en-US" dirty="0"/>
        </a:p>
      </dgm:t>
    </dgm:pt>
    <dgm:pt modelId="{B22FE016-9224-4B10-A81A-1377FAFB46ED}" type="parTrans" cxnId="{8F36609B-8E1C-4DCC-9C9F-0F94ED458550}">
      <dgm:prSet/>
      <dgm:spPr/>
      <dgm:t>
        <a:bodyPr/>
        <a:lstStyle/>
        <a:p>
          <a:endParaRPr lang="en-US"/>
        </a:p>
      </dgm:t>
    </dgm:pt>
    <dgm:pt modelId="{C0FD595D-9B5F-43DE-B871-4E7952F10199}" type="sibTrans" cxnId="{8F36609B-8E1C-4DCC-9C9F-0F94ED458550}">
      <dgm:prSet/>
      <dgm:spPr/>
      <dgm:t>
        <a:bodyPr/>
        <a:lstStyle/>
        <a:p>
          <a:endParaRPr lang="en-US"/>
        </a:p>
      </dgm:t>
    </dgm:pt>
    <dgm:pt modelId="{36445636-A201-437D-A9AA-BA93BCA67C3D}">
      <dgm:prSet/>
      <dgm:spPr/>
      <dgm:t>
        <a:bodyPr/>
        <a:lstStyle/>
        <a:p>
          <a:r>
            <a:rPr lang="de-DE" dirty="0" err="1"/>
            <a:t>os</a:t>
          </a:r>
          <a:endParaRPr lang="en-US" dirty="0"/>
        </a:p>
      </dgm:t>
    </dgm:pt>
    <dgm:pt modelId="{BABF3764-50EA-4C2C-AF0C-10E37710250F}" type="parTrans" cxnId="{73AA229F-36CD-4C57-9B2B-F27164B8AAA5}">
      <dgm:prSet/>
      <dgm:spPr/>
      <dgm:t>
        <a:bodyPr/>
        <a:lstStyle/>
        <a:p>
          <a:endParaRPr lang="en-US"/>
        </a:p>
      </dgm:t>
    </dgm:pt>
    <dgm:pt modelId="{1C31C256-BCBD-4337-A308-620508A7C905}" type="sibTrans" cxnId="{73AA229F-36CD-4C57-9B2B-F27164B8AAA5}">
      <dgm:prSet/>
      <dgm:spPr/>
      <dgm:t>
        <a:bodyPr/>
        <a:lstStyle/>
        <a:p>
          <a:endParaRPr lang="en-US"/>
        </a:p>
      </dgm:t>
    </dgm:pt>
    <dgm:pt modelId="{9C6D8125-35F9-4172-AD9F-C62172973A41}">
      <dgm:prSet/>
      <dgm:spPr/>
      <dgm:t>
        <a:bodyPr/>
        <a:lstStyle/>
        <a:p>
          <a:r>
            <a:rPr lang="de-DE" dirty="0" err="1"/>
            <a:t>dotenv</a:t>
          </a:r>
          <a:endParaRPr lang="en-US" dirty="0"/>
        </a:p>
      </dgm:t>
    </dgm:pt>
    <dgm:pt modelId="{AD0BE316-DEBE-4992-AA12-C36818266183}" type="parTrans" cxnId="{049D25AF-3C4A-40EC-A9EF-0DBAF4E18691}">
      <dgm:prSet/>
      <dgm:spPr/>
      <dgm:t>
        <a:bodyPr/>
        <a:lstStyle/>
        <a:p>
          <a:endParaRPr lang="en-US"/>
        </a:p>
      </dgm:t>
    </dgm:pt>
    <dgm:pt modelId="{64A5C992-EAA5-4389-89C3-CCD97B6C125F}" type="sibTrans" cxnId="{049D25AF-3C4A-40EC-A9EF-0DBAF4E18691}">
      <dgm:prSet/>
      <dgm:spPr/>
      <dgm:t>
        <a:bodyPr/>
        <a:lstStyle/>
        <a:p>
          <a:endParaRPr lang="en-US"/>
        </a:p>
      </dgm:t>
    </dgm:pt>
    <dgm:pt modelId="{2E6997D2-FEAA-4AFA-9EBB-B1D6A0E43823}">
      <dgm:prSet/>
      <dgm:spPr/>
      <dgm:t>
        <a:bodyPr/>
        <a:lstStyle/>
        <a:p>
          <a:r>
            <a:rPr lang="de-DE" dirty="0" err="1"/>
            <a:t>Logging</a:t>
          </a:r>
          <a:endParaRPr lang="en-US" dirty="0"/>
        </a:p>
      </dgm:t>
    </dgm:pt>
    <dgm:pt modelId="{9B43FFBD-7970-4542-A198-763F6D11BA0C}" type="parTrans" cxnId="{9186A455-175B-40FC-98DE-BB533AB4DBFC}">
      <dgm:prSet/>
      <dgm:spPr/>
      <dgm:t>
        <a:bodyPr/>
        <a:lstStyle/>
        <a:p>
          <a:endParaRPr lang="en-US"/>
        </a:p>
      </dgm:t>
    </dgm:pt>
    <dgm:pt modelId="{FEAFA009-9DE3-42C3-A117-37E5D3B84EDA}" type="sibTrans" cxnId="{9186A455-175B-40FC-98DE-BB533AB4DBFC}">
      <dgm:prSet/>
      <dgm:spPr/>
      <dgm:t>
        <a:bodyPr/>
        <a:lstStyle/>
        <a:p>
          <a:endParaRPr lang="en-US"/>
        </a:p>
      </dgm:t>
    </dgm:pt>
    <dgm:pt modelId="{F50E686B-2258-4F18-9B58-B9AC02BD03EB}">
      <dgm:prSet/>
      <dgm:spPr/>
      <dgm:t>
        <a:bodyPr/>
        <a:lstStyle/>
        <a:p>
          <a:r>
            <a:rPr lang="de-DE"/>
            <a:t>Random</a:t>
          </a:r>
          <a:endParaRPr lang="en-US"/>
        </a:p>
      </dgm:t>
    </dgm:pt>
    <dgm:pt modelId="{CF51EAEE-F34E-4FCF-A418-D222DA8ACADE}" type="parTrans" cxnId="{26094F57-0602-4B61-B33C-5C188A37BEF9}">
      <dgm:prSet/>
      <dgm:spPr/>
      <dgm:t>
        <a:bodyPr/>
        <a:lstStyle/>
        <a:p>
          <a:endParaRPr lang="en-US"/>
        </a:p>
      </dgm:t>
    </dgm:pt>
    <dgm:pt modelId="{D79C81E0-5486-42BC-8AF4-605A43262D31}" type="sibTrans" cxnId="{26094F57-0602-4B61-B33C-5C188A37BEF9}">
      <dgm:prSet/>
      <dgm:spPr/>
      <dgm:t>
        <a:bodyPr/>
        <a:lstStyle/>
        <a:p>
          <a:endParaRPr lang="en-US"/>
        </a:p>
      </dgm:t>
    </dgm:pt>
    <dgm:pt modelId="{99678B80-43D3-4569-956E-D20F0699324E}">
      <dgm:prSet/>
      <dgm:spPr/>
      <dgm:t>
        <a:bodyPr/>
        <a:lstStyle/>
        <a:p>
          <a:r>
            <a:rPr lang="de-DE" dirty="0"/>
            <a:t>PIL</a:t>
          </a:r>
          <a:endParaRPr lang="en-US" dirty="0"/>
        </a:p>
      </dgm:t>
    </dgm:pt>
    <dgm:pt modelId="{1DB356BB-E0EA-446D-A834-EE88F5C0F772}" type="parTrans" cxnId="{A1F67325-AA10-4781-B0B0-64F59361138F}">
      <dgm:prSet/>
      <dgm:spPr/>
      <dgm:t>
        <a:bodyPr/>
        <a:lstStyle/>
        <a:p>
          <a:endParaRPr lang="en-US"/>
        </a:p>
      </dgm:t>
    </dgm:pt>
    <dgm:pt modelId="{43803B5C-E31A-408F-A904-E7D37E064194}" type="sibTrans" cxnId="{A1F67325-AA10-4781-B0B0-64F59361138F}">
      <dgm:prSet/>
      <dgm:spPr/>
      <dgm:t>
        <a:bodyPr/>
        <a:lstStyle/>
        <a:p>
          <a:endParaRPr lang="en-US"/>
        </a:p>
      </dgm:t>
    </dgm:pt>
    <dgm:pt modelId="{1E938478-7508-4745-9E9C-E3AAF62DF990}" type="pres">
      <dgm:prSet presAssocID="{424781CE-6C15-4567-BC92-9DB2712D9402}" presName="diagram" presStyleCnt="0">
        <dgm:presLayoutVars>
          <dgm:dir/>
          <dgm:resizeHandles val="exact"/>
        </dgm:presLayoutVars>
      </dgm:prSet>
      <dgm:spPr/>
    </dgm:pt>
    <dgm:pt modelId="{B943F848-8134-47C3-8043-4BD293DEFB8B}" type="pres">
      <dgm:prSet presAssocID="{717D41E5-BC00-4E77-808C-8F105AA174DE}" presName="node" presStyleLbl="node1" presStyleIdx="0" presStyleCnt="8">
        <dgm:presLayoutVars>
          <dgm:bulletEnabled val="1"/>
        </dgm:presLayoutVars>
      </dgm:prSet>
      <dgm:spPr/>
    </dgm:pt>
    <dgm:pt modelId="{CD49D59F-DF9D-4292-A29B-A44908981ACB}" type="pres">
      <dgm:prSet presAssocID="{9051CFFB-05C6-485D-B8DF-CEDA6EEC6576}" presName="sibTrans" presStyleCnt="0"/>
      <dgm:spPr/>
    </dgm:pt>
    <dgm:pt modelId="{F2545BB1-ECB5-4FB4-94C4-32E84D7806B9}" type="pres">
      <dgm:prSet presAssocID="{76AF9826-9DAA-4479-A465-C7F04C0FC420}" presName="node" presStyleLbl="node1" presStyleIdx="1" presStyleCnt="8">
        <dgm:presLayoutVars>
          <dgm:bulletEnabled val="1"/>
        </dgm:presLayoutVars>
      </dgm:prSet>
      <dgm:spPr/>
    </dgm:pt>
    <dgm:pt modelId="{FBA014A4-B05F-4C17-A9F9-2424243BB0AD}" type="pres">
      <dgm:prSet presAssocID="{AB97954A-C440-4D32-8644-2C3B7CDB2CC9}" presName="sibTrans" presStyleCnt="0"/>
      <dgm:spPr/>
    </dgm:pt>
    <dgm:pt modelId="{0C94B87A-570A-4E16-B8DE-09F8BF8CFF8F}" type="pres">
      <dgm:prSet presAssocID="{6A017F12-8D29-4D95-9EFB-434291613764}" presName="node" presStyleLbl="node1" presStyleIdx="2" presStyleCnt="8">
        <dgm:presLayoutVars>
          <dgm:bulletEnabled val="1"/>
        </dgm:presLayoutVars>
      </dgm:prSet>
      <dgm:spPr/>
    </dgm:pt>
    <dgm:pt modelId="{CBA4D026-63A4-4420-B866-93285C95E265}" type="pres">
      <dgm:prSet presAssocID="{C0FD595D-9B5F-43DE-B871-4E7952F10199}" presName="sibTrans" presStyleCnt="0"/>
      <dgm:spPr/>
    </dgm:pt>
    <dgm:pt modelId="{9DDAECDF-0410-45C6-957A-79F3D48DC5A2}" type="pres">
      <dgm:prSet presAssocID="{36445636-A201-437D-A9AA-BA93BCA67C3D}" presName="node" presStyleLbl="node1" presStyleIdx="3" presStyleCnt="8">
        <dgm:presLayoutVars>
          <dgm:bulletEnabled val="1"/>
        </dgm:presLayoutVars>
      </dgm:prSet>
      <dgm:spPr/>
    </dgm:pt>
    <dgm:pt modelId="{15B05DEF-66BC-42B4-921D-F6D13D62B424}" type="pres">
      <dgm:prSet presAssocID="{1C31C256-BCBD-4337-A308-620508A7C905}" presName="sibTrans" presStyleCnt="0"/>
      <dgm:spPr/>
    </dgm:pt>
    <dgm:pt modelId="{79D9B2A4-3536-4D37-973A-3E87A7706D44}" type="pres">
      <dgm:prSet presAssocID="{9C6D8125-35F9-4172-AD9F-C62172973A41}" presName="node" presStyleLbl="node1" presStyleIdx="4" presStyleCnt="8">
        <dgm:presLayoutVars>
          <dgm:bulletEnabled val="1"/>
        </dgm:presLayoutVars>
      </dgm:prSet>
      <dgm:spPr/>
    </dgm:pt>
    <dgm:pt modelId="{557671AB-F4E4-4EC9-B136-A6AF99573F96}" type="pres">
      <dgm:prSet presAssocID="{64A5C992-EAA5-4389-89C3-CCD97B6C125F}" presName="sibTrans" presStyleCnt="0"/>
      <dgm:spPr/>
    </dgm:pt>
    <dgm:pt modelId="{6B63B722-5D58-4F95-8F44-70319775A344}" type="pres">
      <dgm:prSet presAssocID="{2E6997D2-FEAA-4AFA-9EBB-B1D6A0E43823}" presName="node" presStyleLbl="node1" presStyleIdx="5" presStyleCnt="8">
        <dgm:presLayoutVars>
          <dgm:bulletEnabled val="1"/>
        </dgm:presLayoutVars>
      </dgm:prSet>
      <dgm:spPr/>
    </dgm:pt>
    <dgm:pt modelId="{0D4A364C-505E-424E-BC47-029498607CF7}" type="pres">
      <dgm:prSet presAssocID="{FEAFA009-9DE3-42C3-A117-37E5D3B84EDA}" presName="sibTrans" presStyleCnt="0"/>
      <dgm:spPr/>
    </dgm:pt>
    <dgm:pt modelId="{9027F228-2757-47DC-AB62-7F3106D369F5}" type="pres">
      <dgm:prSet presAssocID="{F50E686B-2258-4F18-9B58-B9AC02BD03EB}" presName="node" presStyleLbl="node1" presStyleIdx="6" presStyleCnt="8">
        <dgm:presLayoutVars>
          <dgm:bulletEnabled val="1"/>
        </dgm:presLayoutVars>
      </dgm:prSet>
      <dgm:spPr/>
    </dgm:pt>
    <dgm:pt modelId="{BEDE992B-044A-478C-8B34-67E53BEEFBFB}" type="pres">
      <dgm:prSet presAssocID="{D79C81E0-5486-42BC-8AF4-605A43262D31}" presName="sibTrans" presStyleCnt="0"/>
      <dgm:spPr/>
    </dgm:pt>
    <dgm:pt modelId="{F705BA57-483B-421B-B955-4091AAFE973A}" type="pres">
      <dgm:prSet presAssocID="{99678B80-43D3-4569-956E-D20F0699324E}" presName="node" presStyleLbl="node1" presStyleIdx="7" presStyleCnt="8">
        <dgm:presLayoutVars>
          <dgm:bulletEnabled val="1"/>
        </dgm:presLayoutVars>
      </dgm:prSet>
      <dgm:spPr/>
    </dgm:pt>
  </dgm:ptLst>
  <dgm:cxnLst>
    <dgm:cxn modelId="{C509F414-3349-4515-B523-099967C80505}" type="presOf" srcId="{99678B80-43D3-4569-956E-D20F0699324E}" destId="{F705BA57-483B-421B-B955-4091AAFE973A}" srcOrd="0" destOrd="0" presId="urn:microsoft.com/office/officeart/2005/8/layout/default"/>
    <dgm:cxn modelId="{A1F67325-AA10-4781-B0B0-64F59361138F}" srcId="{424781CE-6C15-4567-BC92-9DB2712D9402}" destId="{99678B80-43D3-4569-956E-D20F0699324E}" srcOrd="7" destOrd="0" parTransId="{1DB356BB-E0EA-446D-A834-EE88F5C0F772}" sibTransId="{43803B5C-E31A-408F-A904-E7D37E064194}"/>
    <dgm:cxn modelId="{6CED885C-4815-4F38-BBDE-B7EAE19F8471}" type="presOf" srcId="{36445636-A201-437D-A9AA-BA93BCA67C3D}" destId="{9DDAECDF-0410-45C6-957A-79F3D48DC5A2}" srcOrd="0" destOrd="0" presId="urn:microsoft.com/office/officeart/2005/8/layout/default"/>
    <dgm:cxn modelId="{73360B41-D1E3-4C17-BE0F-1FC106FC1723}" type="presOf" srcId="{F50E686B-2258-4F18-9B58-B9AC02BD03EB}" destId="{9027F228-2757-47DC-AB62-7F3106D369F5}" srcOrd="0" destOrd="0" presId="urn:microsoft.com/office/officeart/2005/8/layout/default"/>
    <dgm:cxn modelId="{3C70036D-DFF9-4CF5-990E-472BA0368F95}" type="presOf" srcId="{9C6D8125-35F9-4172-AD9F-C62172973A41}" destId="{79D9B2A4-3536-4D37-973A-3E87A7706D44}" srcOrd="0" destOrd="0" presId="urn:microsoft.com/office/officeart/2005/8/layout/default"/>
    <dgm:cxn modelId="{D9160E73-404A-446C-BB1D-CC3717D0A207}" srcId="{424781CE-6C15-4567-BC92-9DB2712D9402}" destId="{717D41E5-BC00-4E77-808C-8F105AA174DE}" srcOrd="0" destOrd="0" parTransId="{CADEAFC5-92C6-42DE-A25B-73CCF2FC3C92}" sibTransId="{9051CFFB-05C6-485D-B8DF-CEDA6EEC6576}"/>
    <dgm:cxn modelId="{9186A455-175B-40FC-98DE-BB533AB4DBFC}" srcId="{424781CE-6C15-4567-BC92-9DB2712D9402}" destId="{2E6997D2-FEAA-4AFA-9EBB-B1D6A0E43823}" srcOrd="5" destOrd="0" parTransId="{9B43FFBD-7970-4542-A198-763F6D11BA0C}" sibTransId="{FEAFA009-9DE3-42C3-A117-37E5D3B84EDA}"/>
    <dgm:cxn modelId="{26094F57-0602-4B61-B33C-5C188A37BEF9}" srcId="{424781CE-6C15-4567-BC92-9DB2712D9402}" destId="{F50E686B-2258-4F18-9B58-B9AC02BD03EB}" srcOrd="6" destOrd="0" parTransId="{CF51EAEE-F34E-4FCF-A418-D222DA8ACADE}" sibTransId="{D79C81E0-5486-42BC-8AF4-605A43262D31}"/>
    <dgm:cxn modelId="{DC032E91-ED98-43E6-9494-81D57FFC5D67}" type="presOf" srcId="{76AF9826-9DAA-4479-A465-C7F04C0FC420}" destId="{F2545BB1-ECB5-4FB4-94C4-32E84D7806B9}" srcOrd="0" destOrd="0" presId="urn:microsoft.com/office/officeart/2005/8/layout/default"/>
    <dgm:cxn modelId="{C13E1E98-99D5-413A-97CE-4E4457308EB3}" srcId="{424781CE-6C15-4567-BC92-9DB2712D9402}" destId="{76AF9826-9DAA-4479-A465-C7F04C0FC420}" srcOrd="1" destOrd="0" parTransId="{0AC582A6-B07A-4D14-96EF-0CCA0505F2D3}" sibTransId="{AB97954A-C440-4D32-8644-2C3B7CDB2CC9}"/>
    <dgm:cxn modelId="{8F36609B-8E1C-4DCC-9C9F-0F94ED458550}" srcId="{424781CE-6C15-4567-BC92-9DB2712D9402}" destId="{6A017F12-8D29-4D95-9EFB-434291613764}" srcOrd="2" destOrd="0" parTransId="{B22FE016-9224-4B10-A81A-1377FAFB46ED}" sibTransId="{C0FD595D-9B5F-43DE-B871-4E7952F10199}"/>
    <dgm:cxn modelId="{73AA229F-36CD-4C57-9B2B-F27164B8AAA5}" srcId="{424781CE-6C15-4567-BC92-9DB2712D9402}" destId="{36445636-A201-437D-A9AA-BA93BCA67C3D}" srcOrd="3" destOrd="0" parTransId="{BABF3764-50EA-4C2C-AF0C-10E37710250F}" sibTransId="{1C31C256-BCBD-4337-A308-620508A7C905}"/>
    <dgm:cxn modelId="{2355CAA0-36C2-415B-8C6E-CE7AC9657408}" type="presOf" srcId="{424781CE-6C15-4567-BC92-9DB2712D9402}" destId="{1E938478-7508-4745-9E9C-E3AAF62DF990}" srcOrd="0" destOrd="0" presId="urn:microsoft.com/office/officeart/2005/8/layout/default"/>
    <dgm:cxn modelId="{A55640A9-209C-49DE-88A3-CB3CA6DA8551}" type="presOf" srcId="{717D41E5-BC00-4E77-808C-8F105AA174DE}" destId="{B943F848-8134-47C3-8043-4BD293DEFB8B}" srcOrd="0" destOrd="0" presId="urn:microsoft.com/office/officeart/2005/8/layout/default"/>
    <dgm:cxn modelId="{049D25AF-3C4A-40EC-A9EF-0DBAF4E18691}" srcId="{424781CE-6C15-4567-BC92-9DB2712D9402}" destId="{9C6D8125-35F9-4172-AD9F-C62172973A41}" srcOrd="4" destOrd="0" parTransId="{AD0BE316-DEBE-4992-AA12-C36818266183}" sibTransId="{64A5C992-EAA5-4389-89C3-CCD97B6C125F}"/>
    <dgm:cxn modelId="{085B2CDA-2433-4DAB-990C-B6638683DD88}" type="presOf" srcId="{2E6997D2-FEAA-4AFA-9EBB-B1D6A0E43823}" destId="{6B63B722-5D58-4F95-8F44-70319775A344}" srcOrd="0" destOrd="0" presId="urn:microsoft.com/office/officeart/2005/8/layout/default"/>
    <dgm:cxn modelId="{4DE72AE1-7213-4CC0-9457-C7F65BD7149C}" type="presOf" srcId="{6A017F12-8D29-4D95-9EFB-434291613764}" destId="{0C94B87A-570A-4E16-B8DE-09F8BF8CFF8F}" srcOrd="0" destOrd="0" presId="urn:microsoft.com/office/officeart/2005/8/layout/default"/>
    <dgm:cxn modelId="{98F540B7-6882-4F28-A571-270CD53523D9}" type="presParOf" srcId="{1E938478-7508-4745-9E9C-E3AAF62DF990}" destId="{B943F848-8134-47C3-8043-4BD293DEFB8B}" srcOrd="0" destOrd="0" presId="urn:microsoft.com/office/officeart/2005/8/layout/default"/>
    <dgm:cxn modelId="{B2158A34-3E41-4416-B4EC-C77BF6299F8F}" type="presParOf" srcId="{1E938478-7508-4745-9E9C-E3AAF62DF990}" destId="{CD49D59F-DF9D-4292-A29B-A44908981ACB}" srcOrd="1" destOrd="0" presId="urn:microsoft.com/office/officeart/2005/8/layout/default"/>
    <dgm:cxn modelId="{E491946F-0B23-41B9-914E-5ACD955E4E5F}" type="presParOf" srcId="{1E938478-7508-4745-9E9C-E3AAF62DF990}" destId="{F2545BB1-ECB5-4FB4-94C4-32E84D7806B9}" srcOrd="2" destOrd="0" presId="urn:microsoft.com/office/officeart/2005/8/layout/default"/>
    <dgm:cxn modelId="{348C95B4-3090-4CF8-B8D2-FE1121C45BD8}" type="presParOf" srcId="{1E938478-7508-4745-9E9C-E3AAF62DF990}" destId="{FBA014A4-B05F-4C17-A9F9-2424243BB0AD}" srcOrd="3" destOrd="0" presId="urn:microsoft.com/office/officeart/2005/8/layout/default"/>
    <dgm:cxn modelId="{4E53AF0F-46DF-4393-A364-CB56E400DA40}" type="presParOf" srcId="{1E938478-7508-4745-9E9C-E3AAF62DF990}" destId="{0C94B87A-570A-4E16-B8DE-09F8BF8CFF8F}" srcOrd="4" destOrd="0" presId="urn:microsoft.com/office/officeart/2005/8/layout/default"/>
    <dgm:cxn modelId="{0625425A-D1B4-4FEF-B22D-262EC3BB42DF}" type="presParOf" srcId="{1E938478-7508-4745-9E9C-E3AAF62DF990}" destId="{CBA4D026-63A4-4420-B866-93285C95E265}" srcOrd="5" destOrd="0" presId="urn:microsoft.com/office/officeart/2005/8/layout/default"/>
    <dgm:cxn modelId="{6B58088C-20F6-46A0-A0A9-289E011CC4FD}" type="presParOf" srcId="{1E938478-7508-4745-9E9C-E3AAF62DF990}" destId="{9DDAECDF-0410-45C6-957A-79F3D48DC5A2}" srcOrd="6" destOrd="0" presId="urn:microsoft.com/office/officeart/2005/8/layout/default"/>
    <dgm:cxn modelId="{BDA5EC9A-12B1-48B7-AC23-8CB52B1DE072}" type="presParOf" srcId="{1E938478-7508-4745-9E9C-E3AAF62DF990}" destId="{15B05DEF-66BC-42B4-921D-F6D13D62B424}" srcOrd="7" destOrd="0" presId="urn:microsoft.com/office/officeart/2005/8/layout/default"/>
    <dgm:cxn modelId="{4F84CD69-CC73-46AB-9514-D1AE0CB6B831}" type="presParOf" srcId="{1E938478-7508-4745-9E9C-E3AAF62DF990}" destId="{79D9B2A4-3536-4D37-973A-3E87A7706D44}" srcOrd="8" destOrd="0" presId="urn:microsoft.com/office/officeart/2005/8/layout/default"/>
    <dgm:cxn modelId="{DEA84CFD-F528-41E7-8BB9-84323BD74DD0}" type="presParOf" srcId="{1E938478-7508-4745-9E9C-E3AAF62DF990}" destId="{557671AB-F4E4-4EC9-B136-A6AF99573F96}" srcOrd="9" destOrd="0" presId="urn:microsoft.com/office/officeart/2005/8/layout/default"/>
    <dgm:cxn modelId="{D0D3F939-2FC9-4AFD-8191-33F06B8573D6}" type="presParOf" srcId="{1E938478-7508-4745-9E9C-E3AAF62DF990}" destId="{6B63B722-5D58-4F95-8F44-70319775A344}" srcOrd="10" destOrd="0" presId="urn:microsoft.com/office/officeart/2005/8/layout/default"/>
    <dgm:cxn modelId="{5D98928C-4552-4561-AE74-13B245122C9D}" type="presParOf" srcId="{1E938478-7508-4745-9E9C-E3AAF62DF990}" destId="{0D4A364C-505E-424E-BC47-029498607CF7}" srcOrd="11" destOrd="0" presId="urn:microsoft.com/office/officeart/2005/8/layout/default"/>
    <dgm:cxn modelId="{F646EF2D-309F-4391-94F8-65A5166C8FC7}" type="presParOf" srcId="{1E938478-7508-4745-9E9C-E3AAF62DF990}" destId="{9027F228-2757-47DC-AB62-7F3106D369F5}" srcOrd="12" destOrd="0" presId="urn:microsoft.com/office/officeart/2005/8/layout/default"/>
    <dgm:cxn modelId="{D83337F4-1965-4CA8-B61A-B7CD0E468EA4}" type="presParOf" srcId="{1E938478-7508-4745-9E9C-E3AAF62DF990}" destId="{BEDE992B-044A-478C-8B34-67E53BEEFBFB}" srcOrd="13" destOrd="0" presId="urn:microsoft.com/office/officeart/2005/8/layout/default"/>
    <dgm:cxn modelId="{2BA443AA-4DA1-4D68-945E-EC11AB9716DB}" type="presParOf" srcId="{1E938478-7508-4745-9E9C-E3AAF62DF990}" destId="{F705BA57-483B-421B-B955-4091AAFE973A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7EA28C-20AD-4B50-8B1C-A7A0DD9AF498}">
      <dsp:nvSpPr>
        <dsp:cNvPr id="0" name=""/>
        <dsp:cNvSpPr/>
      </dsp:nvSpPr>
      <dsp:spPr>
        <a:xfrm>
          <a:off x="0" y="63212"/>
          <a:ext cx="10927829" cy="746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Verwendete Libraries</a:t>
          </a:r>
          <a:endParaRPr lang="en-US" sz="2900" kern="1200"/>
        </a:p>
      </dsp:txBody>
      <dsp:txXfrm>
        <a:off x="36439" y="99651"/>
        <a:ext cx="10854951" cy="673582"/>
      </dsp:txXfrm>
    </dsp:sp>
    <dsp:sp modelId="{BAC0D52D-42E3-4EC4-85DD-B4E2B6E5E2FC}">
      <dsp:nvSpPr>
        <dsp:cNvPr id="0" name=""/>
        <dsp:cNvSpPr/>
      </dsp:nvSpPr>
      <dsp:spPr>
        <a:xfrm>
          <a:off x="0" y="893192"/>
          <a:ext cx="10927829" cy="746460"/>
        </a:xfrm>
        <a:prstGeom prst="round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Struktur</a:t>
          </a:r>
        </a:p>
      </dsp:txBody>
      <dsp:txXfrm>
        <a:off x="36439" y="929631"/>
        <a:ext cx="10854951" cy="673582"/>
      </dsp:txXfrm>
    </dsp:sp>
    <dsp:sp modelId="{EFB3523D-F053-4B6A-8A15-3CFFF93514B5}">
      <dsp:nvSpPr>
        <dsp:cNvPr id="0" name=""/>
        <dsp:cNvSpPr/>
      </dsp:nvSpPr>
      <dsp:spPr>
        <a:xfrm>
          <a:off x="0" y="1723172"/>
          <a:ext cx="10927829" cy="74646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Probleme</a:t>
          </a:r>
          <a:endParaRPr lang="en-US" sz="2900" kern="1200"/>
        </a:p>
      </dsp:txBody>
      <dsp:txXfrm>
        <a:off x="36439" y="1759611"/>
        <a:ext cx="10854951" cy="673582"/>
      </dsp:txXfrm>
    </dsp:sp>
    <dsp:sp modelId="{B052B3CC-F5F5-48AB-AE5A-66FB73F51210}">
      <dsp:nvSpPr>
        <dsp:cNvPr id="0" name=""/>
        <dsp:cNvSpPr/>
      </dsp:nvSpPr>
      <dsp:spPr>
        <a:xfrm>
          <a:off x="0" y="2553152"/>
          <a:ext cx="10927829" cy="746460"/>
        </a:xfrm>
        <a:prstGeom prst="round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 dirty="0"/>
            <a:t>Neu erlangte Skills</a:t>
          </a:r>
          <a:endParaRPr lang="en-US" sz="2900" kern="1200" dirty="0"/>
        </a:p>
      </dsp:txBody>
      <dsp:txXfrm>
        <a:off x="36439" y="2589591"/>
        <a:ext cx="10854951" cy="673582"/>
      </dsp:txXfrm>
    </dsp:sp>
    <dsp:sp modelId="{1B7B5DC5-2916-45EF-90BB-B36507B03BC2}">
      <dsp:nvSpPr>
        <dsp:cNvPr id="0" name=""/>
        <dsp:cNvSpPr/>
      </dsp:nvSpPr>
      <dsp:spPr>
        <a:xfrm>
          <a:off x="0" y="3383132"/>
          <a:ext cx="10927829" cy="74646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900" kern="1200"/>
            <a:t>Live Demo</a:t>
          </a:r>
          <a:endParaRPr lang="en-US" sz="2900" kern="1200"/>
        </a:p>
      </dsp:txBody>
      <dsp:txXfrm>
        <a:off x="36439" y="3419571"/>
        <a:ext cx="10854951" cy="673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43F848-8134-47C3-8043-4BD293DEFB8B}">
      <dsp:nvSpPr>
        <dsp:cNvPr id="0" name=""/>
        <dsp:cNvSpPr/>
      </dsp:nvSpPr>
      <dsp:spPr>
        <a:xfrm>
          <a:off x="0" y="490243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SQLite3</a:t>
          </a:r>
          <a:endParaRPr lang="en-US" sz="2800" kern="1200"/>
        </a:p>
      </dsp:txBody>
      <dsp:txXfrm>
        <a:off x="0" y="490243"/>
        <a:ext cx="1685425" cy="1011255"/>
      </dsp:txXfrm>
    </dsp:sp>
    <dsp:sp modelId="{F2545BB1-ECB5-4FB4-94C4-32E84D7806B9}">
      <dsp:nvSpPr>
        <dsp:cNvPr id="0" name=""/>
        <dsp:cNvSpPr/>
      </dsp:nvSpPr>
      <dsp:spPr>
        <a:xfrm>
          <a:off x="1853967" y="490243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Kivy (GUI)</a:t>
          </a:r>
          <a:endParaRPr lang="en-US" sz="2800" kern="1200"/>
        </a:p>
      </dsp:txBody>
      <dsp:txXfrm>
        <a:off x="1853967" y="490243"/>
        <a:ext cx="1685425" cy="1011255"/>
      </dsp:txXfrm>
    </dsp:sp>
    <dsp:sp modelId="{0C94B87A-570A-4E16-B8DE-09F8BF8CFF8F}">
      <dsp:nvSpPr>
        <dsp:cNvPr id="0" name=""/>
        <dsp:cNvSpPr/>
      </dsp:nvSpPr>
      <dsp:spPr>
        <a:xfrm>
          <a:off x="3707935" y="490243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bcrypt</a:t>
          </a:r>
          <a:endParaRPr lang="en-US" sz="2800" kern="1200" dirty="0"/>
        </a:p>
      </dsp:txBody>
      <dsp:txXfrm>
        <a:off x="3707935" y="490243"/>
        <a:ext cx="1685425" cy="1011255"/>
      </dsp:txXfrm>
    </dsp:sp>
    <dsp:sp modelId="{9DDAECDF-0410-45C6-957A-79F3D48DC5A2}">
      <dsp:nvSpPr>
        <dsp:cNvPr id="0" name=""/>
        <dsp:cNvSpPr/>
      </dsp:nvSpPr>
      <dsp:spPr>
        <a:xfrm>
          <a:off x="0" y="1670041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os</a:t>
          </a:r>
          <a:endParaRPr lang="en-US" sz="2800" kern="1200" dirty="0"/>
        </a:p>
      </dsp:txBody>
      <dsp:txXfrm>
        <a:off x="0" y="1670041"/>
        <a:ext cx="1685425" cy="1011255"/>
      </dsp:txXfrm>
    </dsp:sp>
    <dsp:sp modelId="{79D9B2A4-3536-4D37-973A-3E87A7706D44}">
      <dsp:nvSpPr>
        <dsp:cNvPr id="0" name=""/>
        <dsp:cNvSpPr/>
      </dsp:nvSpPr>
      <dsp:spPr>
        <a:xfrm>
          <a:off x="1853967" y="1670041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dotenv</a:t>
          </a:r>
          <a:endParaRPr lang="en-US" sz="2800" kern="1200" dirty="0"/>
        </a:p>
      </dsp:txBody>
      <dsp:txXfrm>
        <a:off x="1853967" y="1670041"/>
        <a:ext cx="1685425" cy="1011255"/>
      </dsp:txXfrm>
    </dsp:sp>
    <dsp:sp modelId="{6B63B722-5D58-4F95-8F44-70319775A344}">
      <dsp:nvSpPr>
        <dsp:cNvPr id="0" name=""/>
        <dsp:cNvSpPr/>
      </dsp:nvSpPr>
      <dsp:spPr>
        <a:xfrm>
          <a:off x="3707935" y="1670041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 err="1"/>
            <a:t>Logging</a:t>
          </a:r>
          <a:endParaRPr lang="en-US" sz="2800" kern="1200" dirty="0"/>
        </a:p>
      </dsp:txBody>
      <dsp:txXfrm>
        <a:off x="3707935" y="1670041"/>
        <a:ext cx="1685425" cy="1011255"/>
      </dsp:txXfrm>
    </dsp:sp>
    <dsp:sp modelId="{9027F228-2757-47DC-AB62-7F3106D369F5}">
      <dsp:nvSpPr>
        <dsp:cNvPr id="0" name=""/>
        <dsp:cNvSpPr/>
      </dsp:nvSpPr>
      <dsp:spPr>
        <a:xfrm>
          <a:off x="926983" y="2849839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/>
            <a:t>Random</a:t>
          </a:r>
          <a:endParaRPr lang="en-US" sz="2800" kern="1200"/>
        </a:p>
      </dsp:txBody>
      <dsp:txXfrm>
        <a:off x="926983" y="2849839"/>
        <a:ext cx="1685425" cy="1011255"/>
      </dsp:txXfrm>
    </dsp:sp>
    <dsp:sp modelId="{F705BA57-483B-421B-B955-4091AAFE973A}">
      <dsp:nvSpPr>
        <dsp:cNvPr id="0" name=""/>
        <dsp:cNvSpPr/>
      </dsp:nvSpPr>
      <dsp:spPr>
        <a:xfrm>
          <a:off x="2780951" y="2849839"/>
          <a:ext cx="1685425" cy="101125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800" kern="1200" dirty="0"/>
            <a:t>PIL</a:t>
          </a:r>
          <a:endParaRPr lang="en-US" sz="2800" kern="1200" dirty="0"/>
        </a:p>
      </dsp:txBody>
      <dsp:txXfrm>
        <a:off x="2780951" y="2849839"/>
        <a:ext cx="1685425" cy="10112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8AA090-07E0-5442-5813-B972A56D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445219-8CC1-C57B-4AB1-9921242E6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B03F5-0C97-6D9E-505D-E58F3E672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E250E36-BEA9-AA6E-5C91-E6DDFAE6C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4850D9-9FDE-03E2-7A1D-EF851EB32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6732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66595-348B-07CD-F6DB-D78C340BA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E7D0595-1F69-605C-D4C3-1BE219C9E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E2600B-305F-9A01-3E3E-F235D6C25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3297C06-0D28-5C65-83C4-F62E055A5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6C1990-631A-1EAA-EC4D-D53898D54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784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CFEBF69-67F1-6835-DE64-965DC05DA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C86B74-147A-1C65-0083-89F3FA7A1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78C60-E394-6C74-60C8-612C282B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95B7972-4FC4-4ABB-CC62-5DF81C9EF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9A49EA6-695B-2E4C-4596-D7B4B31D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12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E683E0-DDCC-F1B9-F2F5-CFF0AE65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887D0F-A070-15EA-B02D-E6C72130A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CCC61-B8A0-F644-C6F0-AEACEE6D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A4945D-0D88-50D2-2D55-235B20FB0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E11C78-7C10-C7D3-C83C-3D047057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93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28BC3E-2924-81E8-A980-2AA29DAF3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DCF404-A7A4-142C-8032-5C169605B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9078FD-BCC5-692E-AE0C-0BD7CD9D4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6F53B2-FF9F-59A9-475D-CCD0A87D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32E358-7B13-8CFF-A0E3-10983760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07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AD505-E664-87CE-CA9F-4EFFB00E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491DA6-8EF1-F994-BACA-32A944AAC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EF2ADFC-312B-B048-1BE6-C12B75C7D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88B8850-29DF-BADE-789F-405A2DF4B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D7F84A-07C4-C21F-F80A-D31ECCD1D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830E93-429E-CB79-9ABE-E2DEBC585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301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15650E-6B37-F6DE-3807-184391690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869871-8B9F-4CE9-818F-07806FF3E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AA295E-4C69-CBE1-0977-9BF6E2CF0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5749A4E-8444-8D43-32AD-ECF6B1D1B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E5AC6C-3ED2-BAE4-27AA-413DF197A7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3E86624-0E8D-D4FE-7BB3-AFF83B1A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BDDDFCE-D207-3546-AD5D-0C6775E0C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19CC0AB-116E-7EF3-D977-B0046044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967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6F503-E512-3272-EE57-9874FF3E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879451A-C244-9284-136A-C85BB7966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43E777D-DD10-864E-AFB7-8EE04054C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2DD6BC0-7857-8244-D226-E077FA99E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1079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23D79CD-9B2F-1B5C-6431-B01DFF1B9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8566B0D-5832-B0B2-88E7-98686813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FFEC19-DD1A-FCB0-9960-4732A094B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4054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BF92E-A674-0875-5E1F-55DC4781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6DAFD-EA7C-DBAB-22E6-87EB9F355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EF9368-FA77-0835-F60A-7B8A01D0D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6291C64-11B8-E6BF-3F93-291C89699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164C3F-00B0-323D-BB84-91DA38505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85D11E-D852-FAF5-79DE-E9563E94D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371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930ED7-641F-516F-13CC-7099E9419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EF16BA9-7F23-A806-49E6-2B8E3686D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B764C2A-B615-81BD-220E-3001E7B10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2625CD-21B3-0F89-B9AB-F695CC90A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FFBE36-87D0-3BFF-F7A5-6CCA91EA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6B8233-7BCB-A265-1178-DCC029090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706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4C73DE-6EF9-8F2B-9E22-0B00C73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96AB4E-537E-0690-3D0F-CEE908EE9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4B8C46-5B45-0CF8-C892-5CF51B733B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2EAC7-BD0A-4FF6-A809-40D952905E93}" type="datetimeFigureOut">
              <a:rPr lang="de-DE" smtClean="0"/>
              <a:t>01.04.2025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01B7CFE-993D-D988-47A2-ED06E2390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6A991D-54CC-DF2B-145C-97C7EB85E9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FBF95-9561-4FE5-8837-6C94FD8847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30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Ein Bild, das Spiele, Spielkasino, Text, Kartenspiel enthält.&#10;&#10;KI-generierte Inhalte können fehlerhaft sein.">
            <a:extLst>
              <a:ext uri="{FF2B5EF4-FFF2-40B4-BE49-F238E27FC236}">
                <a16:creationId xmlns:a16="http://schemas.microsoft.com/office/drawing/2014/main" id="{84AE08E5-FE06-4B36-CD2C-FF592ADAAEA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3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1D0DC62-150F-B0BF-253D-50EAD22FB4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Black Jack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346331-BE63-02C2-D117-4EDDBF32D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FFFFFF"/>
                </a:solidFill>
              </a:rPr>
              <a:t>Von Manuel Weinmayr</a:t>
            </a:r>
          </a:p>
        </p:txBody>
      </p:sp>
    </p:spTree>
    <p:extLst>
      <p:ext uri="{BB962C8B-B14F-4D97-AF65-F5344CB8AC3E}">
        <p14:creationId xmlns:p14="http://schemas.microsoft.com/office/powerpoint/2010/main" val="1832585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445C85-ECF5-1F27-FF06-6DAC2243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DE" sz="4000">
                <a:solidFill>
                  <a:srgbClr val="FFFFFF"/>
                </a:solidFill>
              </a:rPr>
              <a:t>Inhaltsverzeichnis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A9ECF461-79D3-BA19-7CB8-EDD4D7E595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0054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6945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0" name="Rectangle 2054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FD27D6-0407-FB62-E11D-84652CEE5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de-DE"/>
              <a:t>Libraries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76E790C-800A-8EC3-1FDB-8E445A0EF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 bwMode="auto"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42E0327-484D-E495-C443-C8DDDB42F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1569776"/>
              </p:ext>
            </p:extLst>
          </p:nvPr>
        </p:nvGraphicFramePr>
        <p:xfrm>
          <a:off x="838200" y="1825625"/>
          <a:ext cx="539336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920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622144-214B-B1D0-A261-4B9321EDB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DE" sz="4000">
                <a:solidFill>
                  <a:srgbClr val="FFFFFF"/>
                </a:solidFill>
              </a:rPr>
              <a:t>Struktur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360845-D2A5-1742-80A1-51E2F3B21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4810" y="649480"/>
            <a:ext cx="3974683" cy="5546047"/>
          </a:xfrm>
        </p:spPr>
        <p:txBody>
          <a:bodyPr anchor="ctr">
            <a:normAutofit/>
          </a:bodyPr>
          <a:lstStyle/>
          <a:p>
            <a:r>
              <a:rPr lang="de-DE" sz="2000" dirty="0"/>
              <a:t>Assets Ordner:</a:t>
            </a:r>
          </a:p>
          <a:p>
            <a:pPr lvl="1"/>
            <a:r>
              <a:rPr lang="de-DE" sz="2000" dirty="0"/>
              <a:t>Kartenbilder</a:t>
            </a:r>
          </a:p>
          <a:p>
            <a:pPr lvl="1"/>
            <a:r>
              <a:rPr lang="de-DE" sz="2000" dirty="0"/>
              <a:t>Sounds</a:t>
            </a:r>
          </a:p>
          <a:p>
            <a:pPr marL="0" indent="0">
              <a:buNone/>
            </a:pPr>
            <a:endParaRPr lang="de-DE" sz="2000" dirty="0"/>
          </a:p>
          <a:p>
            <a:r>
              <a:rPr lang="de-DE" sz="2000" dirty="0"/>
              <a:t>Auth Ordner:</a:t>
            </a:r>
          </a:p>
          <a:p>
            <a:pPr lvl="1"/>
            <a:r>
              <a:rPr lang="de-DE" sz="2000" dirty="0"/>
              <a:t>Login &amp; Registration Logik</a:t>
            </a:r>
          </a:p>
          <a:p>
            <a:pPr lvl="1"/>
            <a:r>
              <a:rPr lang="de-DE" sz="2000" dirty="0"/>
              <a:t>Speicherung des Guthabens</a:t>
            </a:r>
          </a:p>
          <a:p>
            <a:pPr marL="457200" lvl="1" indent="0">
              <a:buNone/>
            </a:pPr>
            <a:endParaRPr lang="de-DE" sz="2000" dirty="0"/>
          </a:p>
          <a:p>
            <a:r>
              <a:rPr lang="de-DE" sz="2000" dirty="0"/>
              <a:t>Game Ordner:</a:t>
            </a:r>
          </a:p>
          <a:p>
            <a:pPr lvl="1"/>
            <a:r>
              <a:rPr lang="de-DE" sz="2000" dirty="0"/>
              <a:t>Spiel Logik</a:t>
            </a:r>
          </a:p>
          <a:p>
            <a:pPr marL="457200" lvl="1" indent="0">
              <a:buNone/>
            </a:pPr>
            <a:endParaRPr lang="de-DE" sz="2000" dirty="0"/>
          </a:p>
        </p:txBody>
      </p:sp>
      <p:pic>
        <p:nvPicPr>
          <p:cNvPr id="5" name="Grafik 4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C1AE8A23-62C5-2776-D07E-17DDB3E699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459"/>
          <a:stretch/>
        </p:blipFill>
        <p:spPr>
          <a:xfrm>
            <a:off x="8341334" y="1251121"/>
            <a:ext cx="3615776" cy="437603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495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FB1BAE-57A9-3D12-3553-B68F99902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de-DE" sz="3600"/>
              <a:t>Probleme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DF2D30B5-C6BF-2518-0E5F-7D4FB51A95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769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8D4A9A-02DE-2F9E-64B0-6FEF02064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de-DE" sz="1300"/>
              <a:t>Datenbank Server Auswahl:</a:t>
            </a:r>
          </a:p>
          <a:p>
            <a:pPr lvl="1"/>
            <a:r>
              <a:rPr lang="de-DE" sz="1300"/>
              <a:t>Cloudserver</a:t>
            </a:r>
          </a:p>
          <a:p>
            <a:pPr lvl="1"/>
            <a:r>
              <a:rPr lang="de-DE" sz="1300"/>
              <a:t>Docker / Xampp</a:t>
            </a:r>
          </a:p>
          <a:p>
            <a:pPr lvl="1"/>
            <a:r>
              <a:rPr lang="de-DE" sz="1300"/>
              <a:t>SQLite3</a:t>
            </a:r>
          </a:p>
          <a:p>
            <a:pPr marL="0" indent="0">
              <a:buNone/>
            </a:pPr>
            <a:endParaRPr lang="de-DE" sz="1300"/>
          </a:p>
          <a:p>
            <a:r>
              <a:rPr lang="de-DE" sz="1300"/>
              <a:t>GUI – Tool:</a:t>
            </a:r>
          </a:p>
          <a:p>
            <a:pPr lvl="1"/>
            <a:r>
              <a:rPr lang="de-DE" sz="1300"/>
              <a:t>Tkinter</a:t>
            </a:r>
          </a:p>
          <a:p>
            <a:pPr lvl="1"/>
            <a:r>
              <a:rPr lang="de-DE" sz="1300"/>
              <a:t>PyQt</a:t>
            </a:r>
          </a:p>
          <a:p>
            <a:pPr lvl="1"/>
            <a:r>
              <a:rPr lang="de-DE" sz="1300"/>
              <a:t>Kivy</a:t>
            </a:r>
          </a:p>
          <a:p>
            <a:pPr marL="457200" lvl="1" indent="0">
              <a:buNone/>
            </a:pPr>
            <a:endParaRPr lang="de-DE" sz="1300"/>
          </a:p>
        </p:txBody>
      </p:sp>
    </p:spTree>
    <p:extLst>
      <p:ext uri="{BB962C8B-B14F-4D97-AF65-F5344CB8AC3E}">
        <p14:creationId xmlns:p14="http://schemas.microsoft.com/office/powerpoint/2010/main" val="464887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7" name="Group 11">
            <a:extLst>
              <a:ext uri="{FF2B5EF4-FFF2-40B4-BE49-F238E27FC236}">
                <a16:creationId xmlns:a16="http://schemas.microsoft.com/office/drawing/2014/main" id="{514E1141-65DC-4F54-8399-7221AE6F8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96000" cy="68580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75B897-7127-4AAC-A078-70739204B5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CFF188-DB07-46AA-A2B3-71E936EAB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15A9370-15D3-4C30-8BA1-2059A74C99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6C14B2-858C-9ECF-B69F-108094ED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676400"/>
            <a:ext cx="3581399" cy="1216153"/>
          </a:xfrm>
        </p:spPr>
        <p:txBody>
          <a:bodyPr anchor="t">
            <a:normAutofit/>
          </a:bodyPr>
          <a:lstStyle/>
          <a:p>
            <a:r>
              <a:rPr lang="de-DE" sz="4000"/>
              <a:t>Neu erlangte Skills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991B5-F29E-12B0-2FF7-F700AE253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3429000"/>
            <a:ext cx="3581399" cy="1752599"/>
          </a:xfrm>
        </p:spPr>
        <p:txBody>
          <a:bodyPr>
            <a:normAutofit/>
          </a:bodyPr>
          <a:lstStyle/>
          <a:p>
            <a:r>
              <a:rPr lang="de-DE" sz="1800">
                <a:solidFill>
                  <a:schemeClr val="tx1">
                    <a:alpha val="55000"/>
                  </a:schemeClr>
                </a:solidFill>
              </a:rPr>
              <a:t>Kivy</a:t>
            </a:r>
          </a:p>
          <a:p>
            <a:r>
              <a:rPr lang="de-DE" sz="1800">
                <a:solidFill>
                  <a:schemeClr val="tx1">
                    <a:alpha val="55000"/>
                  </a:schemeClr>
                </a:solidFill>
              </a:rPr>
              <a:t>SQLite3</a:t>
            </a:r>
          </a:p>
          <a:p>
            <a:r>
              <a:rPr lang="de-DE" sz="1800">
                <a:solidFill>
                  <a:schemeClr val="tx1">
                    <a:alpha val="55000"/>
                  </a:schemeClr>
                </a:solidFill>
              </a:rPr>
              <a:t>Bcrypt</a:t>
            </a:r>
          </a:p>
          <a:p>
            <a:endParaRPr lang="de-DE" sz="1800">
              <a:solidFill>
                <a:schemeClr val="tx1">
                  <a:alpha val="55000"/>
                </a:schemeClr>
              </a:solidFill>
            </a:endParaRPr>
          </a:p>
        </p:txBody>
      </p:sp>
      <p:pic>
        <p:nvPicPr>
          <p:cNvPr id="5" name="Grafik 4" descr="Ein Bild, das Person, Menschliches Gesicht, Kleidung, Lächeln enthält.&#10;&#10;KI-generierte Inhalte können fehlerhaft sein.">
            <a:extLst>
              <a:ext uri="{FF2B5EF4-FFF2-40B4-BE49-F238E27FC236}">
                <a16:creationId xmlns:a16="http://schemas.microsoft.com/office/drawing/2014/main" id="{A090B154-107E-E9F7-4640-255F6B337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" r="2" b="2"/>
          <a:stretch/>
        </p:blipFill>
        <p:spPr>
          <a:xfrm>
            <a:off x="5410202" y="1676400"/>
            <a:ext cx="5638798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49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6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430F279-2415-833D-C7D7-A6A221FDB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r>
              <a:rPr lang="de-DE"/>
              <a:t>Danke für Ihre Aufmerksamkeit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67C781D-42A3-DC83-09F8-3F801FA0E3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r>
              <a:rPr lang="de-DE"/>
              <a:t>Jetzt folgt noch eine kleine Live Demo</a:t>
            </a:r>
          </a:p>
        </p:txBody>
      </p:sp>
      <p:sp>
        <p:nvSpPr>
          <p:cNvPr id="38" name="Freeform: Shape 28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Freeform: Shape 30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eform: Shape 32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Grafik 4" descr="Ein Bild, das Person, Menschliches Gesicht, Kleidung, Ellenbogen enthält.&#10;&#10;KI-generierte Inhalte können fehlerhaft sein.">
            <a:extLst>
              <a:ext uri="{FF2B5EF4-FFF2-40B4-BE49-F238E27FC236}">
                <a16:creationId xmlns:a16="http://schemas.microsoft.com/office/drawing/2014/main" id="{AA88EC9C-834F-7C1F-81EB-F7D81360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50" r="21751" b="1"/>
          <a:stretch/>
        </p:blipFill>
        <p:spPr>
          <a:xfrm>
            <a:off x="631840" y="598720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88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Microsoft Office PowerPoint</Application>
  <PresentationFormat>Breitbild</PresentationFormat>
  <Paragraphs>44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</vt:lpstr>
      <vt:lpstr>Black Jack</vt:lpstr>
      <vt:lpstr>Inhaltsverzeichnis</vt:lpstr>
      <vt:lpstr>Libraries</vt:lpstr>
      <vt:lpstr>Struktur</vt:lpstr>
      <vt:lpstr>Probleme</vt:lpstr>
      <vt:lpstr>Neu erlangte Skills</vt:lpstr>
      <vt:lpstr>Danke für Ihre Aufmerksamkeit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Weinmayr Manuel (s4ahitn)</dc:creator>
  <cp:lastModifiedBy>Weinmayr Manuel (s4ahitn)</cp:lastModifiedBy>
  <cp:revision>4</cp:revision>
  <dcterms:created xsi:type="dcterms:W3CDTF">2025-04-01T12:00:19Z</dcterms:created>
  <dcterms:modified xsi:type="dcterms:W3CDTF">2025-04-01T14:40:37Z</dcterms:modified>
</cp:coreProperties>
</file>