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6" r:id="rId1"/>
  </p:sldMasterIdLst>
  <p:notesMasterIdLst>
    <p:notesMasterId r:id="rId8"/>
  </p:notesMasterIdLst>
  <p:sldIdLst>
    <p:sldId id="268" r:id="rId2"/>
    <p:sldId id="267" r:id="rId3"/>
    <p:sldId id="269" r:id="rId4"/>
    <p:sldId id="270" r:id="rId5"/>
    <p:sldId id="273" r:id="rId6"/>
    <p:sldId id="272"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0EB99822-07A5-404A-95A3-F99687C5639E}">
          <p14:sldIdLst>
            <p14:sldId id="268"/>
            <p14:sldId id="267"/>
            <p14:sldId id="269"/>
            <p14:sldId id="270"/>
            <p14:sldId id="273"/>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FF"/>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EC551F-CC26-4F64-92BF-91EF8EBC1EF3}" v="6" dt="2023-04-04T07:01:57.046"/>
    <p1510:client id="{DDE64C7F-89A5-46C5-9E54-B08A0C523FD2}" v="2" dt="2023-04-04T08:31:10.366"/>
  </p1510:revLst>
</p1510:revInfo>
</file>

<file path=ppt/tableStyles.xml><?xml version="1.0" encoding="utf-8"?>
<a:tblStyleLst xmlns:a="http://schemas.openxmlformats.org/drawingml/2006/main" def="{5C22544A-7EE6-4342-B048-85BDC9FD1C3A}">
  <a:tblStyle styleId="{1FECB4D8-DB02-4DC6-A0A2-4F2EBAE1DC90}" styleName="中間スタイル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B344D84-9AFB-497E-A393-DC336BA19D2E}" styleName="中間スタイル 3 - アクセント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4C1A8A3-306A-4EB7-A6B1-4F7E0EB9C5D6}" styleName="中間スタイル 3 - アクセント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16" autoAdjust="0"/>
    <p:restoredTop sz="94660"/>
  </p:normalViewPr>
  <p:slideViewPr>
    <p:cSldViewPr snapToGrid="0">
      <p:cViewPr varScale="1">
        <p:scale>
          <a:sx n="136" d="100"/>
          <a:sy n="136" d="100"/>
        </p:scale>
        <p:origin x="150" y="4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大島　祐介" userId="1553b98c-eee3-471b-8cf1-336469382649" providerId="ADAL" clId="{C2664274-DA99-43FB-9C3E-3E2203FF9622}"/>
    <pc:docChg chg="modSld">
      <pc:chgData name="大島　祐介" userId="1553b98c-eee3-471b-8cf1-336469382649" providerId="ADAL" clId="{C2664274-DA99-43FB-9C3E-3E2203FF9622}" dt="2023-03-27T01:47:22.444" v="40" actId="20577"/>
      <pc:docMkLst>
        <pc:docMk/>
      </pc:docMkLst>
      <pc:sldChg chg="modSp mod">
        <pc:chgData name="大島　祐介" userId="1553b98c-eee3-471b-8cf1-336469382649" providerId="ADAL" clId="{C2664274-DA99-43FB-9C3E-3E2203FF9622}" dt="2023-03-27T01:47:22.444" v="40" actId="20577"/>
        <pc:sldMkLst>
          <pc:docMk/>
          <pc:sldMk cId="248501692" sldId="268"/>
        </pc:sldMkLst>
        <pc:spChg chg="mod">
          <ac:chgData name="大島　祐介" userId="1553b98c-eee3-471b-8cf1-336469382649" providerId="ADAL" clId="{C2664274-DA99-43FB-9C3E-3E2203FF9622}" dt="2023-03-27T01:47:22.444" v="40" actId="20577"/>
          <ac:spMkLst>
            <pc:docMk/>
            <pc:sldMk cId="248501692" sldId="268"/>
            <ac:spMk id="67" creationId="{44A7A93E-F5A0-F68A-4179-0CFED1BADAB2}"/>
          </ac:spMkLst>
        </pc:spChg>
      </pc:sldChg>
    </pc:docChg>
  </pc:docChgLst>
  <pc:docChgLst>
    <pc:chgData name="大島　祐介" userId="1553b98c-eee3-471b-8cf1-336469382649" providerId="ADAL" clId="{DDE64C7F-89A5-46C5-9E54-B08A0C523FD2}"/>
    <pc:docChg chg="undo custSel modSld">
      <pc:chgData name="大島　祐介" userId="1553b98c-eee3-471b-8cf1-336469382649" providerId="ADAL" clId="{DDE64C7F-89A5-46C5-9E54-B08A0C523FD2}" dt="2023-04-04T08:33:22.270" v="612" actId="20577"/>
      <pc:docMkLst>
        <pc:docMk/>
      </pc:docMkLst>
      <pc:sldChg chg="delSp modSp mod">
        <pc:chgData name="大島　祐介" userId="1553b98c-eee3-471b-8cf1-336469382649" providerId="ADAL" clId="{DDE64C7F-89A5-46C5-9E54-B08A0C523FD2}" dt="2023-04-04T08:29:10.476" v="533" actId="20577"/>
        <pc:sldMkLst>
          <pc:docMk/>
          <pc:sldMk cId="4037055799" sldId="267"/>
        </pc:sldMkLst>
        <pc:spChg chg="mod">
          <ac:chgData name="大島　祐介" userId="1553b98c-eee3-471b-8cf1-336469382649" providerId="ADAL" clId="{DDE64C7F-89A5-46C5-9E54-B08A0C523FD2}" dt="2023-04-04T08:20:54.913" v="479" actId="20577"/>
          <ac:spMkLst>
            <pc:docMk/>
            <pc:sldMk cId="4037055799" sldId="267"/>
            <ac:spMk id="3" creationId="{6758013B-398C-D363-B485-CB4171592D44}"/>
          </ac:spMkLst>
        </pc:spChg>
        <pc:spChg chg="mod">
          <ac:chgData name="大島　祐介" userId="1553b98c-eee3-471b-8cf1-336469382649" providerId="ADAL" clId="{DDE64C7F-89A5-46C5-9E54-B08A0C523FD2}" dt="2023-04-04T08:29:10.476" v="533" actId="20577"/>
          <ac:spMkLst>
            <pc:docMk/>
            <pc:sldMk cId="4037055799" sldId="267"/>
            <ac:spMk id="8" creationId="{7BCCA55D-8F20-36C4-F9D1-C21CEA32D2CE}"/>
          </ac:spMkLst>
        </pc:spChg>
        <pc:spChg chg="mod">
          <ac:chgData name="大島　祐介" userId="1553b98c-eee3-471b-8cf1-336469382649" providerId="ADAL" clId="{DDE64C7F-89A5-46C5-9E54-B08A0C523FD2}" dt="2023-04-04T08:27:06.840" v="531" actId="1037"/>
          <ac:spMkLst>
            <pc:docMk/>
            <pc:sldMk cId="4037055799" sldId="267"/>
            <ac:spMk id="11" creationId="{D2ADDFBC-AEB6-1C8D-9DD8-CB51025B2A2A}"/>
          </ac:spMkLst>
        </pc:spChg>
        <pc:spChg chg="mod">
          <ac:chgData name="大島　祐介" userId="1553b98c-eee3-471b-8cf1-336469382649" providerId="ADAL" clId="{DDE64C7F-89A5-46C5-9E54-B08A0C523FD2}" dt="2023-04-04T08:27:06.840" v="531" actId="1037"/>
          <ac:spMkLst>
            <pc:docMk/>
            <pc:sldMk cId="4037055799" sldId="267"/>
            <ac:spMk id="15" creationId="{6241FB2A-CEEB-966C-1B03-A454B7B3E042}"/>
          </ac:spMkLst>
        </pc:spChg>
        <pc:spChg chg="mod">
          <ac:chgData name="大島　祐介" userId="1553b98c-eee3-471b-8cf1-336469382649" providerId="ADAL" clId="{DDE64C7F-89A5-46C5-9E54-B08A0C523FD2}" dt="2023-04-04T08:23:36.294" v="487" actId="14100"/>
          <ac:spMkLst>
            <pc:docMk/>
            <pc:sldMk cId="4037055799" sldId="267"/>
            <ac:spMk id="17" creationId="{0C030E8B-149E-6DC4-207A-AD63F1731A13}"/>
          </ac:spMkLst>
        </pc:spChg>
        <pc:spChg chg="del mod">
          <ac:chgData name="大島　祐介" userId="1553b98c-eee3-471b-8cf1-336469382649" providerId="ADAL" clId="{DDE64C7F-89A5-46C5-9E54-B08A0C523FD2}" dt="2023-04-04T08:19:07.352" v="337"/>
          <ac:spMkLst>
            <pc:docMk/>
            <pc:sldMk cId="4037055799" sldId="267"/>
            <ac:spMk id="18" creationId="{BA89511C-02B3-9BD6-B926-1990AB112634}"/>
          </ac:spMkLst>
        </pc:spChg>
        <pc:graphicFrameChg chg="mod modGraphic">
          <ac:chgData name="大島　祐介" userId="1553b98c-eee3-471b-8cf1-336469382649" providerId="ADAL" clId="{DDE64C7F-89A5-46C5-9E54-B08A0C523FD2}" dt="2023-04-04T08:27:06.840" v="531" actId="1037"/>
          <ac:graphicFrameMkLst>
            <pc:docMk/>
            <pc:sldMk cId="4037055799" sldId="267"/>
            <ac:graphicFrameMk id="10" creationId="{E1D98C53-6FB8-A901-43A1-50A9CA3F83E3}"/>
          </ac:graphicFrameMkLst>
        </pc:graphicFrameChg>
      </pc:sldChg>
      <pc:sldChg chg="addSp delSp modSp mod">
        <pc:chgData name="大島　祐介" userId="1553b98c-eee3-471b-8cf1-336469382649" providerId="ADAL" clId="{DDE64C7F-89A5-46C5-9E54-B08A0C523FD2}" dt="2023-04-04T08:33:22.270" v="612" actId="20577"/>
        <pc:sldMkLst>
          <pc:docMk/>
          <pc:sldMk cId="248501692" sldId="268"/>
        </pc:sldMkLst>
        <pc:spChg chg="mod">
          <ac:chgData name="大島　祐介" userId="1553b98c-eee3-471b-8cf1-336469382649" providerId="ADAL" clId="{DDE64C7F-89A5-46C5-9E54-B08A0C523FD2}" dt="2023-04-04T08:24:41.207" v="503" actId="20577"/>
          <ac:spMkLst>
            <pc:docMk/>
            <pc:sldMk cId="248501692" sldId="268"/>
            <ac:spMk id="6" creationId="{A2F48FA1-AD50-05F4-BD87-75508E8FDFAC}"/>
          </ac:spMkLst>
        </pc:spChg>
        <pc:spChg chg="add del">
          <ac:chgData name="大島　祐介" userId="1553b98c-eee3-471b-8cf1-336469382649" providerId="ADAL" clId="{DDE64C7F-89A5-46C5-9E54-B08A0C523FD2}" dt="2023-04-04T08:29:47.111" v="536" actId="478"/>
          <ac:spMkLst>
            <pc:docMk/>
            <pc:sldMk cId="248501692" sldId="268"/>
            <ac:spMk id="7" creationId="{BEC4C610-C3A4-925A-6AB3-67CA9C0AE2AE}"/>
          </ac:spMkLst>
        </pc:spChg>
        <pc:spChg chg="add mod">
          <ac:chgData name="大島　祐介" userId="1553b98c-eee3-471b-8cf1-336469382649" providerId="ADAL" clId="{DDE64C7F-89A5-46C5-9E54-B08A0C523FD2}" dt="2023-04-04T08:31:35.934" v="547" actId="14100"/>
          <ac:spMkLst>
            <pc:docMk/>
            <pc:sldMk cId="248501692" sldId="268"/>
            <ac:spMk id="10" creationId="{AE5417A5-E6D5-3BDD-F24B-5E9C2ED323DA}"/>
          </ac:spMkLst>
        </pc:spChg>
        <pc:spChg chg="mod">
          <ac:chgData name="大島　祐介" userId="1553b98c-eee3-471b-8cf1-336469382649" providerId="ADAL" clId="{DDE64C7F-89A5-46C5-9E54-B08A0C523FD2}" dt="2023-04-04T08:33:22.270" v="612" actId="20577"/>
          <ac:spMkLst>
            <pc:docMk/>
            <pc:sldMk cId="248501692" sldId="268"/>
            <ac:spMk id="66" creationId="{4E0891DD-FEF7-8E41-7DE7-47ED3853E426}"/>
          </ac:spMkLst>
        </pc:spChg>
        <pc:picChg chg="mod">
          <ac:chgData name="大島　祐介" userId="1553b98c-eee3-471b-8cf1-336469382649" providerId="ADAL" clId="{DDE64C7F-89A5-46C5-9E54-B08A0C523FD2}" dt="2023-04-04T08:31:45.800" v="549" actId="1076"/>
          <ac:picMkLst>
            <pc:docMk/>
            <pc:sldMk cId="248501692" sldId="268"/>
            <ac:picMk id="11" creationId="{F54DA166-F6B7-4AB4-E91A-FA47EE90DEE7}"/>
          </ac:picMkLst>
        </pc:picChg>
        <pc:cxnChg chg="mod">
          <ac:chgData name="大島　祐介" userId="1553b98c-eee3-471b-8cf1-336469382649" providerId="ADAL" clId="{DDE64C7F-89A5-46C5-9E54-B08A0C523FD2}" dt="2023-04-04T08:29:27.487" v="534" actId="208"/>
          <ac:cxnSpMkLst>
            <pc:docMk/>
            <pc:sldMk cId="248501692" sldId="268"/>
            <ac:cxnSpMk id="13" creationId="{DA7BEB4E-43EB-3FD5-4025-97C56D2FBEEC}"/>
          </ac:cxnSpMkLst>
        </pc:cxnChg>
        <pc:cxnChg chg="mod">
          <ac:chgData name="大島　祐介" userId="1553b98c-eee3-471b-8cf1-336469382649" providerId="ADAL" clId="{DDE64C7F-89A5-46C5-9E54-B08A0C523FD2}" dt="2023-04-04T08:29:27.487" v="534" actId="208"/>
          <ac:cxnSpMkLst>
            <pc:docMk/>
            <pc:sldMk cId="248501692" sldId="268"/>
            <ac:cxnSpMk id="22" creationId="{3DEEA2FB-939B-F5C1-0F7E-555DD915E872}"/>
          </ac:cxnSpMkLst>
        </pc:cxnChg>
        <pc:cxnChg chg="mod">
          <ac:chgData name="大島　祐介" userId="1553b98c-eee3-471b-8cf1-336469382649" providerId="ADAL" clId="{DDE64C7F-89A5-46C5-9E54-B08A0C523FD2}" dt="2023-04-04T08:29:27.487" v="534" actId="208"/>
          <ac:cxnSpMkLst>
            <pc:docMk/>
            <pc:sldMk cId="248501692" sldId="268"/>
            <ac:cxnSpMk id="23" creationId="{63DF6B05-6B18-84C0-B3BD-2E4E2EAB4EF3}"/>
          </ac:cxnSpMkLst>
        </pc:cxnChg>
        <pc:cxnChg chg="mod">
          <ac:chgData name="大島　祐介" userId="1553b98c-eee3-471b-8cf1-336469382649" providerId="ADAL" clId="{DDE64C7F-89A5-46C5-9E54-B08A0C523FD2}" dt="2023-04-04T08:29:27.487" v="534" actId="208"/>
          <ac:cxnSpMkLst>
            <pc:docMk/>
            <pc:sldMk cId="248501692" sldId="268"/>
            <ac:cxnSpMk id="26" creationId="{BE5DB5DF-8D85-81D9-4887-F5F8AF9032EE}"/>
          </ac:cxnSpMkLst>
        </pc:cxnChg>
        <pc:cxnChg chg="mod">
          <ac:chgData name="大島　祐介" userId="1553b98c-eee3-471b-8cf1-336469382649" providerId="ADAL" clId="{DDE64C7F-89A5-46C5-9E54-B08A0C523FD2}" dt="2023-04-04T08:29:27.487" v="534" actId="208"/>
          <ac:cxnSpMkLst>
            <pc:docMk/>
            <pc:sldMk cId="248501692" sldId="268"/>
            <ac:cxnSpMk id="33" creationId="{ED0F6C2F-4974-51A3-4186-D609C1E10BF2}"/>
          </ac:cxnSpMkLst>
        </pc:cxnChg>
        <pc:cxnChg chg="mod">
          <ac:chgData name="大島　祐介" userId="1553b98c-eee3-471b-8cf1-336469382649" providerId="ADAL" clId="{DDE64C7F-89A5-46C5-9E54-B08A0C523FD2}" dt="2023-04-04T08:31:50.821" v="551" actId="14100"/>
          <ac:cxnSpMkLst>
            <pc:docMk/>
            <pc:sldMk cId="248501692" sldId="268"/>
            <ac:cxnSpMk id="36" creationId="{C8251CD4-5E78-1E0D-34EB-B19F3F1BD65B}"/>
          </ac:cxnSpMkLst>
        </pc:cxnChg>
      </pc:sldChg>
    </pc:docChg>
  </pc:docChgLst>
  <pc:docChgLst>
    <pc:chgData name="大島　祐介" userId="1553b98c-eee3-471b-8cf1-336469382649" providerId="ADAL" clId="{3671527B-FC7F-4DF6-99E6-8D7AD5A4F1E2}"/>
    <pc:docChg chg="undo custSel modSld">
      <pc:chgData name="大島　祐介" userId="1553b98c-eee3-471b-8cf1-336469382649" providerId="ADAL" clId="{3671527B-FC7F-4DF6-99E6-8D7AD5A4F1E2}" dt="2023-03-27T09:21:00.674" v="1274" actId="20577"/>
      <pc:docMkLst>
        <pc:docMk/>
      </pc:docMkLst>
      <pc:sldChg chg="addSp delSp modSp mod">
        <pc:chgData name="大島　祐介" userId="1553b98c-eee3-471b-8cf1-336469382649" providerId="ADAL" clId="{3671527B-FC7F-4DF6-99E6-8D7AD5A4F1E2}" dt="2023-03-27T09:21:00.674" v="1274" actId="20577"/>
        <pc:sldMkLst>
          <pc:docMk/>
          <pc:sldMk cId="4037055799" sldId="267"/>
        </pc:sldMkLst>
        <pc:spChg chg="mod">
          <ac:chgData name="大島　祐介" userId="1553b98c-eee3-471b-8cf1-336469382649" providerId="ADAL" clId="{3671527B-FC7F-4DF6-99E6-8D7AD5A4F1E2}" dt="2023-03-27T08:27:29.135" v="1042" actId="20577"/>
          <ac:spMkLst>
            <pc:docMk/>
            <pc:sldMk cId="4037055799" sldId="267"/>
            <ac:spMk id="2" creationId="{459C4194-F944-0495-AEE6-4BCDD8934E3F}"/>
          </ac:spMkLst>
        </pc:spChg>
        <pc:spChg chg="add mod">
          <ac:chgData name="大島　祐介" userId="1553b98c-eee3-471b-8cf1-336469382649" providerId="ADAL" clId="{3671527B-FC7F-4DF6-99E6-8D7AD5A4F1E2}" dt="2023-03-27T09:21:00.674" v="1274" actId="20577"/>
          <ac:spMkLst>
            <pc:docMk/>
            <pc:sldMk cId="4037055799" sldId="267"/>
            <ac:spMk id="3" creationId="{6758013B-398C-D363-B485-CB4171592D44}"/>
          </ac:spMkLst>
        </pc:spChg>
        <pc:spChg chg="mod">
          <ac:chgData name="大島　祐介" userId="1553b98c-eee3-471b-8cf1-336469382649" providerId="ADAL" clId="{3671527B-FC7F-4DF6-99E6-8D7AD5A4F1E2}" dt="2023-03-27T09:03:43.121" v="1249" actId="20577"/>
          <ac:spMkLst>
            <pc:docMk/>
            <pc:sldMk cId="4037055799" sldId="267"/>
            <ac:spMk id="8" creationId="{7BCCA55D-8F20-36C4-F9D1-C21CEA32D2CE}"/>
          </ac:spMkLst>
        </pc:spChg>
        <pc:spChg chg="mod">
          <ac:chgData name="大島　祐介" userId="1553b98c-eee3-471b-8cf1-336469382649" providerId="ADAL" clId="{3671527B-FC7F-4DF6-99E6-8D7AD5A4F1E2}" dt="2023-03-27T08:59:21.502" v="1190" actId="14100"/>
          <ac:spMkLst>
            <pc:docMk/>
            <pc:sldMk cId="4037055799" sldId="267"/>
            <ac:spMk id="11" creationId="{D2ADDFBC-AEB6-1C8D-9DD8-CB51025B2A2A}"/>
          </ac:spMkLst>
        </pc:spChg>
        <pc:spChg chg="del mod">
          <ac:chgData name="大島　祐介" userId="1553b98c-eee3-471b-8cf1-336469382649" providerId="ADAL" clId="{3671527B-FC7F-4DF6-99E6-8D7AD5A4F1E2}" dt="2023-03-27T08:08:34.021" v="488" actId="478"/>
          <ac:spMkLst>
            <pc:docMk/>
            <pc:sldMk cId="4037055799" sldId="267"/>
            <ac:spMk id="12" creationId="{FD02ABBA-C42F-6C3C-2469-3A227B34BB28}"/>
          </ac:spMkLst>
        </pc:spChg>
        <pc:spChg chg="mod">
          <ac:chgData name="大島　祐介" userId="1553b98c-eee3-471b-8cf1-336469382649" providerId="ADAL" clId="{3671527B-FC7F-4DF6-99E6-8D7AD5A4F1E2}" dt="2023-03-27T08:16:04.039" v="872" actId="1035"/>
          <ac:spMkLst>
            <pc:docMk/>
            <pc:sldMk cId="4037055799" sldId="267"/>
            <ac:spMk id="15" creationId="{6241FB2A-CEEB-966C-1B03-A454B7B3E042}"/>
          </ac:spMkLst>
        </pc:spChg>
        <pc:spChg chg="mod">
          <ac:chgData name="大島　祐介" userId="1553b98c-eee3-471b-8cf1-336469382649" providerId="ADAL" clId="{3671527B-FC7F-4DF6-99E6-8D7AD5A4F1E2}" dt="2023-03-27T08:45:17.616" v="1082" actId="1076"/>
          <ac:spMkLst>
            <pc:docMk/>
            <pc:sldMk cId="4037055799" sldId="267"/>
            <ac:spMk id="17" creationId="{0C030E8B-149E-6DC4-207A-AD63F1731A13}"/>
          </ac:spMkLst>
        </pc:spChg>
        <pc:spChg chg="mod">
          <ac:chgData name="大島　祐介" userId="1553b98c-eee3-471b-8cf1-336469382649" providerId="ADAL" clId="{3671527B-FC7F-4DF6-99E6-8D7AD5A4F1E2}" dt="2023-03-27T08:45:21.286" v="1083" actId="1076"/>
          <ac:spMkLst>
            <pc:docMk/>
            <pc:sldMk cId="4037055799" sldId="267"/>
            <ac:spMk id="18" creationId="{BA89511C-02B3-9BD6-B926-1990AB112634}"/>
          </ac:spMkLst>
        </pc:spChg>
        <pc:graphicFrameChg chg="add mod">
          <ac:chgData name="大島　祐介" userId="1553b98c-eee3-471b-8cf1-336469382649" providerId="ADAL" clId="{3671527B-FC7F-4DF6-99E6-8D7AD5A4F1E2}" dt="2023-03-27T09:03:56.975" v="1253" actId="1076"/>
          <ac:graphicFrameMkLst>
            <pc:docMk/>
            <pc:sldMk cId="4037055799" sldId="267"/>
            <ac:graphicFrameMk id="6" creationId="{B1209213-8880-E8C8-93AA-F3D0BD6A2AA9}"/>
          </ac:graphicFrameMkLst>
        </pc:graphicFrameChg>
        <pc:graphicFrameChg chg="mod modGraphic">
          <ac:chgData name="大島　祐介" userId="1553b98c-eee3-471b-8cf1-336469382649" providerId="ADAL" clId="{3671527B-FC7F-4DF6-99E6-8D7AD5A4F1E2}" dt="2023-03-27T09:20:51.362" v="1270" actId="14734"/>
          <ac:graphicFrameMkLst>
            <pc:docMk/>
            <pc:sldMk cId="4037055799" sldId="267"/>
            <ac:graphicFrameMk id="10" creationId="{E1D98C53-6FB8-A901-43A1-50A9CA3F83E3}"/>
          </ac:graphicFrameMkLst>
        </pc:graphicFrameChg>
        <pc:cxnChg chg="mod">
          <ac:chgData name="大島　祐介" userId="1553b98c-eee3-471b-8cf1-336469382649" providerId="ADAL" clId="{3671527B-FC7F-4DF6-99E6-8D7AD5A4F1E2}" dt="2023-03-27T08:16:04.039" v="872" actId="1035"/>
          <ac:cxnSpMkLst>
            <pc:docMk/>
            <pc:sldMk cId="4037055799" sldId="267"/>
            <ac:cxnSpMk id="14" creationId="{494FBC73-EF9B-E491-C4E4-08AD11B8848C}"/>
          </ac:cxnSpMkLst>
        </pc:cxnChg>
      </pc:sldChg>
      <pc:sldChg chg="addSp modSp mod">
        <pc:chgData name="大島　祐介" userId="1553b98c-eee3-471b-8cf1-336469382649" providerId="ADAL" clId="{3671527B-FC7F-4DF6-99E6-8D7AD5A4F1E2}" dt="2023-03-27T09:19:24.806" v="1267" actId="20577"/>
        <pc:sldMkLst>
          <pc:docMk/>
          <pc:sldMk cId="248501692" sldId="268"/>
        </pc:sldMkLst>
        <pc:spChg chg="add mod">
          <ac:chgData name="大島　祐介" userId="1553b98c-eee3-471b-8cf1-336469382649" providerId="ADAL" clId="{3671527B-FC7F-4DF6-99E6-8D7AD5A4F1E2}" dt="2023-03-27T05:46:34.093" v="70" actId="1076"/>
          <ac:spMkLst>
            <pc:docMk/>
            <pc:sldMk cId="248501692" sldId="268"/>
            <ac:spMk id="5" creationId="{345938BB-F2F2-7D6D-EDFD-DC9A42801A75}"/>
          </ac:spMkLst>
        </pc:spChg>
        <pc:spChg chg="add mod">
          <ac:chgData name="大島　祐介" userId="1553b98c-eee3-471b-8cf1-336469382649" providerId="ADAL" clId="{3671527B-FC7F-4DF6-99E6-8D7AD5A4F1E2}" dt="2023-03-27T05:48:26.694" v="105" actId="1076"/>
          <ac:spMkLst>
            <pc:docMk/>
            <pc:sldMk cId="248501692" sldId="268"/>
            <ac:spMk id="6" creationId="{A2F48FA1-AD50-05F4-BD87-75508E8FDFAC}"/>
          </ac:spMkLst>
        </pc:spChg>
        <pc:spChg chg="add mod">
          <ac:chgData name="大島　祐介" userId="1553b98c-eee3-471b-8cf1-336469382649" providerId="ADAL" clId="{3671527B-FC7F-4DF6-99E6-8D7AD5A4F1E2}" dt="2023-03-27T05:48:02.899" v="97" actId="1076"/>
          <ac:spMkLst>
            <pc:docMk/>
            <pc:sldMk cId="248501692" sldId="268"/>
            <ac:spMk id="7" creationId="{61597480-C4B0-7A97-8F86-2B9DE962735E}"/>
          </ac:spMkLst>
        </pc:spChg>
        <pc:spChg chg="add mod">
          <ac:chgData name="大島　祐介" userId="1553b98c-eee3-471b-8cf1-336469382649" providerId="ADAL" clId="{3671527B-FC7F-4DF6-99E6-8D7AD5A4F1E2}" dt="2023-03-27T05:48:45.864" v="107" actId="1076"/>
          <ac:spMkLst>
            <pc:docMk/>
            <pc:sldMk cId="248501692" sldId="268"/>
            <ac:spMk id="10" creationId="{6969BD63-0D4E-F2B3-A34A-F9CE3C73CD72}"/>
          </ac:spMkLst>
        </pc:spChg>
        <pc:spChg chg="mod">
          <ac:chgData name="大島　祐介" userId="1553b98c-eee3-471b-8cf1-336469382649" providerId="ADAL" clId="{3671527B-FC7F-4DF6-99E6-8D7AD5A4F1E2}" dt="2023-03-27T09:19:18.175" v="1259" actId="20577"/>
          <ac:spMkLst>
            <pc:docMk/>
            <pc:sldMk cId="248501692" sldId="268"/>
            <ac:spMk id="47" creationId="{DEC5C808-7D32-25C2-1FF2-76F4AFECAFE0}"/>
          </ac:spMkLst>
        </pc:spChg>
        <pc:spChg chg="mod">
          <ac:chgData name="大島　祐介" userId="1553b98c-eee3-471b-8cf1-336469382649" providerId="ADAL" clId="{3671527B-FC7F-4DF6-99E6-8D7AD5A4F1E2}" dt="2023-03-27T09:19:20.772" v="1263" actId="20577"/>
          <ac:spMkLst>
            <pc:docMk/>
            <pc:sldMk cId="248501692" sldId="268"/>
            <ac:spMk id="50" creationId="{C1AD2494-1A0D-4045-5AC6-5F73ECA04C6E}"/>
          </ac:spMkLst>
        </pc:spChg>
        <pc:spChg chg="mod">
          <ac:chgData name="大島　祐介" userId="1553b98c-eee3-471b-8cf1-336469382649" providerId="ADAL" clId="{3671527B-FC7F-4DF6-99E6-8D7AD5A4F1E2}" dt="2023-03-27T09:19:24.806" v="1267" actId="20577"/>
          <ac:spMkLst>
            <pc:docMk/>
            <pc:sldMk cId="248501692" sldId="268"/>
            <ac:spMk id="54" creationId="{3224B63A-23E5-24C1-0CAE-A8BC79666711}"/>
          </ac:spMkLst>
        </pc:spChg>
        <pc:picChg chg="mod">
          <ac:chgData name="大島　祐介" userId="1553b98c-eee3-471b-8cf1-336469382649" providerId="ADAL" clId="{3671527B-FC7F-4DF6-99E6-8D7AD5A4F1E2}" dt="2023-03-27T05:46:12.625" v="66" actId="1076"/>
          <ac:picMkLst>
            <pc:docMk/>
            <pc:sldMk cId="248501692" sldId="268"/>
            <ac:picMk id="11" creationId="{F54DA166-F6B7-4AB4-E91A-FA47EE90DEE7}"/>
          </ac:picMkLst>
        </pc:picChg>
      </pc:sldChg>
    </pc:docChg>
  </pc:docChgLst>
  <pc:docChgLst>
    <pc:chgData name="大島　祐介" userId="1553b98c-eee3-471b-8cf1-336469382649" providerId="ADAL" clId="{3FD95C81-0CF2-40A3-AB28-D60FEB291CC0}"/>
    <pc:docChg chg="modSld">
      <pc:chgData name="大島　祐介" userId="1553b98c-eee3-471b-8cf1-336469382649" providerId="ADAL" clId="{3FD95C81-0CF2-40A3-AB28-D60FEB291CC0}" dt="2023-04-04T08:08:44.678" v="726" actId="20577"/>
      <pc:docMkLst>
        <pc:docMk/>
      </pc:docMkLst>
      <pc:sldChg chg="modSp mod">
        <pc:chgData name="大島　祐介" userId="1553b98c-eee3-471b-8cf1-336469382649" providerId="ADAL" clId="{3FD95C81-0CF2-40A3-AB28-D60FEB291CC0}" dt="2023-04-04T08:08:44.678" v="726" actId="20577"/>
        <pc:sldMkLst>
          <pc:docMk/>
          <pc:sldMk cId="4037055799" sldId="267"/>
        </pc:sldMkLst>
        <pc:spChg chg="mod">
          <ac:chgData name="大島　祐介" userId="1553b98c-eee3-471b-8cf1-336469382649" providerId="ADAL" clId="{3FD95C81-0CF2-40A3-AB28-D60FEB291CC0}" dt="2023-04-04T08:08:44.678" v="726" actId="20577"/>
          <ac:spMkLst>
            <pc:docMk/>
            <pc:sldMk cId="4037055799" sldId="267"/>
            <ac:spMk id="3" creationId="{6758013B-398C-D363-B485-CB4171592D44}"/>
          </ac:spMkLst>
        </pc:spChg>
      </pc:sldChg>
    </pc:docChg>
  </pc:docChgLst>
  <pc:docChgLst>
    <pc:chgData name="大島　祐介" userId="1553b98c-eee3-471b-8cf1-336469382649" providerId="ADAL" clId="{AFEC551F-CC26-4F64-92BF-91EF8EBC1EF3}"/>
    <pc:docChg chg="undo custSel delSld modSld modSection">
      <pc:chgData name="大島　祐介" userId="1553b98c-eee3-471b-8cf1-336469382649" providerId="ADAL" clId="{AFEC551F-CC26-4F64-92BF-91EF8EBC1EF3}" dt="2023-04-04T07:50:35.120" v="1215" actId="47"/>
      <pc:docMkLst>
        <pc:docMk/>
      </pc:docMkLst>
      <pc:sldChg chg="modSp del mod">
        <pc:chgData name="大島　祐介" userId="1553b98c-eee3-471b-8cf1-336469382649" providerId="ADAL" clId="{AFEC551F-CC26-4F64-92BF-91EF8EBC1EF3}" dt="2023-04-04T07:50:35.120" v="1215" actId="47"/>
        <pc:sldMkLst>
          <pc:docMk/>
          <pc:sldMk cId="3998619803" sldId="265"/>
        </pc:sldMkLst>
        <pc:spChg chg="mod">
          <ac:chgData name="大島　祐介" userId="1553b98c-eee3-471b-8cf1-336469382649" providerId="ADAL" clId="{AFEC551F-CC26-4F64-92BF-91EF8EBC1EF3}" dt="2023-04-04T07:09:37.332" v="689" actId="20577"/>
          <ac:spMkLst>
            <pc:docMk/>
            <pc:sldMk cId="3998619803" sldId="265"/>
            <ac:spMk id="2" creationId="{80DFD1E5-3F01-181A-B5AC-7B06EE8D29CD}"/>
          </ac:spMkLst>
        </pc:spChg>
      </pc:sldChg>
      <pc:sldChg chg="addSp delSp modSp mod">
        <pc:chgData name="大島　祐介" userId="1553b98c-eee3-471b-8cf1-336469382649" providerId="ADAL" clId="{AFEC551F-CC26-4F64-92BF-91EF8EBC1EF3}" dt="2023-04-04T07:50:16.013" v="1207" actId="20577"/>
        <pc:sldMkLst>
          <pc:docMk/>
          <pc:sldMk cId="4037055799" sldId="267"/>
        </pc:sldMkLst>
        <pc:spChg chg="mod">
          <ac:chgData name="大島　祐介" userId="1553b98c-eee3-471b-8cf1-336469382649" providerId="ADAL" clId="{AFEC551F-CC26-4F64-92BF-91EF8EBC1EF3}" dt="2023-04-04T07:50:16.013" v="1207" actId="20577"/>
          <ac:spMkLst>
            <pc:docMk/>
            <pc:sldMk cId="4037055799" sldId="267"/>
            <ac:spMk id="2" creationId="{459C4194-F944-0495-AEE6-4BCDD8934E3F}"/>
          </ac:spMkLst>
        </pc:spChg>
        <pc:spChg chg="mod">
          <ac:chgData name="大島　祐介" userId="1553b98c-eee3-471b-8cf1-336469382649" providerId="ADAL" clId="{AFEC551F-CC26-4F64-92BF-91EF8EBC1EF3}" dt="2023-04-04T07:49:15.105" v="1201" actId="20577"/>
          <ac:spMkLst>
            <pc:docMk/>
            <pc:sldMk cId="4037055799" sldId="267"/>
            <ac:spMk id="3" creationId="{6758013B-398C-D363-B485-CB4171592D44}"/>
          </ac:spMkLst>
        </pc:spChg>
        <pc:spChg chg="mod">
          <ac:chgData name="大島　祐介" userId="1553b98c-eee3-471b-8cf1-336469382649" providerId="ADAL" clId="{AFEC551F-CC26-4F64-92BF-91EF8EBC1EF3}" dt="2023-04-04T07:16:58.271" v="1155" actId="1036"/>
          <ac:spMkLst>
            <pc:docMk/>
            <pc:sldMk cId="4037055799" sldId="267"/>
            <ac:spMk id="11" creationId="{D2ADDFBC-AEB6-1C8D-9DD8-CB51025B2A2A}"/>
          </ac:spMkLst>
        </pc:spChg>
        <pc:spChg chg="mod">
          <ac:chgData name="大島　祐介" userId="1553b98c-eee3-471b-8cf1-336469382649" providerId="ADAL" clId="{AFEC551F-CC26-4F64-92BF-91EF8EBC1EF3}" dt="2023-04-04T07:35:36.436" v="1159" actId="1076"/>
          <ac:spMkLst>
            <pc:docMk/>
            <pc:sldMk cId="4037055799" sldId="267"/>
            <ac:spMk id="15" creationId="{6241FB2A-CEEB-966C-1B03-A454B7B3E042}"/>
          </ac:spMkLst>
        </pc:spChg>
        <pc:spChg chg="add del">
          <ac:chgData name="大島　祐介" userId="1553b98c-eee3-471b-8cf1-336469382649" providerId="ADAL" clId="{AFEC551F-CC26-4F64-92BF-91EF8EBC1EF3}" dt="2023-04-04T07:37:08.377" v="1173" actId="478"/>
          <ac:spMkLst>
            <pc:docMk/>
            <pc:sldMk cId="4037055799" sldId="267"/>
            <ac:spMk id="17" creationId="{0C030E8B-149E-6DC4-207A-AD63F1731A13}"/>
          </ac:spMkLst>
        </pc:spChg>
        <pc:spChg chg="add del mod">
          <ac:chgData name="大島　祐介" userId="1553b98c-eee3-471b-8cf1-336469382649" providerId="ADAL" clId="{AFEC551F-CC26-4F64-92BF-91EF8EBC1EF3}" dt="2023-04-04T07:49:02.642" v="1190" actId="1076"/>
          <ac:spMkLst>
            <pc:docMk/>
            <pc:sldMk cId="4037055799" sldId="267"/>
            <ac:spMk id="18" creationId="{BA89511C-02B3-9BD6-B926-1990AB112634}"/>
          </ac:spMkLst>
        </pc:spChg>
        <pc:graphicFrameChg chg="del">
          <ac:chgData name="大島　祐介" userId="1553b98c-eee3-471b-8cf1-336469382649" providerId="ADAL" clId="{AFEC551F-CC26-4F64-92BF-91EF8EBC1EF3}" dt="2023-04-04T07:05:37.863" v="415" actId="478"/>
          <ac:graphicFrameMkLst>
            <pc:docMk/>
            <pc:sldMk cId="4037055799" sldId="267"/>
            <ac:graphicFrameMk id="6" creationId="{B1209213-8880-E8C8-93AA-F3D0BD6A2AA9}"/>
          </ac:graphicFrameMkLst>
        </pc:graphicFrameChg>
        <pc:graphicFrameChg chg="mod modGraphic">
          <ac:chgData name="大島　祐介" userId="1553b98c-eee3-471b-8cf1-336469382649" providerId="ADAL" clId="{AFEC551F-CC26-4F64-92BF-91EF8EBC1EF3}" dt="2023-04-04T07:16:58.271" v="1155" actId="1036"/>
          <ac:graphicFrameMkLst>
            <pc:docMk/>
            <pc:sldMk cId="4037055799" sldId="267"/>
            <ac:graphicFrameMk id="10" creationId="{E1D98C53-6FB8-A901-43A1-50A9CA3F83E3}"/>
          </ac:graphicFrameMkLst>
        </pc:graphicFrameChg>
        <pc:cxnChg chg="del mod">
          <ac:chgData name="大島　祐介" userId="1553b98c-eee3-471b-8cf1-336469382649" providerId="ADAL" clId="{AFEC551F-CC26-4F64-92BF-91EF8EBC1EF3}" dt="2023-04-04T07:35:33.007" v="1158" actId="478"/>
          <ac:cxnSpMkLst>
            <pc:docMk/>
            <pc:sldMk cId="4037055799" sldId="267"/>
            <ac:cxnSpMk id="14" creationId="{494FBC73-EF9B-E491-C4E4-08AD11B8848C}"/>
          </ac:cxnSpMkLst>
        </pc:cxnChg>
      </pc:sldChg>
      <pc:sldChg chg="addSp delSp modSp mod">
        <pc:chgData name="大島　祐介" userId="1553b98c-eee3-471b-8cf1-336469382649" providerId="ADAL" clId="{AFEC551F-CC26-4F64-92BF-91EF8EBC1EF3}" dt="2023-04-04T07:50:30.839" v="1214" actId="20577"/>
        <pc:sldMkLst>
          <pc:docMk/>
          <pc:sldMk cId="248501692" sldId="268"/>
        </pc:sldMkLst>
        <pc:spChg chg="mod">
          <ac:chgData name="大島　祐介" userId="1553b98c-eee3-471b-8cf1-336469382649" providerId="ADAL" clId="{AFEC551F-CC26-4F64-92BF-91EF8EBC1EF3}" dt="2023-04-04T07:50:30.839" v="1214" actId="20577"/>
          <ac:spMkLst>
            <pc:docMk/>
            <pc:sldMk cId="248501692" sldId="268"/>
            <ac:spMk id="2" creationId="{C742D918-3C00-DF0C-B6D5-D8B4E621B050}"/>
          </ac:spMkLst>
        </pc:spChg>
        <pc:spChg chg="mod">
          <ac:chgData name="大島　祐介" userId="1553b98c-eee3-471b-8cf1-336469382649" providerId="ADAL" clId="{AFEC551F-CC26-4F64-92BF-91EF8EBC1EF3}" dt="2023-04-04T07:02:55.936" v="189" actId="207"/>
          <ac:spMkLst>
            <pc:docMk/>
            <pc:sldMk cId="248501692" sldId="268"/>
            <ac:spMk id="6" creationId="{A2F48FA1-AD50-05F4-BD87-75508E8FDFAC}"/>
          </ac:spMkLst>
        </pc:spChg>
        <pc:spChg chg="del">
          <ac:chgData name="大島　祐介" userId="1553b98c-eee3-471b-8cf1-336469382649" providerId="ADAL" clId="{AFEC551F-CC26-4F64-92BF-91EF8EBC1EF3}" dt="2023-04-04T06:59:38.898" v="107" actId="478"/>
          <ac:spMkLst>
            <pc:docMk/>
            <pc:sldMk cId="248501692" sldId="268"/>
            <ac:spMk id="7" creationId="{61597480-C4B0-7A97-8F86-2B9DE962735E}"/>
          </ac:spMkLst>
        </pc:spChg>
        <pc:spChg chg="del">
          <ac:chgData name="大島　祐介" userId="1553b98c-eee3-471b-8cf1-336469382649" providerId="ADAL" clId="{AFEC551F-CC26-4F64-92BF-91EF8EBC1EF3}" dt="2023-04-04T07:00:22.100" v="137" actId="478"/>
          <ac:spMkLst>
            <pc:docMk/>
            <pc:sldMk cId="248501692" sldId="268"/>
            <ac:spMk id="10" creationId="{6969BD63-0D4E-F2B3-A34A-F9CE3C73CD72}"/>
          </ac:spMkLst>
        </pc:spChg>
        <pc:spChg chg="mod">
          <ac:chgData name="大島　祐介" userId="1553b98c-eee3-471b-8cf1-336469382649" providerId="ADAL" clId="{AFEC551F-CC26-4F64-92BF-91EF8EBC1EF3}" dt="2023-04-04T07:01:35.084" v="145" actId="1076"/>
          <ac:spMkLst>
            <pc:docMk/>
            <pc:sldMk cId="248501692" sldId="268"/>
            <ac:spMk id="20" creationId="{DFE01537-CA15-968F-7667-E54C5A94CFFC}"/>
          </ac:spMkLst>
        </pc:spChg>
        <pc:spChg chg="add mod">
          <ac:chgData name="大島　祐介" userId="1553b98c-eee3-471b-8cf1-336469382649" providerId="ADAL" clId="{AFEC551F-CC26-4F64-92BF-91EF8EBC1EF3}" dt="2023-04-04T07:02:38.716" v="187" actId="1076"/>
          <ac:spMkLst>
            <pc:docMk/>
            <pc:sldMk cId="248501692" sldId="268"/>
            <ac:spMk id="25" creationId="{9CC605D7-34E5-904C-9D0C-DBCD80F58A35}"/>
          </ac:spMkLst>
        </pc:spChg>
        <pc:spChg chg="mod">
          <ac:chgData name="大島　祐介" userId="1553b98c-eee3-471b-8cf1-336469382649" providerId="ADAL" clId="{AFEC551F-CC26-4F64-92BF-91EF8EBC1EF3}" dt="2023-04-04T06:59:24.851" v="98" actId="20577"/>
          <ac:spMkLst>
            <pc:docMk/>
            <pc:sldMk cId="248501692" sldId="268"/>
            <ac:spMk id="47" creationId="{DEC5C808-7D32-25C2-1FF2-76F4AFECAFE0}"/>
          </ac:spMkLst>
        </pc:spChg>
        <pc:spChg chg="mod">
          <ac:chgData name="大島　祐介" userId="1553b98c-eee3-471b-8cf1-336469382649" providerId="ADAL" clId="{AFEC551F-CC26-4F64-92BF-91EF8EBC1EF3}" dt="2023-04-04T06:59:27.788" v="102" actId="20577"/>
          <ac:spMkLst>
            <pc:docMk/>
            <pc:sldMk cId="248501692" sldId="268"/>
            <ac:spMk id="50" creationId="{C1AD2494-1A0D-4045-5AC6-5F73ECA04C6E}"/>
          </ac:spMkLst>
        </pc:spChg>
        <pc:spChg chg="mod">
          <ac:chgData name="大島　祐介" userId="1553b98c-eee3-471b-8cf1-336469382649" providerId="ADAL" clId="{AFEC551F-CC26-4F64-92BF-91EF8EBC1EF3}" dt="2023-04-04T06:59:34.932" v="106" actId="20577"/>
          <ac:spMkLst>
            <pc:docMk/>
            <pc:sldMk cId="248501692" sldId="268"/>
            <ac:spMk id="54" creationId="{3224B63A-23E5-24C1-0CAE-A8BC79666711}"/>
          </ac:spMkLst>
        </pc:spChg>
        <pc:spChg chg="mod">
          <ac:chgData name="大島　祐介" userId="1553b98c-eee3-471b-8cf1-336469382649" providerId="ADAL" clId="{AFEC551F-CC26-4F64-92BF-91EF8EBC1EF3}" dt="2023-04-04T06:59:04.192" v="94" actId="20577"/>
          <ac:spMkLst>
            <pc:docMk/>
            <pc:sldMk cId="248501692" sldId="268"/>
            <ac:spMk id="65" creationId="{DEC05512-4C0C-208D-5212-573D46492B79}"/>
          </ac:spMkLst>
        </pc:spChg>
        <pc:cxnChg chg="add mod">
          <ac:chgData name="大島　祐介" userId="1553b98c-eee3-471b-8cf1-336469382649" providerId="ADAL" clId="{AFEC551F-CC26-4F64-92BF-91EF8EBC1EF3}" dt="2023-04-04T07:01:25.538" v="144"/>
          <ac:cxnSpMkLst>
            <pc:docMk/>
            <pc:sldMk cId="248501692" sldId="268"/>
            <ac:cxnSpMk id="13" creationId="{DA7BEB4E-43EB-3FD5-4025-97C56D2FBEEC}"/>
          </ac:cxnSpMkLst>
        </pc:cxnChg>
        <pc:cxnChg chg="mod">
          <ac:chgData name="大島　祐介" userId="1553b98c-eee3-471b-8cf1-336469382649" providerId="ADAL" clId="{AFEC551F-CC26-4F64-92BF-91EF8EBC1EF3}" dt="2023-04-04T07:01:09.240" v="143"/>
          <ac:cxnSpMkLst>
            <pc:docMk/>
            <pc:sldMk cId="248501692" sldId="268"/>
            <ac:cxnSpMk id="22" creationId="{3DEEA2FB-939B-F5C1-0F7E-555DD915E872}"/>
          </ac:cxnSpMkLst>
        </pc:cxnChg>
        <pc:cxnChg chg="mod">
          <ac:chgData name="大島　祐介" userId="1553b98c-eee3-471b-8cf1-336469382649" providerId="ADAL" clId="{AFEC551F-CC26-4F64-92BF-91EF8EBC1EF3}" dt="2023-04-04T07:01:09.240" v="143"/>
          <ac:cxnSpMkLst>
            <pc:docMk/>
            <pc:sldMk cId="248501692" sldId="268"/>
            <ac:cxnSpMk id="23" creationId="{63DF6B05-6B18-84C0-B3BD-2E4E2EAB4EF3}"/>
          </ac:cxnSpMkLst>
        </pc:cxnChg>
        <pc:cxnChg chg="mod">
          <ac:chgData name="大島　祐介" userId="1553b98c-eee3-471b-8cf1-336469382649" providerId="ADAL" clId="{AFEC551F-CC26-4F64-92BF-91EF8EBC1EF3}" dt="2023-04-04T07:00:46.139" v="141"/>
          <ac:cxnSpMkLst>
            <pc:docMk/>
            <pc:sldMk cId="248501692" sldId="268"/>
            <ac:cxnSpMk id="26" creationId="{BE5DB5DF-8D85-81D9-4887-F5F8AF9032EE}"/>
          </ac:cxnSpMkLst>
        </pc:cxnChg>
        <pc:cxnChg chg="mod">
          <ac:chgData name="大島　祐介" userId="1553b98c-eee3-471b-8cf1-336469382649" providerId="ADAL" clId="{AFEC551F-CC26-4F64-92BF-91EF8EBC1EF3}" dt="2023-04-04T07:00:55.317" v="142"/>
          <ac:cxnSpMkLst>
            <pc:docMk/>
            <pc:sldMk cId="248501692" sldId="268"/>
            <ac:cxnSpMk id="33" creationId="{ED0F6C2F-4974-51A3-4186-D609C1E10BF2}"/>
          </ac:cxnSpMkLst>
        </pc:cxnChg>
        <pc:cxnChg chg="mod">
          <ac:chgData name="大島　祐介" userId="1553b98c-eee3-471b-8cf1-336469382649" providerId="ADAL" clId="{AFEC551F-CC26-4F64-92BF-91EF8EBC1EF3}" dt="2023-04-04T07:01:25.538" v="144"/>
          <ac:cxnSpMkLst>
            <pc:docMk/>
            <pc:sldMk cId="248501692" sldId="268"/>
            <ac:cxnSpMk id="36" creationId="{C8251CD4-5E78-1E0D-34EB-B19F3F1BD65B}"/>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53184A-AC48-448C-8BE2-941BD03D1848}" type="datetimeFigureOut">
              <a:rPr kumimoji="1" lang="ja-JP" altLang="en-US" smtClean="0"/>
              <a:t>2023/4/27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9994AC-5CC8-4D98-A57B-25018CC0ABA2}" type="slidenum">
              <a:rPr kumimoji="1" lang="ja-JP" altLang="en-US" smtClean="0"/>
              <a:t>‹#›</a:t>
            </a:fld>
            <a:endParaRPr kumimoji="1" lang="ja-JP" altLang="en-US"/>
          </a:p>
        </p:txBody>
      </p:sp>
    </p:spTree>
    <p:extLst>
      <p:ext uri="{BB962C8B-B14F-4D97-AF65-F5344CB8AC3E}">
        <p14:creationId xmlns:p14="http://schemas.microsoft.com/office/powerpoint/2010/main" val="349669187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123F0873-BE77-61D8-8B2F-51751B24E15C}"/>
              </a:ext>
            </a:extLst>
          </p:cNvPr>
          <p:cNvSpPr/>
          <p:nvPr userDrawn="1"/>
        </p:nvSpPr>
        <p:spPr>
          <a:xfrm>
            <a:off x="0" y="0"/>
            <a:ext cx="35814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字幕 2">
            <a:extLst>
              <a:ext uri="{FF2B5EF4-FFF2-40B4-BE49-F238E27FC236}">
                <a16:creationId xmlns:a16="http://schemas.microsoft.com/office/drawing/2014/main" id="{E3CE0B8A-BCE5-F27A-9443-1F194C88DB7A}"/>
              </a:ext>
            </a:extLst>
          </p:cNvPr>
          <p:cNvSpPr>
            <a:spLocks noGrp="1"/>
          </p:cNvSpPr>
          <p:nvPr>
            <p:ph type="subTitle" idx="1"/>
          </p:nvPr>
        </p:nvSpPr>
        <p:spPr>
          <a:xfrm>
            <a:off x="3792071" y="2904565"/>
            <a:ext cx="8177506" cy="3236259"/>
          </a:xfrm>
          <a:prstGeom prst="rect">
            <a:avLst/>
          </a:prstGeom>
        </p:spPr>
        <p:txBody>
          <a:bodyPr anchor="t">
            <a:no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endParaRPr kumimoji="1" lang="ja-JP" altLang="en-US" dirty="0"/>
          </a:p>
        </p:txBody>
      </p:sp>
      <p:sp>
        <p:nvSpPr>
          <p:cNvPr id="5" name="フッター プレースホルダー 4">
            <a:extLst>
              <a:ext uri="{FF2B5EF4-FFF2-40B4-BE49-F238E27FC236}">
                <a16:creationId xmlns:a16="http://schemas.microsoft.com/office/drawing/2014/main" id="{7F11319D-AFD6-6668-434E-B474E60BD889}"/>
              </a:ext>
            </a:extLst>
          </p:cNvPr>
          <p:cNvSpPr>
            <a:spLocks noGrp="1"/>
          </p:cNvSpPr>
          <p:nvPr>
            <p:ph type="ftr" sz="quarter" idx="11"/>
          </p:nvPr>
        </p:nvSpPr>
        <p:spPr>
          <a:xfrm>
            <a:off x="187377" y="6356350"/>
            <a:ext cx="3192905" cy="365125"/>
          </a:xfrm>
        </p:spPr>
        <p:txBody>
          <a:bodyPr/>
          <a:lstStyle>
            <a:lvl1pPr algn="ctr">
              <a:defRPr>
                <a:solidFill>
                  <a:schemeClr val="bg1"/>
                </a:solidFill>
              </a:defRPr>
            </a:lvl1pPr>
          </a:lstStyle>
          <a:p>
            <a:r>
              <a:rPr lang="ja-JP" altLang="en-US" dirty="0"/>
              <a:t>システム技研株式会社</a:t>
            </a:r>
          </a:p>
        </p:txBody>
      </p:sp>
      <p:sp>
        <p:nvSpPr>
          <p:cNvPr id="6" name="スライド番号プレースホルダー 5">
            <a:extLst>
              <a:ext uri="{FF2B5EF4-FFF2-40B4-BE49-F238E27FC236}">
                <a16:creationId xmlns:a16="http://schemas.microsoft.com/office/drawing/2014/main" id="{2A535BE5-211A-BD10-FF74-7FD1ED873114}"/>
              </a:ext>
            </a:extLst>
          </p:cNvPr>
          <p:cNvSpPr>
            <a:spLocks noGrp="1"/>
          </p:cNvSpPr>
          <p:nvPr>
            <p:ph type="sldNum" sz="quarter" idx="12"/>
          </p:nvPr>
        </p:nvSpPr>
        <p:spPr>
          <a:xfrm>
            <a:off x="10997271" y="6347758"/>
            <a:ext cx="977152" cy="365125"/>
          </a:xfrm>
        </p:spPr>
        <p:txBody>
          <a:bodyPr/>
          <a:lstStyle>
            <a:lvl1pPr>
              <a:defRPr>
                <a:solidFill>
                  <a:schemeClr val="tx1"/>
                </a:solidFill>
              </a:defRPr>
            </a:lvl1pPr>
          </a:lstStyle>
          <a:p>
            <a:fld id="{C5ED3503-BAF3-453D-83BE-D7796F3996D8}" type="slidenum">
              <a:rPr lang="ja-JP" altLang="en-US" smtClean="0"/>
              <a:pPr/>
              <a:t>‹#›</a:t>
            </a:fld>
            <a:endParaRPr lang="ja-JP" altLang="en-US" dirty="0"/>
          </a:p>
        </p:txBody>
      </p:sp>
      <p:sp>
        <p:nvSpPr>
          <p:cNvPr id="10" name="タイトル 9">
            <a:extLst>
              <a:ext uri="{FF2B5EF4-FFF2-40B4-BE49-F238E27FC236}">
                <a16:creationId xmlns:a16="http://schemas.microsoft.com/office/drawing/2014/main" id="{BFB98416-792B-AFB9-44E9-03914B2D71A5}"/>
              </a:ext>
            </a:extLst>
          </p:cNvPr>
          <p:cNvSpPr>
            <a:spLocks noGrp="1"/>
          </p:cNvSpPr>
          <p:nvPr>
            <p:ph type="title"/>
          </p:nvPr>
        </p:nvSpPr>
        <p:spPr>
          <a:xfrm>
            <a:off x="3792070" y="365125"/>
            <a:ext cx="8177507" cy="2458757"/>
          </a:xfrm>
        </p:spPr>
        <p:txBody>
          <a:bodyPr>
            <a:noAutofit/>
          </a:bodyPr>
          <a:lstStyle>
            <a:lvl1pPr algn="l">
              <a:defRPr sz="3600">
                <a:solidFill>
                  <a:schemeClr val="tx1"/>
                </a:solidFill>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3137655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7E4018A6-8774-5FEE-49C2-A3A6ED3320DA}"/>
              </a:ext>
            </a:extLst>
          </p:cNvPr>
          <p:cNvSpPr/>
          <p:nvPr userDrawn="1"/>
        </p:nvSpPr>
        <p:spPr>
          <a:xfrm>
            <a:off x="0" y="0"/>
            <a:ext cx="35814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kumimoji="1" lang="ja-JP" altLang="en-US" dirty="0">
              <a:solidFill>
                <a:schemeClr val="bg1"/>
              </a:solidFill>
              <a:latin typeface="メイリオ" panose="020B0604030504040204" pitchFamily="50" charset="-128"/>
              <a:ea typeface="メイリオ" panose="020B0604030504040204" pitchFamily="50" charset="-128"/>
              <a:cs typeface="UDEV Gothic" panose="020B0509020203020207" pitchFamily="49" charset="-128"/>
            </a:endParaRPr>
          </a:p>
        </p:txBody>
      </p:sp>
      <p:sp>
        <p:nvSpPr>
          <p:cNvPr id="2" name="タイトル 1">
            <a:extLst>
              <a:ext uri="{FF2B5EF4-FFF2-40B4-BE49-F238E27FC236}">
                <a16:creationId xmlns:a16="http://schemas.microsoft.com/office/drawing/2014/main" id="{19C491E2-B719-DA4B-85C8-63DD0A89DFFF}"/>
              </a:ext>
            </a:extLst>
          </p:cNvPr>
          <p:cNvSpPr>
            <a:spLocks noGrp="1"/>
          </p:cNvSpPr>
          <p:nvPr>
            <p:ph type="title"/>
          </p:nvPr>
        </p:nvSpPr>
        <p:spPr>
          <a:xfrm>
            <a:off x="197225" y="349625"/>
            <a:ext cx="3182470" cy="1494166"/>
          </a:xfrm>
          <a:prstGeom prst="rect">
            <a:avLst/>
          </a:prstGeom>
        </p:spPr>
        <p:txBody>
          <a:bodyPr anchor="t"/>
          <a:lstStyle>
            <a:lvl1pPr>
              <a:defRPr>
                <a:solidFill>
                  <a:schemeClr val="bg1"/>
                </a:solidFill>
                <a:latin typeface="メイリオ" panose="020B0604030504040204" pitchFamily="50" charset="-128"/>
                <a:ea typeface="メイリオ" panose="020B0604030504040204" pitchFamily="50" charset="-128"/>
              </a:defRPr>
            </a:lvl1pPr>
          </a:lstStyle>
          <a:p>
            <a:r>
              <a:rPr kumimoji="1" lang="ja-JP" altLang="en-US"/>
              <a:t>マスター タイトルの書式設定</a:t>
            </a:r>
            <a:endParaRPr kumimoji="1" lang="ja-JP" altLang="en-US" dirty="0"/>
          </a:p>
        </p:txBody>
      </p:sp>
      <p:sp>
        <p:nvSpPr>
          <p:cNvPr id="7" name="テキスト プレースホルダー 6">
            <a:extLst>
              <a:ext uri="{FF2B5EF4-FFF2-40B4-BE49-F238E27FC236}">
                <a16:creationId xmlns:a16="http://schemas.microsoft.com/office/drawing/2014/main" id="{E2D0BEAC-032C-0C43-9629-B5B4CF1CAE3A}"/>
              </a:ext>
            </a:extLst>
          </p:cNvPr>
          <p:cNvSpPr>
            <a:spLocks noGrp="1"/>
          </p:cNvSpPr>
          <p:nvPr>
            <p:ph type="body" sz="quarter" idx="13"/>
          </p:nvPr>
        </p:nvSpPr>
        <p:spPr>
          <a:xfrm>
            <a:off x="3738281" y="349625"/>
            <a:ext cx="8248256" cy="5800164"/>
          </a:xfrm>
        </p:spPr>
        <p:txBody>
          <a:bodyPr>
            <a:noAutofit/>
          </a:bodyPr>
          <a:lstStyle>
            <a:lvl1pPr marL="0" indent="0">
              <a:buNone/>
              <a:defRPr sz="2400">
                <a:latin typeface="游ゴシック" panose="020B0400000000000000" pitchFamily="50" charset="-128"/>
                <a:ea typeface="游ゴシック" panose="020B0400000000000000" pitchFamily="50" charset="-128"/>
              </a:defRPr>
            </a:lvl1pPr>
            <a:lvl2pPr marL="457200" indent="0">
              <a:buNone/>
              <a:defRPr sz="2000">
                <a:latin typeface="游ゴシック" panose="020B0400000000000000" pitchFamily="50" charset="-128"/>
                <a:ea typeface="游ゴシック" panose="020B0400000000000000" pitchFamily="50" charset="-128"/>
              </a:defRPr>
            </a:lvl2pPr>
            <a:lvl3pPr marL="914400" indent="0">
              <a:buNone/>
              <a:defRPr sz="1800">
                <a:latin typeface="游ゴシック" panose="020B0400000000000000" pitchFamily="50" charset="-128"/>
                <a:ea typeface="游ゴシック" panose="020B0400000000000000" pitchFamily="50" charset="-128"/>
              </a:defRPr>
            </a:lvl3pPr>
            <a:lvl4pPr marL="1371600" indent="0">
              <a:buNone/>
              <a:defRPr sz="1600">
                <a:latin typeface="游ゴシック" panose="020B0400000000000000" pitchFamily="50" charset="-128"/>
                <a:ea typeface="游ゴシック" panose="020B0400000000000000" pitchFamily="50" charset="-128"/>
              </a:defRPr>
            </a:lvl4pPr>
            <a:lvl5pPr marL="1828800" indent="0">
              <a:buNone/>
              <a:defRPr sz="1600">
                <a:latin typeface="游ゴシック" panose="020B0400000000000000" pitchFamily="50" charset="-128"/>
                <a:ea typeface="游ゴシック" panose="020B0400000000000000"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10" name="フッター プレースホルダー 4">
            <a:extLst>
              <a:ext uri="{FF2B5EF4-FFF2-40B4-BE49-F238E27FC236}">
                <a16:creationId xmlns:a16="http://schemas.microsoft.com/office/drawing/2014/main" id="{1DD18ECC-2196-57A7-ACD5-280DA1AC4D3E}"/>
              </a:ext>
            </a:extLst>
          </p:cNvPr>
          <p:cNvSpPr>
            <a:spLocks noGrp="1"/>
          </p:cNvSpPr>
          <p:nvPr>
            <p:ph type="ftr" sz="quarter" idx="11"/>
          </p:nvPr>
        </p:nvSpPr>
        <p:spPr>
          <a:xfrm>
            <a:off x="197225" y="6356350"/>
            <a:ext cx="3182471" cy="365125"/>
          </a:xfrm>
        </p:spPr>
        <p:txBody>
          <a:bodyPr/>
          <a:lstStyle>
            <a:lvl1pPr algn="ctr">
              <a:defRPr>
                <a:solidFill>
                  <a:schemeClr val="bg1"/>
                </a:solidFill>
              </a:defRPr>
            </a:lvl1pPr>
          </a:lstStyle>
          <a:p>
            <a:r>
              <a:rPr lang="ja-JP" altLang="en-US"/>
              <a:t>システム技研株式会社</a:t>
            </a:r>
            <a:endParaRPr lang="ja-JP" altLang="en-US" dirty="0"/>
          </a:p>
        </p:txBody>
      </p:sp>
      <p:sp>
        <p:nvSpPr>
          <p:cNvPr id="11" name="スライド番号プレースホルダー 5">
            <a:extLst>
              <a:ext uri="{FF2B5EF4-FFF2-40B4-BE49-F238E27FC236}">
                <a16:creationId xmlns:a16="http://schemas.microsoft.com/office/drawing/2014/main" id="{E6C26419-BCE1-FAA4-20B1-5AF86AF54C7A}"/>
              </a:ext>
            </a:extLst>
          </p:cNvPr>
          <p:cNvSpPr>
            <a:spLocks noGrp="1"/>
          </p:cNvSpPr>
          <p:nvPr>
            <p:ph type="sldNum" sz="quarter" idx="12"/>
          </p:nvPr>
        </p:nvSpPr>
        <p:spPr>
          <a:xfrm>
            <a:off x="11009385" y="6356349"/>
            <a:ext cx="977152" cy="365125"/>
          </a:xfrm>
        </p:spPr>
        <p:txBody>
          <a:bodyPr/>
          <a:lstStyle>
            <a:lvl1pPr>
              <a:defRPr>
                <a:solidFill>
                  <a:schemeClr val="tx1"/>
                </a:solidFill>
              </a:defRPr>
            </a:lvl1pPr>
          </a:lstStyle>
          <a:p>
            <a:fld id="{C5ED3503-BAF3-453D-83BE-D7796F3996D8}" type="slidenum">
              <a:rPr lang="ja-JP" altLang="en-US" smtClean="0"/>
              <a:pPr/>
              <a:t>‹#›</a:t>
            </a:fld>
            <a:endParaRPr lang="ja-JP" altLang="en-US"/>
          </a:p>
        </p:txBody>
      </p:sp>
      <p:sp>
        <p:nvSpPr>
          <p:cNvPr id="3" name="タイトル 1">
            <a:extLst>
              <a:ext uri="{FF2B5EF4-FFF2-40B4-BE49-F238E27FC236}">
                <a16:creationId xmlns:a16="http://schemas.microsoft.com/office/drawing/2014/main" id="{75E3985D-73BC-C271-0DCB-EB15E63D53BC}"/>
              </a:ext>
            </a:extLst>
          </p:cNvPr>
          <p:cNvSpPr txBox="1">
            <a:spLocks/>
          </p:cNvSpPr>
          <p:nvPr userDrawn="1"/>
        </p:nvSpPr>
        <p:spPr>
          <a:xfrm>
            <a:off x="197225" y="2098477"/>
            <a:ext cx="3182470" cy="396504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2400" b="1" kern="1200">
                <a:solidFill>
                  <a:schemeClr val="bg1"/>
                </a:solidFill>
                <a:latin typeface="UDEV Gothic" panose="020B0509020203020207" pitchFamily="49" charset="-128"/>
                <a:ea typeface="UDEV Gothic" panose="020B0509020203020207" pitchFamily="49" charset="-128"/>
                <a:cs typeface="UDEV Gothic" panose="020B0509020203020207" pitchFamily="49" charset="-128"/>
              </a:defRPr>
            </a:lvl1pPr>
          </a:lstStyle>
          <a:p>
            <a:endParaRPr lang="ja-JP" altLang="en-US" sz="1400" b="0" dirty="0"/>
          </a:p>
        </p:txBody>
      </p:sp>
      <p:sp>
        <p:nvSpPr>
          <p:cNvPr id="12" name="テキスト プレースホルダー 11">
            <a:extLst>
              <a:ext uri="{FF2B5EF4-FFF2-40B4-BE49-F238E27FC236}">
                <a16:creationId xmlns:a16="http://schemas.microsoft.com/office/drawing/2014/main" id="{401F42B6-A8FF-F990-6CAB-96991B290215}"/>
              </a:ext>
            </a:extLst>
          </p:cNvPr>
          <p:cNvSpPr>
            <a:spLocks noGrp="1"/>
          </p:cNvSpPr>
          <p:nvPr>
            <p:ph type="body" sz="quarter" idx="15"/>
          </p:nvPr>
        </p:nvSpPr>
        <p:spPr>
          <a:xfrm>
            <a:off x="197224" y="1961951"/>
            <a:ext cx="3182470" cy="4257873"/>
          </a:xfrm>
        </p:spPr>
        <p:txBody>
          <a:bodyPr>
            <a:noAutofit/>
          </a:bodyPr>
          <a:lstStyle>
            <a:lvl1pPr marL="0" indent="0">
              <a:buNone/>
              <a:defRPr sz="1600">
                <a:solidFill>
                  <a:schemeClr val="bg1"/>
                </a:solidFill>
                <a:latin typeface="メイリオ" panose="020B0604030504040204" pitchFamily="50" charset="-128"/>
                <a:ea typeface="メイリオ" panose="020B0604030504040204" pitchFamily="50" charset="-128"/>
                <a:cs typeface="UDEV Gothic" panose="020B0509020203020207" pitchFamily="49" charset="-128"/>
              </a:defRPr>
            </a:lvl1pPr>
            <a:lvl2pPr marL="457200" indent="0">
              <a:buNone/>
              <a:defRPr sz="1600">
                <a:solidFill>
                  <a:schemeClr val="bg1"/>
                </a:solidFill>
                <a:latin typeface="メイリオ" panose="020B0604030504040204" pitchFamily="50" charset="-128"/>
                <a:ea typeface="メイリオ" panose="020B0604030504040204" pitchFamily="50" charset="-128"/>
                <a:cs typeface="UDEV Gothic" panose="020B0509020203020207" pitchFamily="49" charset="-128"/>
              </a:defRPr>
            </a:lvl2pPr>
            <a:lvl3pPr marL="914400" indent="0">
              <a:buNone/>
              <a:defRPr sz="1600">
                <a:solidFill>
                  <a:schemeClr val="bg1"/>
                </a:solidFill>
                <a:latin typeface="メイリオ" panose="020B0604030504040204" pitchFamily="50" charset="-128"/>
                <a:ea typeface="メイリオ" panose="020B0604030504040204" pitchFamily="50" charset="-128"/>
                <a:cs typeface="UDEV Gothic" panose="020B0509020203020207" pitchFamily="49" charset="-128"/>
              </a:defRPr>
            </a:lvl3pPr>
            <a:lvl4pPr marL="1371600" indent="0">
              <a:buNone/>
              <a:defRPr sz="1600">
                <a:solidFill>
                  <a:schemeClr val="bg1"/>
                </a:solidFill>
                <a:latin typeface="メイリオ" panose="020B0604030504040204" pitchFamily="50" charset="-128"/>
                <a:ea typeface="メイリオ" panose="020B0604030504040204" pitchFamily="50" charset="-128"/>
                <a:cs typeface="UDEV Gothic" panose="020B0509020203020207" pitchFamily="49" charset="-128"/>
              </a:defRPr>
            </a:lvl4pPr>
            <a:lvl5pPr marL="1828800" indent="0">
              <a:buNone/>
              <a:defRPr sz="1600">
                <a:solidFill>
                  <a:schemeClr val="bg1"/>
                </a:solidFill>
                <a:latin typeface="メイリオ" panose="020B0604030504040204" pitchFamily="50" charset="-128"/>
                <a:ea typeface="メイリオ" panose="020B0604030504040204" pitchFamily="50" charset="-128"/>
                <a:cs typeface="UDEV Gothic" panose="020B0509020203020207" pitchFamily="49"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Tree>
    <p:extLst>
      <p:ext uri="{BB962C8B-B14F-4D97-AF65-F5344CB8AC3E}">
        <p14:creationId xmlns:p14="http://schemas.microsoft.com/office/powerpoint/2010/main" val="2972610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のみ">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7E4018A6-8774-5FEE-49C2-A3A6ED3320DA}"/>
              </a:ext>
            </a:extLst>
          </p:cNvPr>
          <p:cNvSpPr/>
          <p:nvPr userDrawn="1"/>
        </p:nvSpPr>
        <p:spPr>
          <a:xfrm>
            <a:off x="0" y="0"/>
            <a:ext cx="12192000" cy="5770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kumimoji="1" lang="ja-JP" altLang="en-US" dirty="0">
              <a:solidFill>
                <a:schemeClr val="bg1"/>
              </a:solidFill>
              <a:latin typeface="BIZ UDPゴシック" panose="020B0400000000000000" pitchFamily="50" charset="-128"/>
              <a:ea typeface="BIZ UDPゴシック" panose="020B0400000000000000" pitchFamily="50" charset="-128"/>
              <a:cs typeface="UDEV Gothic" panose="020B0509020203020207" pitchFamily="49" charset="-128"/>
            </a:endParaRPr>
          </a:p>
        </p:txBody>
      </p:sp>
      <p:sp>
        <p:nvSpPr>
          <p:cNvPr id="2" name="タイトル 1">
            <a:extLst>
              <a:ext uri="{FF2B5EF4-FFF2-40B4-BE49-F238E27FC236}">
                <a16:creationId xmlns:a16="http://schemas.microsoft.com/office/drawing/2014/main" id="{19C491E2-B719-DA4B-85C8-63DD0A89DFFF}"/>
              </a:ext>
            </a:extLst>
          </p:cNvPr>
          <p:cNvSpPr>
            <a:spLocks noGrp="1"/>
          </p:cNvSpPr>
          <p:nvPr>
            <p:ph type="title"/>
          </p:nvPr>
        </p:nvSpPr>
        <p:spPr>
          <a:xfrm>
            <a:off x="219940" y="145117"/>
            <a:ext cx="11752119" cy="371288"/>
          </a:xfrm>
          <a:prstGeom prst="rect">
            <a:avLst/>
          </a:prstGeom>
        </p:spPr>
        <p:txBody>
          <a:bodyPr anchor="t"/>
          <a:lstStyle>
            <a:lvl1pPr>
              <a:defRPr sz="1800" b="1">
                <a:solidFill>
                  <a:schemeClr val="bg1"/>
                </a:solidFill>
                <a:latin typeface="メイリオ" panose="020B0604030504040204" pitchFamily="50" charset="-128"/>
                <a:ea typeface="メイリオ" panose="020B0604030504040204" pitchFamily="50" charset="-128"/>
              </a:defRPr>
            </a:lvl1pPr>
          </a:lstStyle>
          <a:p>
            <a:r>
              <a:rPr kumimoji="1" lang="ja-JP" altLang="en-US"/>
              <a:t>マスター タイトルの書式設定</a:t>
            </a:r>
            <a:endParaRPr kumimoji="1" lang="ja-JP" altLang="en-US" dirty="0"/>
          </a:p>
        </p:txBody>
      </p:sp>
      <p:sp>
        <p:nvSpPr>
          <p:cNvPr id="10" name="フッター プレースホルダー 4">
            <a:extLst>
              <a:ext uri="{FF2B5EF4-FFF2-40B4-BE49-F238E27FC236}">
                <a16:creationId xmlns:a16="http://schemas.microsoft.com/office/drawing/2014/main" id="{1DD18ECC-2196-57A7-ACD5-280DA1AC4D3E}"/>
              </a:ext>
            </a:extLst>
          </p:cNvPr>
          <p:cNvSpPr>
            <a:spLocks noGrp="1"/>
          </p:cNvSpPr>
          <p:nvPr>
            <p:ph type="ftr" sz="quarter" idx="11"/>
          </p:nvPr>
        </p:nvSpPr>
        <p:spPr>
          <a:xfrm>
            <a:off x="197225" y="6356350"/>
            <a:ext cx="3182471" cy="365125"/>
          </a:xfrm>
        </p:spPr>
        <p:txBody>
          <a:bodyPr/>
          <a:lstStyle>
            <a:lvl1pPr algn="l">
              <a:defRPr>
                <a:solidFill>
                  <a:schemeClr val="tx1"/>
                </a:solidFill>
              </a:defRPr>
            </a:lvl1pPr>
          </a:lstStyle>
          <a:p>
            <a:r>
              <a:rPr lang="ja-JP" altLang="en-US" dirty="0"/>
              <a:t>システム技研株式会社</a:t>
            </a:r>
          </a:p>
        </p:txBody>
      </p:sp>
      <p:sp>
        <p:nvSpPr>
          <p:cNvPr id="11" name="スライド番号プレースホルダー 5">
            <a:extLst>
              <a:ext uri="{FF2B5EF4-FFF2-40B4-BE49-F238E27FC236}">
                <a16:creationId xmlns:a16="http://schemas.microsoft.com/office/drawing/2014/main" id="{E6C26419-BCE1-FAA4-20B1-5AF86AF54C7A}"/>
              </a:ext>
            </a:extLst>
          </p:cNvPr>
          <p:cNvSpPr>
            <a:spLocks noGrp="1"/>
          </p:cNvSpPr>
          <p:nvPr>
            <p:ph type="sldNum" sz="quarter" idx="12"/>
          </p:nvPr>
        </p:nvSpPr>
        <p:spPr>
          <a:xfrm>
            <a:off x="10994907" y="6356350"/>
            <a:ext cx="977152" cy="365125"/>
          </a:xfrm>
        </p:spPr>
        <p:txBody>
          <a:bodyPr/>
          <a:lstStyle>
            <a:lvl1pPr>
              <a:defRPr>
                <a:solidFill>
                  <a:schemeClr val="tx1"/>
                </a:solidFill>
              </a:defRPr>
            </a:lvl1pPr>
          </a:lstStyle>
          <a:p>
            <a:fld id="{C5ED3503-BAF3-453D-83BE-D7796F3996D8}" type="slidenum">
              <a:rPr lang="ja-JP" altLang="en-US" smtClean="0"/>
              <a:pPr/>
              <a:t>‹#›</a:t>
            </a:fld>
            <a:endParaRPr lang="ja-JP" altLang="en-US" dirty="0"/>
          </a:p>
        </p:txBody>
      </p:sp>
      <p:sp>
        <p:nvSpPr>
          <p:cNvPr id="3" name="タイトル 1">
            <a:extLst>
              <a:ext uri="{FF2B5EF4-FFF2-40B4-BE49-F238E27FC236}">
                <a16:creationId xmlns:a16="http://schemas.microsoft.com/office/drawing/2014/main" id="{75E3985D-73BC-C271-0DCB-EB15E63D53BC}"/>
              </a:ext>
            </a:extLst>
          </p:cNvPr>
          <p:cNvSpPr txBox="1">
            <a:spLocks/>
          </p:cNvSpPr>
          <p:nvPr userDrawn="1"/>
        </p:nvSpPr>
        <p:spPr>
          <a:xfrm>
            <a:off x="197225" y="2098477"/>
            <a:ext cx="3182470" cy="396504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2400" b="1" kern="1200">
                <a:solidFill>
                  <a:schemeClr val="bg1"/>
                </a:solidFill>
                <a:latin typeface="UDEV Gothic" panose="020B0509020203020207" pitchFamily="49" charset="-128"/>
                <a:ea typeface="UDEV Gothic" panose="020B0509020203020207" pitchFamily="49" charset="-128"/>
                <a:cs typeface="UDEV Gothic" panose="020B0509020203020207" pitchFamily="49" charset="-128"/>
              </a:defRPr>
            </a:lvl1pPr>
          </a:lstStyle>
          <a:p>
            <a:endParaRPr lang="ja-JP" altLang="en-US" sz="1400" b="0" dirty="0"/>
          </a:p>
        </p:txBody>
      </p:sp>
      <p:sp>
        <p:nvSpPr>
          <p:cNvPr id="5" name="コンテンツ プレースホルダー 4">
            <a:extLst>
              <a:ext uri="{FF2B5EF4-FFF2-40B4-BE49-F238E27FC236}">
                <a16:creationId xmlns:a16="http://schemas.microsoft.com/office/drawing/2014/main" id="{7F5B9890-98F3-BB2F-2C1F-22CB843FEA3C}"/>
              </a:ext>
            </a:extLst>
          </p:cNvPr>
          <p:cNvSpPr>
            <a:spLocks noGrp="1"/>
          </p:cNvSpPr>
          <p:nvPr>
            <p:ph sz="quarter" idx="13"/>
          </p:nvPr>
        </p:nvSpPr>
        <p:spPr>
          <a:xfrm>
            <a:off x="219940" y="722166"/>
            <a:ext cx="11752119" cy="5447975"/>
          </a:xfrm>
        </p:spPr>
        <p:txBody>
          <a:bodyPr/>
          <a:lstStyle>
            <a:lvl1pPr>
              <a:defRPr>
                <a:latin typeface="游ゴシック" panose="020B0400000000000000" pitchFamily="50" charset="-128"/>
                <a:ea typeface="游ゴシック" panose="020B0400000000000000" pitchFamily="50" charset="-128"/>
              </a:defRPr>
            </a:lvl1pPr>
            <a:lvl2pPr>
              <a:defRPr>
                <a:latin typeface="游ゴシック" panose="020B0400000000000000" pitchFamily="50" charset="-128"/>
                <a:ea typeface="游ゴシック" panose="020B0400000000000000" pitchFamily="50" charset="-128"/>
              </a:defRPr>
            </a:lvl2pPr>
            <a:lvl3pPr>
              <a:defRPr>
                <a:latin typeface="游ゴシック" panose="020B0400000000000000" pitchFamily="50" charset="-128"/>
                <a:ea typeface="游ゴシック" panose="020B0400000000000000" pitchFamily="50" charset="-128"/>
              </a:defRPr>
            </a:lvl3pPr>
            <a:lvl4pPr>
              <a:defRPr>
                <a:latin typeface="游ゴシック" panose="020B0400000000000000" pitchFamily="50" charset="-128"/>
                <a:ea typeface="游ゴシック" panose="020B0400000000000000" pitchFamily="50" charset="-128"/>
              </a:defRPr>
            </a:lvl4pPr>
            <a:lvl5pPr>
              <a:defRPr>
                <a:latin typeface="游ゴシック" panose="020B0400000000000000" pitchFamily="50" charset="-128"/>
                <a:ea typeface="游ゴシック" panose="020B0400000000000000"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Tree>
    <p:extLst>
      <p:ext uri="{BB962C8B-B14F-4D97-AF65-F5344CB8AC3E}">
        <p14:creationId xmlns:p14="http://schemas.microsoft.com/office/powerpoint/2010/main" val="34897341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E8EE95BE-7D99-921E-A530-FD7D01308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olidFill>
              </a:defRPr>
            </a:lvl1pPr>
          </a:lstStyle>
          <a:p>
            <a:fld id="{373E9D23-D838-4192-BA53-C325838A3FAB}" type="datetime1">
              <a:rPr lang="ja-JP" altLang="en-US" smtClean="0"/>
              <a:pPr/>
              <a:t>2023/4/27</a:t>
            </a:fld>
            <a:endParaRPr lang="ja-JP" altLang="en-US" dirty="0"/>
          </a:p>
        </p:txBody>
      </p:sp>
      <p:sp>
        <p:nvSpPr>
          <p:cNvPr id="5" name="フッター プレースホルダー 4">
            <a:extLst>
              <a:ext uri="{FF2B5EF4-FFF2-40B4-BE49-F238E27FC236}">
                <a16:creationId xmlns:a16="http://schemas.microsoft.com/office/drawing/2014/main" id="{3CE82267-5ADF-CCC0-94C8-49B379EE96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endParaRPr lang="ja-JP" altLang="en-US" dirty="0"/>
          </a:p>
        </p:txBody>
      </p:sp>
      <p:sp>
        <p:nvSpPr>
          <p:cNvPr id="6" name="スライド番号プレースホルダー 5">
            <a:extLst>
              <a:ext uri="{FF2B5EF4-FFF2-40B4-BE49-F238E27FC236}">
                <a16:creationId xmlns:a16="http://schemas.microsoft.com/office/drawing/2014/main" id="{223AECB0-9A18-6C70-9DCC-45F7B7023F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C5ED3503-BAF3-453D-83BE-D7796F3996D8}" type="slidenum">
              <a:rPr lang="ja-JP" altLang="en-US" smtClean="0"/>
              <a:pPr/>
              <a:t>‹#›</a:t>
            </a:fld>
            <a:endParaRPr lang="ja-JP" altLang="en-US" dirty="0"/>
          </a:p>
        </p:txBody>
      </p:sp>
      <p:sp>
        <p:nvSpPr>
          <p:cNvPr id="9" name="タイトル プレースホルダー 8">
            <a:extLst>
              <a:ext uri="{FF2B5EF4-FFF2-40B4-BE49-F238E27FC236}">
                <a16:creationId xmlns:a16="http://schemas.microsoft.com/office/drawing/2014/main" id="{A023FBB8-1A78-90F5-27D6-D63E6ABE95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10" name="テキスト プレースホルダー 9">
            <a:extLst>
              <a:ext uri="{FF2B5EF4-FFF2-40B4-BE49-F238E27FC236}">
                <a16:creationId xmlns:a16="http://schemas.microsoft.com/office/drawing/2014/main" id="{F393B830-C1C5-1420-5849-11CDEFE0C0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37333052"/>
      </p:ext>
    </p:extLst>
  </p:cSld>
  <p:clrMap bg1="lt1" tx1="dk1" bg2="lt2" tx2="dk2" accent1="accent1" accent2="accent2" accent3="accent3" accent4="accent4" accent5="accent5" accent6="accent6" hlink="hlink" folHlink="folHlink"/>
  <p:sldLayoutIdLst>
    <p:sldLayoutId id="2147483657" r:id="rId1"/>
    <p:sldLayoutId id="2147483662" r:id="rId2"/>
    <p:sldLayoutId id="2147483663" r:id="rId3"/>
  </p:sldLayoutIdLst>
  <p:hf hdr="0"/>
  <p:txStyles>
    <p:titleStyle>
      <a:lvl1pPr algn="l" defTabSz="914400" rtl="0" eaLnBrk="1" latinLnBrk="0" hangingPunct="1">
        <a:lnSpc>
          <a:spcPct val="90000"/>
        </a:lnSpc>
        <a:spcBef>
          <a:spcPct val="0"/>
        </a:spcBef>
        <a:buNone/>
        <a:defRPr kumimoji="1" sz="2400" b="1" kern="1200">
          <a:solidFill>
            <a:schemeClr val="tx1"/>
          </a:solidFill>
          <a:latin typeface="メイリオ" panose="020B0604030504040204" pitchFamily="50" charset="-128"/>
          <a:ea typeface="メイリオ" panose="020B0604030504040204" pitchFamily="50" charset="-128"/>
          <a:cs typeface="UDEV Gothic" panose="020B0509020203020207" pitchFamily="49"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字幕 6">
            <a:extLst>
              <a:ext uri="{FF2B5EF4-FFF2-40B4-BE49-F238E27FC236}">
                <a16:creationId xmlns:a16="http://schemas.microsoft.com/office/drawing/2014/main" id="{D76543E2-FCE5-28D1-D6FB-C980F6B882AE}"/>
              </a:ext>
            </a:extLst>
          </p:cNvPr>
          <p:cNvSpPr>
            <a:spLocks noGrp="1"/>
          </p:cNvSpPr>
          <p:nvPr>
            <p:ph type="subTitle" idx="1"/>
          </p:nvPr>
        </p:nvSpPr>
        <p:spPr/>
        <p:txBody>
          <a:bodyPr/>
          <a:lstStyle/>
          <a:p>
            <a:r>
              <a:rPr lang="ja-JP" altLang="en-US" dirty="0"/>
              <a:t>システム技研株式会社</a:t>
            </a:r>
            <a:endParaRPr lang="en-US" altLang="ja-JP" dirty="0"/>
          </a:p>
          <a:p>
            <a:r>
              <a:rPr lang="ja-JP" altLang="en-US" dirty="0"/>
              <a:t>システム開発部</a:t>
            </a:r>
            <a:r>
              <a:rPr lang="en-US" altLang="ja-JP" dirty="0"/>
              <a:t>1</a:t>
            </a:r>
            <a:r>
              <a:rPr lang="ja-JP" altLang="en-US" dirty="0"/>
              <a:t>部</a:t>
            </a:r>
            <a:r>
              <a:rPr lang="en-US" altLang="ja-JP" dirty="0"/>
              <a:t>2</a:t>
            </a:r>
            <a:r>
              <a:rPr lang="ja-JP" altLang="en-US" dirty="0"/>
              <a:t>課</a:t>
            </a:r>
            <a:endParaRPr lang="en-US" altLang="ja-JP" dirty="0"/>
          </a:p>
          <a:p>
            <a:r>
              <a:rPr lang="ja-JP" altLang="en-US" dirty="0"/>
              <a:t>大島 祐介</a:t>
            </a:r>
          </a:p>
        </p:txBody>
      </p:sp>
      <p:sp>
        <p:nvSpPr>
          <p:cNvPr id="3" name="フッター プレースホルダー 2">
            <a:extLst>
              <a:ext uri="{FF2B5EF4-FFF2-40B4-BE49-F238E27FC236}">
                <a16:creationId xmlns:a16="http://schemas.microsoft.com/office/drawing/2014/main" id="{4DCDA990-AA35-F224-9F72-EF6D8275B701}"/>
              </a:ext>
            </a:extLst>
          </p:cNvPr>
          <p:cNvSpPr>
            <a:spLocks noGrp="1"/>
          </p:cNvSpPr>
          <p:nvPr>
            <p:ph type="ftr" sz="quarter" idx="11"/>
          </p:nvPr>
        </p:nvSpPr>
        <p:spPr/>
        <p:txBody>
          <a:bodyPr/>
          <a:lstStyle/>
          <a:p>
            <a:r>
              <a:rPr lang="ja-JP" altLang="en-US"/>
              <a:t>システム技研株式会社</a:t>
            </a:r>
            <a:endParaRPr lang="ja-JP" altLang="en-US" dirty="0"/>
          </a:p>
        </p:txBody>
      </p:sp>
      <p:sp>
        <p:nvSpPr>
          <p:cNvPr id="4" name="スライド番号プレースホルダー 3">
            <a:extLst>
              <a:ext uri="{FF2B5EF4-FFF2-40B4-BE49-F238E27FC236}">
                <a16:creationId xmlns:a16="http://schemas.microsoft.com/office/drawing/2014/main" id="{7F64B9A2-3BC8-2D85-A9E5-F97090219DBF}"/>
              </a:ext>
            </a:extLst>
          </p:cNvPr>
          <p:cNvSpPr>
            <a:spLocks noGrp="1"/>
          </p:cNvSpPr>
          <p:nvPr>
            <p:ph type="sldNum" sz="quarter" idx="12"/>
          </p:nvPr>
        </p:nvSpPr>
        <p:spPr/>
        <p:txBody>
          <a:bodyPr/>
          <a:lstStyle/>
          <a:p>
            <a:fld id="{C5ED3503-BAF3-453D-83BE-D7796F3996D8}" type="slidenum">
              <a:rPr lang="ja-JP" altLang="en-US" smtClean="0"/>
              <a:pPr/>
              <a:t>1</a:t>
            </a:fld>
            <a:endParaRPr lang="ja-JP" altLang="en-US" dirty="0"/>
          </a:p>
        </p:txBody>
      </p:sp>
      <p:sp>
        <p:nvSpPr>
          <p:cNvPr id="6" name="タイトル 5">
            <a:extLst>
              <a:ext uri="{FF2B5EF4-FFF2-40B4-BE49-F238E27FC236}">
                <a16:creationId xmlns:a16="http://schemas.microsoft.com/office/drawing/2014/main" id="{741FBEA9-73F9-1B81-AC82-6E7625ACFE5D}"/>
              </a:ext>
            </a:extLst>
          </p:cNvPr>
          <p:cNvSpPr>
            <a:spLocks noGrp="1"/>
          </p:cNvSpPr>
          <p:nvPr>
            <p:ph type="title"/>
          </p:nvPr>
        </p:nvSpPr>
        <p:spPr/>
        <p:txBody>
          <a:bodyPr/>
          <a:lstStyle/>
          <a:p>
            <a:r>
              <a:rPr lang="en-US" altLang="ja-JP" dirty="0"/>
              <a:t>Java</a:t>
            </a:r>
            <a:r>
              <a:rPr lang="ja-JP" altLang="en-US" dirty="0"/>
              <a:t>研修実習の進め方</a:t>
            </a:r>
          </a:p>
        </p:txBody>
      </p:sp>
    </p:spTree>
    <p:extLst>
      <p:ext uri="{BB962C8B-B14F-4D97-AF65-F5344CB8AC3E}">
        <p14:creationId xmlns:p14="http://schemas.microsoft.com/office/powerpoint/2010/main" val="1945211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D5A29E0-0EDA-E891-AA37-41D3B836B258}"/>
              </a:ext>
            </a:extLst>
          </p:cNvPr>
          <p:cNvSpPr>
            <a:spLocks noGrp="1"/>
          </p:cNvSpPr>
          <p:nvPr>
            <p:ph type="title"/>
          </p:nvPr>
        </p:nvSpPr>
        <p:spPr/>
        <p:txBody>
          <a:bodyPr/>
          <a:lstStyle/>
          <a:p>
            <a:r>
              <a:rPr lang="ja-JP" altLang="en-US" dirty="0"/>
              <a:t>はじめに</a:t>
            </a:r>
          </a:p>
        </p:txBody>
      </p:sp>
      <p:sp>
        <p:nvSpPr>
          <p:cNvPr id="4" name="フッター プレースホルダー 3">
            <a:extLst>
              <a:ext uri="{FF2B5EF4-FFF2-40B4-BE49-F238E27FC236}">
                <a16:creationId xmlns:a16="http://schemas.microsoft.com/office/drawing/2014/main" id="{F4029006-0A3D-3471-4C60-8D9B7612B474}"/>
              </a:ext>
            </a:extLst>
          </p:cNvPr>
          <p:cNvSpPr>
            <a:spLocks noGrp="1"/>
          </p:cNvSpPr>
          <p:nvPr>
            <p:ph type="ftr" sz="quarter" idx="11"/>
          </p:nvPr>
        </p:nvSpPr>
        <p:spPr/>
        <p:txBody>
          <a:bodyPr/>
          <a:lstStyle/>
          <a:p>
            <a:r>
              <a:rPr lang="ja-JP" altLang="en-US" dirty="0"/>
              <a:t>システム技研株式会社</a:t>
            </a:r>
          </a:p>
        </p:txBody>
      </p:sp>
      <p:sp>
        <p:nvSpPr>
          <p:cNvPr id="5" name="スライド番号プレースホルダー 4">
            <a:extLst>
              <a:ext uri="{FF2B5EF4-FFF2-40B4-BE49-F238E27FC236}">
                <a16:creationId xmlns:a16="http://schemas.microsoft.com/office/drawing/2014/main" id="{4785F0A1-9439-A794-6C60-7C2E6E393C41}"/>
              </a:ext>
            </a:extLst>
          </p:cNvPr>
          <p:cNvSpPr>
            <a:spLocks noGrp="1"/>
          </p:cNvSpPr>
          <p:nvPr>
            <p:ph type="sldNum" sz="quarter" idx="12"/>
          </p:nvPr>
        </p:nvSpPr>
        <p:spPr/>
        <p:txBody>
          <a:bodyPr/>
          <a:lstStyle/>
          <a:p>
            <a:fld id="{C5ED3503-BAF3-453D-83BE-D7796F3996D8}" type="slidenum">
              <a:rPr lang="ja-JP" altLang="en-US" smtClean="0"/>
              <a:pPr/>
              <a:t>2</a:t>
            </a:fld>
            <a:endParaRPr lang="ja-JP" altLang="en-US"/>
          </a:p>
        </p:txBody>
      </p:sp>
      <p:sp>
        <p:nvSpPr>
          <p:cNvPr id="7" name="コンテンツ プレースホルダー 6">
            <a:extLst>
              <a:ext uri="{FF2B5EF4-FFF2-40B4-BE49-F238E27FC236}">
                <a16:creationId xmlns:a16="http://schemas.microsoft.com/office/drawing/2014/main" id="{DFD8A3AC-8B25-A90D-B689-4CE5BF5ACB19}"/>
              </a:ext>
            </a:extLst>
          </p:cNvPr>
          <p:cNvSpPr>
            <a:spLocks noGrp="1"/>
          </p:cNvSpPr>
          <p:nvPr>
            <p:ph sz="quarter" idx="13"/>
          </p:nvPr>
        </p:nvSpPr>
        <p:spPr>
          <a:xfrm>
            <a:off x="219940" y="722166"/>
            <a:ext cx="11429055" cy="5447975"/>
          </a:xfrm>
        </p:spPr>
        <p:txBody>
          <a:bodyPr>
            <a:normAutofit lnSpcReduction="10000"/>
          </a:bodyPr>
          <a:lstStyle/>
          <a:p>
            <a:r>
              <a:rPr lang="ja-JP" altLang="en-US" dirty="0"/>
              <a:t>本実習は、</a:t>
            </a:r>
            <a:r>
              <a:rPr lang="en-US" altLang="ja-JP" dirty="0"/>
              <a:t>Java</a:t>
            </a:r>
            <a:r>
              <a:rPr lang="ja-JP" altLang="en-US" dirty="0"/>
              <a:t>言語未経験者が実際の業務に似た感覚を習得するために、仮想のサービスを管理するシステム</a:t>
            </a:r>
            <a:r>
              <a:rPr lang="en-US" altLang="ja-JP" dirty="0"/>
              <a:t>(</a:t>
            </a:r>
            <a:r>
              <a:rPr lang="ja-JP" altLang="en-US" dirty="0"/>
              <a:t>以下管理システム</a:t>
            </a:r>
            <a:r>
              <a:rPr lang="en-US" altLang="ja-JP" dirty="0"/>
              <a:t>)</a:t>
            </a:r>
            <a:r>
              <a:rPr lang="ja-JP" altLang="en-US" dirty="0"/>
              <a:t>の改修をテーマとして行います。</a:t>
            </a:r>
            <a:endParaRPr lang="en-US" altLang="ja-JP" dirty="0"/>
          </a:p>
          <a:p>
            <a:r>
              <a:rPr lang="ja-JP" altLang="en-US" dirty="0"/>
              <a:t>ストーリー：</a:t>
            </a:r>
            <a:endParaRPr lang="en-US" altLang="ja-JP" dirty="0"/>
          </a:p>
          <a:p>
            <a:pPr lvl="1"/>
            <a:r>
              <a:rPr lang="ja-JP" altLang="en-US" dirty="0"/>
              <a:t>このサービスは現在一人当たり月額</a:t>
            </a:r>
            <a:r>
              <a:rPr lang="en-US" altLang="ja-JP" dirty="0"/>
              <a:t>500</a:t>
            </a:r>
            <a:r>
              <a:rPr lang="ja-JP" altLang="en-US" dirty="0"/>
              <a:t>円で提供されています。</a:t>
            </a:r>
            <a:r>
              <a:rPr lang="en-US" altLang="ja-JP" dirty="0"/>
              <a:t>1</a:t>
            </a:r>
            <a:r>
              <a:rPr lang="ja-JP" altLang="en-US" dirty="0"/>
              <a:t>か月後に新たにオプションサービスを設けることになりました。それまでにオプションサービスに関する情報を管理できるように管理システムを改修します。</a:t>
            </a:r>
            <a:endParaRPr lang="en-US" altLang="ja-JP" dirty="0"/>
          </a:p>
          <a:p>
            <a:r>
              <a:rPr lang="ja-JP" altLang="en-US" dirty="0"/>
              <a:t>管理システムで管理する情報は次の通りです。</a:t>
            </a:r>
            <a:endParaRPr lang="en-US" altLang="ja-JP" dirty="0"/>
          </a:p>
          <a:p>
            <a:pPr lvl="1"/>
            <a:r>
              <a:rPr lang="ja-JP" altLang="en-US" dirty="0"/>
              <a:t>加入者情報：サービス加入者の基本的な個人情報を管理します。</a:t>
            </a:r>
            <a:endParaRPr lang="en-US" altLang="ja-JP" dirty="0"/>
          </a:p>
          <a:p>
            <a:pPr lvl="1"/>
            <a:r>
              <a:rPr lang="ja-JP" altLang="en-US" dirty="0"/>
              <a:t>料金情報：サービスにおけるの料金情報を管理します。</a:t>
            </a:r>
            <a:endParaRPr lang="en-US" altLang="ja-JP" dirty="0"/>
          </a:p>
          <a:p>
            <a:pPr lvl="1"/>
            <a:r>
              <a:rPr lang="ja-JP" altLang="en-US" dirty="0"/>
              <a:t>適用料金情報：加入者毎に適用されている料金を管理します。</a:t>
            </a:r>
            <a:endParaRPr lang="en-US" altLang="ja-JP" dirty="0"/>
          </a:p>
          <a:p>
            <a:pPr lvl="1"/>
            <a:r>
              <a:rPr lang="ja-JP" altLang="en-US" dirty="0"/>
              <a:t>請求データ：加入者に前月分の利用料金を請求するための情報です。</a:t>
            </a:r>
            <a:endParaRPr lang="en-US" altLang="ja-JP" dirty="0"/>
          </a:p>
          <a:p>
            <a:r>
              <a:rPr lang="ja-JP" altLang="en-US" dirty="0"/>
              <a:t>要件・設計書などのドキュメントは以下を参照してください。</a:t>
            </a:r>
            <a:endParaRPr lang="en-US" altLang="ja-JP" dirty="0"/>
          </a:p>
          <a:p>
            <a:pPr lvl="1"/>
            <a:r>
              <a:rPr lang="en-US" altLang="zh-TW" dirty="0"/>
              <a:t>\\sv001\</a:t>
            </a:r>
            <a:r>
              <a:rPr lang="zh-TW" altLang="en-US" dirty="0"/>
              <a:t>研修</a:t>
            </a:r>
            <a:r>
              <a:rPr lang="en-US" altLang="zh-TW" dirty="0"/>
              <a:t>\12-</a:t>
            </a:r>
            <a:r>
              <a:rPr lang="zh-TW" altLang="en-US" dirty="0"/>
              <a:t>実習資料</a:t>
            </a:r>
            <a:r>
              <a:rPr lang="en-US" altLang="zh-TW" dirty="0"/>
              <a:t>\32-</a:t>
            </a:r>
            <a:r>
              <a:rPr lang="zh-TW" altLang="en-US" dirty="0"/>
              <a:t>設計書一式</a:t>
            </a:r>
            <a:endParaRPr lang="en-US" altLang="ja-JP" dirty="0"/>
          </a:p>
          <a:p>
            <a:pPr marL="0" indent="0">
              <a:buNone/>
            </a:pPr>
            <a:endParaRPr lang="en-US" altLang="ja-JP" dirty="0"/>
          </a:p>
        </p:txBody>
      </p:sp>
    </p:spTree>
    <p:extLst>
      <p:ext uri="{BB962C8B-B14F-4D97-AF65-F5344CB8AC3E}">
        <p14:creationId xmlns:p14="http://schemas.microsoft.com/office/powerpoint/2010/main" val="4037055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81D760-5CB8-7535-A4A3-F13C47B9B46B}"/>
              </a:ext>
            </a:extLst>
          </p:cNvPr>
          <p:cNvSpPr>
            <a:spLocks noGrp="1"/>
          </p:cNvSpPr>
          <p:nvPr>
            <p:ph type="title"/>
          </p:nvPr>
        </p:nvSpPr>
        <p:spPr/>
        <p:txBody>
          <a:bodyPr/>
          <a:lstStyle/>
          <a:p>
            <a:r>
              <a:rPr lang="ja-JP" altLang="en-US" dirty="0"/>
              <a:t>管理</a:t>
            </a:r>
            <a:r>
              <a:rPr kumimoji="1" lang="ja-JP" altLang="en-US" dirty="0"/>
              <a:t>システムが利用している技術と動作環境</a:t>
            </a:r>
          </a:p>
        </p:txBody>
      </p:sp>
      <p:sp>
        <p:nvSpPr>
          <p:cNvPr id="3" name="フッター プレースホルダー 2">
            <a:extLst>
              <a:ext uri="{FF2B5EF4-FFF2-40B4-BE49-F238E27FC236}">
                <a16:creationId xmlns:a16="http://schemas.microsoft.com/office/drawing/2014/main" id="{1C25C4AD-C791-1DD9-D9D2-85F927B15FEC}"/>
              </a:ext>
            </a:extLst>
          </p:cNvPr>
          <p:cNvSpPr>
            <a:spLocks noGrp="1"/>
          </p:cNvSpPr>
          <p:nvPr>
            <p:ph type="ftr" sz="quarter" idx="11"/>
          </p:nvPr>
        </p:nvSpPr>
        <p:spPr/>
        <p:txBody>
          <a:bodyPr/>
          <a:lstStyle/>
          <a:p>
            <a:r>
              <a:rPr lang="ja-JP" altLang="en-US"/>
              <a:t>システム技研株式会社</a:t>
            </a:r>
            <a:endParaRPr lang="ja-JP" altLang="en-US" dirty="0"/>
          </a:p>
        </p:txBody>
      </p:sp>
      <p:sp>
        <p:nvSpPr>
          <p:cNvPr id="4" name="スライド番号プレースホルダー 3">
            <a:extLst>
              <a:ext uri="{FF2B5EF4-FFF2-40B4-BE49-F238E27FC236}">
                <a16:creationId xmlns:a16="http://schemas.microsoft.com/office/drawing/2014/main" id="{B90D9A1E-DCB9-3C87-2D42-9E553FCBC76F}"/>
              </a:ext>
            </a:extLst>
          </p:cNvPr>
          <p:cNvSpPr>
            <a:spLocks noGrp="1"/>
          </p:cNvSpPr>
          <p:nvPr>
            <p:ph type="sldNum" sz="quarter" idx="12"/>
          </p:nvPr>
        </p:nvSpPr>
        <p:spPr/>
        <p:txBody>
          <a:bodyPr/>
          <a:lstStyle/>
          <a:p>
            <a:fld id="{C5ED3503-BAF3-453D-83BE-D7796F3996D8}" type="slidenum">
              <a:rPr lang="ja-JP" altLang="en-US" smtClean="0"/>
              <a:pPr/>
              <a:t>3</a:t>
            </a:fld>
            <a:endParaRPr lang="ja-JP" altLang="en-US" dirty="0"/>
          </a:p>
        </p:txBody>
      </p:sp>
      <p:sp>
        <p:nvSpPr>
          <p:cNvPr id="5" name="コンテンツ プレースホルダー 4">
            <a:extLst>
              <a:ext uri="{FF2B5EF4-FFF2-40B4-BE49-F238E27FC236}">
                <a16:creationId xmlns:a16="http://schemas.microsoft.com/office/drawing/2014/main" id="{C2C1B379-1688-A2DA-639B-F35258CA1E77}"/>
              </a:ext>
            </a:extLst>
          </p:cNvPr>
          <p:cNvSpPr>
            <a:spLocks noGrp="1"/>
          </p:cNvSpPr>
          <p:nvPr>
            <p:ph sz="quarter" idx="13"/>
          </p:nvPr>
        </p:nvSpPr>
        <p:spPr/>
        <p:txBody>
          <a:bodyPr>
            <a:normAutofit/>
          </a:bodyPr>
          <a:lstStyle/>
          <a:p>
            <a:r>
              <a:rPr kumimoji="1" lang="ja-JP" altLang="en-US" dirty="0"/>
              <a:t>このシステムは以下の</a:t>
            </a:r>
            <a:r>
              <a:rPr lang="ja-JP" altLang="en-US" dirty="0"/>
              <a:t>技術を利用しています。</a:t>
            </a:r>
            <a:endParaRPr kumimoji="1" lang="en-US" altLang="ja-JP" dirty="0"/>
          </a:p>
          <a:p>
            <a:pPr lvl="1"/>
            <a:r>
              <a:rPr lang="en-US" altLang="ja-JP" dirty="0"/>
              <a:t>Java 17</a:t>
            </a:r>
          </a:p>
          <a:p>
            <a:pPr lvl="1"/>
            <a:r>
              <a:rPr kumimoji="1" lang="en-US" altLang="ja-JP" dirty="0"/>
              <a:t>Spring Framewor</a:t>
            </a:r>
            <a:r>
              <a:rPr lang="en-US" altLang="ja-JP" dirty="0"/>
              <a:t>k + </a:t>
            </a:r>
            <a:r>
              <a:rPr lang="en-US" altLang="ja-JP" dirty="0" err="1"/>
              <a:t>SpringBoot</a:t>
            </a:r>
            <a:r>
              <a:rPr lang="en-US" altLang="ja-JP" dirty="0"/>
              <a:t> 3.0.4</a:t>
            </a:r>
          </a:p>
          <a:p>
            <a:pPr lvl="1"/>
            <a:r>
              <a:rPr kumimoji="1" lang="en-US" altLang="ja-JP" dirty="0"/>
              <a:t>H2 Database</a:t>
            </a:r>
          </a:p>
          <a:p>
            <a:r>
              <a:rPr kumimoji="1" lang="ja-JP" altLang="en-US" dirty="0"/>
              <a:t>本システムは、</a:t>
            </a:r>
            <a:r>
              <a:rPr kumimoji="1" lang="en-US" altLang="ja-JP" dirty="0"/>
              <a:t>AWS</a:t>
            </a:r>
            <a:r>
              <a:rPr kumimoji="1" lang="ja-JP" altLang="en-US" dirty="0"/>
              <a:t>上に構築した</a:t>
            </a:r>
            <a:r>
              <a:rPr kumimoji="1" lang="en-US" altLang="ja-JP" dirty="0"/>
              <a:t>Java</a:t>
            </a:r>
            <a:r>
              <a:rPr kumimoji="1" lang="ja-JP" altLang="en-US" dirty="0"/>
              <a:t>研修用開発環境</a:t>
            </a:r>
            <a:r>
              <a:rPr kumimoji="1" lang="en-US" altLang="ja-JP" dirty="0"/>
              <a:t>(</a:t>
            </a:r>
            <a:r>
              <a:rPr lang="en-US" altLang="ja-JP" dirty="0"/>
              <a:t>Ubuntu 20.04(Linux)</a:t>
            </a:r>
            <a:r>
              <a:rPr kumimoji="1" lang="en-US" altLang="ja-JP" dirty="0"/>
              <a:t>)</a:t>
            </a:r>
            <a:r>
              <a:rPr kumimoji="1" lang="ja-JP" altLang="en-US" dirty="0"/>
              <a:t>上で実行されることを想定しています。</a:t>
            </a:r>
            <a:endParaRPr kumimoji="1" lang="en-US" altLang="ja-JP" dirty="0"/>
          </a:p>
        </p:txBody>
      </p:sp>
    </p:spTree>
    <p:extLst>
      <p:ext uri="{BB962C8B-B14F-4D97-AF65-F5344CB8AC3E}">
        <p14:creationId xmlns:p14="http://schemas.microsoft.com/office/powerpoint/2010/main" val="4258958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6516E6-46B8-015E-CBFD-F19846495DF5}"/>
              </a:ext>
            </a:extLst>
          </p:cNvPr>
          <p:cNvSpPr>
            <a:spLocks noGrp="1"/>
          </p:cNvSpPr>
          <p:nvPr>
            <p:ph type="title"/>
          </p:nvPr>
        </p:nvSpPr>
        <p:spPr/>
        <p:txBody>
          <a:bodyPr/>
          <a:lstStyle/>
          <a:p>
            <a:r>
              <a:rPr kumimoji="1" lang="en-US" altLang="ja-JP" dirty="0"/>
              <a:t>Spring Framework </a:t>
            </a:r>
            <a:r>
              <a:rPr kumimoji="1" lang="ja-JP" altLang="en-US" dirty="0"/>
              <a:t>と</a:t>
            </a:r>
            <a:r>
              <a:rPr kumimoji="1" lang="en-US" altLang="ja-JP" dirty="0"/>
              <a:t> Spring Boot</a:t>
            </a:r>
            <a:r>
              <a:rPr kumimoji="1" lang="ja-JP" altLang="en-US" dirty="0"/>
              <a:t> について</a:t>
            </a:r>
          </a:p>
        </p:txBody>
      </p:sp>
      <p:sp>
        <p:nvSpPr>
          <p:cNvPr id="3" name="フッター プレースホルダー 2">
            <a:extLst>
              <a:ext uri="{FF2B5EF4-FFF2-40B4-BE49-F238E27FC236}">
                <a16:creationId xmlns:a16="http://schemas.microsoft.com/office/drawing/2014/main" id="{0A995EFF-EE12-D56A-39BD-5E26D3339DA3}"/>
              </a:ext>
            </a:extLst>
          </p:cNvPr>
          <p:cNvSpPr>
            <a:spLocks noGrp="1"/>
          </p:cNvSpPr>
          <p:nvPr>
            <p:ph type="ftr" sz="quarter" idx="11"/>
          </p:nvPr>
        </p:nvSpPr>
        <p:spPr/>
        <p:txBody>
          <a:bodyPr/>
          <a:lstStyle/>
          <a:p>
            <a:r>
              <a:rPr lang="ja-JP" altLang="en-US"/>
              <a:t>システム技研株式会社</a:t>
            </a:r>
            <a:endParaRPr lang="ja-JP" altLang="en-US" dirty="0"/>
          </a:p>
        </p:txBody>
      </p:sp>
      <p:sp>
        <p:nvSpPr>
          <p:cNvPr id="4" name="スライド番号プレースホルダー 3">
            <a:extLst>
              <a:ext uri="{FF2B5EF4-FFF2-40B4-BE49-F238E27FC236}">
                <a16:creationId xmlns:a16="http://schemas.microsoft.com/office/drawing/2014/main" id="{92C65F11-3669-EECB-61B6-A1150AF7D1EF}"/>
              </a:ext>
            </a:extLst>
          </p:cNvPr>
          <p:cNvSpPr>
            <a:spLocks noGrp="1"/>
          </p:cNvSpPr>
          <p:nvPr>
            <p:ph type="sldNum" sz="quarter" idx="12"/>
          </p:nvPr>
        </p:nvSpPr>
        <p:spPr/>
        <p:txBody>
          <a:bodyPr/>
          <a:lstStyle/>
          <a:p>
            <a:fld id="{C5ED3503-BAF3-453D-83BE-D7796F3996D8}" type="slidenum">
              <a:rPr lang="ja-JP" altLang="en-US" smtClean="0"/>
              <a:pPr/>
              <a:t>4</a:t>
            </a:fld>
            <a:endParaRPr lang="ja-JP" altLang="en-US" dirty="0"/>
          </a:p>
        </p:txBody>
      </p:sp>
      <p:sp>
        <p:nvSpPr>
          <p:cNvPr id="5" name="コンテンツ プレースホルダー 4">
            <a:extLst>
              <a:ext uri="{FF2B5EF4-FFF2-40B4-BE49-F238E27FC236}">
                <a16:creationId xmlns:a16="http://schemas.microsoft.com/office/drawing/2014/main" id="{CA215654-B7B5-E4CC-95C4-B4B96505E902}"/>
              </a:ext>
            </a:extLst>
          </p:cNvPr>
          <p:cNvSpPr>
            <a:spLocks noGrp="1"/>
          </p:cNvSpPr>
          <p:nvPr>
            <p:ph sz="quarter" idx="13"/>
          </p:nvPr>
        </p:nvSpPr>
        <p:spPr/>
        <p:txBody>
          <a:bodyPr/>
          <a:lstStyle/>
          <a:p>
            <a:r>
              <a:rPr lang="en-US" altLang="ja-JP" dirty="0"/>
              <a:t>Spring Framework</a:t>
            </a:r>
            <a:r>
              <a:rPr lang="ja-JP" altLang="en-US" dirty="0"/>
              <a:t>は、</a:t>
            </a:r>
            <a:r>
              <a:rPr lang="en-US" altLang="ja-JP" dirty="0"/>
              <a:t>Java</a:t>
            </a:r>
            <a:r>
              <a:rPr lang="ja-JP" altLang="en-US" dirty="0"/>
              <a:t>の環境でアプリケーションを効率よく作成するための</a:t>
            </a:r>
            <a:r>
              <a:rPr lang="en-US" altLang="ja-JP" dirty="0"/>
              <a:t>OSS</a:t>
            </a:r>
            <a:r>
              <a:rPr lang="ja-JP" altLang="en-US" dirty="0"/>
              <a:t>のアプリケーションフレームワークです。</a:t>
            </a:r>
            <a:endParaRPr lang="en-US" altLang="ja-JP" dirty="0"/>
          </a:p>
          <a:p>
            <a:r>
              <a:rPr lang="ja-JP" altLang="en-US" dirty="0"/>
              <a:t>アプリケーションフレームワークとは、取り決められたルールに従ってプログラムすることで、一からプログラムするよりもはるかに効率的かつ安全にアプリケーションが作成できるツール</a:t>
            </a:r>
            <a:r>
              <a:rPr lang="en-US" altLang="ja-JP" dirty="0"/>
              <a:t>(</a:t>
            </a:r>
            <a:r>
              <a:rPr lang="ja-JP" altLang="en-US" dirty="0"/>
              <a:t>ライブラリ</a:t>
            </a:r>
            <a:r>
              <a:rPr lang="en-US" altLang="ja-JP" dirty="0"/>
              <a:t>)</a:t>
            </a:r>
            <a:r>
              <a:rPr lang="ja-JP" altLang="en-US" dirty="0"/>
              <a:t>です。</a:t>
            </a:r>
            <a:endParaRPr lang="en-US" altLang="ja-JP" dirty="0"/>
          </a:p>
          <a:p>
            <a:r>
              <a:rPr lang="en-US" altLang="ja-JP" dirty="0"/>
              <a:t>Spring Boot</a:t>
            </a:r>
            <a:r>
              <a:rPr lang="ja-JP" altLang="en-US" dirty="0"/>
              <a:t>は、</a:t>
            </a:r>
            <a:r>
              <a:rPr lang="en-US" altLang="ja-JP" dirty="0"/>
              <a:t>Spring Framework</a:t>
            </a:r>
            <a:r>
              <a:rPr lang="ja-JP" altLang="en-US" dirty="0"/>
              <a:t>をより簡潔かつ効率的に利用するためのフレームワーク</a:t>
            </a:r>
            <a:r>
              <a:rPr lang="en-US" altLang="ja-JP" dirty="0"/>
              <a:t>(</a:t>
            </a:r>
            <a:r>
              <a:rPr lang="ja-JP" altLang="en-US" dirty="0"/>
              <a:t>フレームワークのフレームワーク</a:t>
            </a:r>
            <a:r>
              <a:rPr lang="en-US" altLang="ja-JP" dirty="0"/>
              <a:t>)</a:t>
            </a:r>
            <a:r>
              <a:rPr lang="ja-JP" altLang="en-US" dirty="0"/>
              <a:t>。</a:t>
            </a:r>
            <a:endParaRPr lang="en-US" altLang="ja-JP" dirty="0"/>
          </a:p>
          <a:p>
            <a:endParaRPr kumimoji="1" lang="ja-JP" altLang="en-US" dirty="0"/>
          </a:p>
        </p:txBody>
      </p:sp>
    </p:spTree>
    <p:extLst>
      <p:ext uri="{BB962C8B-B14F-4D97-AF65-F5344CB8AC3E}">
        <p14:creationId xmlns:p14="http://schemas.microsoft.com/office/powerpoint/2010/main" val="1276592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F3F819-50F2-7E7D-40D9-DEF12BBE58AD}"/>
              </a:ext>
            </a:extLst>
          </p:cNvPr>
          <p:cNvSpPr>
            <a:spLocks noGrp="1"/>
          </p:cNvSpPr>
          <p:nvPr>
            <p:ph type="title"/>
          </p:nvPr>
        </p:nvSpPr>
        <p:spPr/>
        <p:txBody>
          <a:bodyPr/>
          <a:lstStyle/>
          <a:p>
            <a:r>
              <a:rPr kumimoji="1" lang="ja-JP" altLang="en-US" dirty="0"/>
              <a:t>開発環境</a:t>
            </a:r>
          </a:p>
        </p:txBody>
      </p:sp>
      <p:sp>
        <p:nvSpPr>
          <p:cNvPr id="3" name="フッター プレースホルダー 2">
            <a:extLst>
              <a:ext uri="{FF2B5EF4-FFF2-40B4-BE49-F238E27FC236}">
                <a16:creationId xmlns:a16="http://schemas.microsoft.com/office/drawing/2014/main" id="{05864295-F071-69C1-784B-6DF45F5A3117}"/>
              </a:ext>
            </a:extLst>
          </p:cNvPr>
          <p:cNvSpPr>
            <a:spLocks noGrp="1"/>
          </p:cNvSpPr>
          <p:nvPr>
            <p:ph type="ftr" sz="quarter" idx="11"/>
          </p:nvPr>
        </p:nvSpPr>
        <p:spPr/>
        <p:txBody>
          <a:bodyPr/>
          <a:lstStyle/>
          <a:p>
            <a:r>
              <a:rPr lang="ja-JP" altLang="en-US"/>
              <a:t>システム技研株式会社</a:t>
            </a:r>
            <a:endParaRPr lang="ja-JP" altLang="en-US" dirty="0"/>
          </a:p>
        </p:txBody>
      </p:sp>
      <p:sp>
        <p:nvSpPr>
          <p:cNvPr id="4" name="スライド番号プレースホルダー 3">
            <a:extLst>
              <a:ext uri="{FF2B5EF4-FFF2-40B4-BE49-F238E27FC236}">
                <a16:creationId xmlns:a16="http://schemas.microsoft.com/office/drawing/2014/main" id="{03D1C2CE-652A-9FD3-0E60-8B06D67832BB}"/>
              </a:ext>
            </a:extLst>
          </p:cNvPr>
          <p:cNvSpPr>
            <a:spLocks noGrp="1"/>
          </p:cNvSpPr>
          <p:nvPr>
            <p:ph type="sldNum" sz="quarter" idx="12"/>
          </p:nvPr>
        </p:nvSpPr>
        <p:spPr/>
        <p:txBody>
          <a:bodyPr/>
          <a:lstStyle/>
          <a:p>
            <a:fld id="{C5ED3503-BAF3-453D-83BE-D7796F3996D8}" type="slidenum">
              <a:rPr lang="ja-JP" altLang="en-US" smtClean="0"/>
              <a:pPr/>
              <a:t>5</a:t>
            </a:fld>
            <a:endParaRPr lang="ja-JP" altLang="en-US" dirty="0"/>
          </a:p>
        </p:txBody>
      </p:sp>
      <p:sp>
        <p:nvSpPr>
          <p:cNvPr id="5" name="コンテンツ プレースホルダー 4">
            <a:extLst>
              <a:ext uri="{FF2B5EF4-FFF2-40B4-BE49-F238E27FC236}">
                <a16:creationId xmlns:a16="http://schemas.microsoft.com/office/drawing/2014/main" id="{8B3CAC68-8A30-9C68-F2DC-94C4C973C473}"/>
              </a:ext>
            </a:extLst>
          </p:cNvPr>
          <p:cNvSpPr>
            <a:spLocks noGrp="1"/>
          </p:cNvSpPr>
          <p:nvPr>
            <p:ph sz="quarter" idx="13"/>
          </p:nvPr>
        </p:nvSpPr>
        <p:spPr/>
        <p:txBody>
          <a:bodyPr/>
          <a:lstStyle/>
          <a:p>
            <a:r>
              <a:rPr kumimoji="1" lang="en-US" altLang="ja-JP" dirty="0"/>
              <a:t>OS</a:t>
            </a:r>
            <a:r>
              <a:rPr kumimoji="1" lang="ja-JP" altLang="en-US" dirty="0"/>
              <a:t>は何でもよいが、</a:t>
            </a:r>
            <a:r>
              <a:rPr lang="en-US" altLang="ja-JP" dirty="0" err="1"/>
              <a:t>ssh</a:t>
            </a:r>
            <a:r>
              <a:rPr lang="ja-JP" altLang="en-US" dirty="0"/>
              <a:t>コマンドや、</a:t>
            </a:r>
            <a:r>
              <a:rPr lang="en-US" altLang="ja-JP" dirty="0"/>
              <a:t>git</a:t>
            </a:r>
            <a:r>
              <a:rPr lang="ja-JP" altLang="en-US" dirty="0"/>
              <a:t>コマンドが利用できること。</a:t>
            </a:r>
            <a:endParaRPr kumimoji="1" lang="en-US" altLang="ja-JP" dirty="0"/>
          </a:p>
          <a:p>
            <a:r>
              <a:rPr kumimoji="1" lang="en-US" altLang="ja-JP" dirty="0"/>
              <a:t>Visual Studio Code + </a:t>
            </a:r>
            <a:r>
              <a:rPr kumimoji="1" lang="en-US" altLang="ja-JP" dirty="0" err="1"/>
              <a:t>Remote:SSH</a:t>
            </a:r>
            <a:r>
              <a:rPr kumimoji="1" lang="ja-JP" altLang="en-US" dirty="0"/>
              <a:t>拡張 ＋ </a:t>
            </a:r>
            <a:r>
              <a:rPr lang="en-US" altLang="ja-JP" dirty="0"/>
              <a:t>Java Extension Pack</a:t>
            </a: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1886454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F02FB7-72CB-85B6-5E1C-A61A9424BF3E}"/>
              </a:ext>
            </a:extLst>
          </p:cNvPr>
          <p:cNvSpPr>
            <a:spLocks noGrp="1"/>
          </p:cNvSpPr>
          <p:nvPr>
            <p:ph type="title"/>
          </p:nvPr>
        </p:nvSpPr>
        <p:spPr/>
        <p:txBody>
          <a:bodyPr/>
          <a:lstStyle/>
          <a:p>
            <a:r>
              <a:rPr kumimoji="1" lang="ja-JP" altLang="en-US" dirty="0"/>
              <a:t>実習の流れ</a:t>
            </a:r>
          </a:p>
        </p:txBody>
      </p:sp>
      <p:sp>
        <p:nvSpPr>
          <p:cNvPr id="3" name="フッター プレースホルダー 2">
            <a:extLst>
              <a:ext uri="{FF2B5EF4-FFF2-40B4-BE49-F238E27FC236}">
                <a16:creationId xmlns:a16="http://schemas.microsoft.com/office/drawing/2014/main" id="{A51359CB-ED52-1D31-81AC-35D5896CE2D0}"/>
              </a:ext>
            </a:extLst>
          </p:cNvPr>
          <p:cNvSpPr>
            <a:spLocks noGrp="1"/>
          </p:cNvSpPr>
          <p:nvPr>
            <p:ph type="ftr" sz="quarter" idx="11"/>
          </p:nvPr>
        </p:nvSpPr>
        <p:spPr/>
        <p:txBody>
          <a:bodyPr/>
          <a:lstStyle/>
          <a:p>
            <a:r>
              <a:rPr lang="ja-JP" altLang="en-US"/>
              <a:t>システム技研株式会社</a:t>
            </a:r>
            <a:endParaRPr lang="ja-JP" altLang="en-US" dirty="0"/>
          </a:p>
        </p:txBody>
      </p:sp>
      <p:sp>
        <p:nvSpPr>
          <p:cNvPr id="4" name="スライド番号プレースホルダー 3">
            <a:extLst>
              <a:ext uri="{FF2B5EF4-FFF2-40B4-BE49-F238E27FC236}">
                <a16:creationId xmlns:a16="http://schemas.microsoft.com/office/drawing/2014/main" id="{4B71727E-D651-E45B-BFDB-4D195AD4F744}"/>
              </a:ext>
            </a:extLst>
          </p:cNvPr>
          <p:cNvSpPr>
            <a:spLocks noGrp="1"/>
          </p:cNvSpPr>
          <p:nvPr>
            <p:ph type="sldNum" sz="quarter" idx="12"/>
          </p:nvPr>
        </p:nvSpPr>
        <p:spPr/>
        <p:txBody>
          <a:bodyPr/>
          <a:lstStyle/>
          <a:p>
            <a:fld id="{C5ED3503-BAF3-453D-83BE-D7796F3996D8}" type="slidenum">
              <a:rPr lang="ja-JP" altLang="en-US" smtClean="0"/>
              <a:pPr/>
              <a:t>6</a:t>
            </a:fld>
            <a:endParaRPr lang="ja-JP" altLang="en-US" dirty="0"/>
          </a:p>
        </p:txBody>
      </p:sp>
      <p:sp>
        <p:nvSpPr>
          <p:cNvPr id="5" name="コンテンツ プレースホルダー 4">
            <a:extLst>
              <a:ext uri="{FF2B5EF4-FFF2-40B4-BE49-F238E27FC236}">
                <a16:creationId xmlns:a16="http://schemas.microsoft.com/office/drawing/2014/main" id="{AA5DE6FA-FC7E-2178-FF9B-26A7CDE443D7}"/>
              </a:ext>
            </a:extLst>
          </p:cNvPr>
          <p:cNvSpPr>
            <a:spLocks noGrp="1"/>
          </p:cNvSpPr>
          <p:nvPr>
            <p:ph sz="quarter" idx="13"/>
          </p:nvPr>
        </p:nvSpPr>
        <p:spPr>
          <a:xfrm>
            <a:off x="219940" y="722166"/>
            <a:ext cx="11752119" cy="5634184"/>
          </a:xfrm>
        </p:spPr>
        <p:txBody>
          <a:bodyPr>
            <a:normAutofit fontScale="92500" lnSpcReduction="20000"/>
          </a:bodyPr>
          <a:lstStyle/>
          <a:p>
            <a:pPr marL="0" indent="0">
              <a:buNone/>
            </a:pPr>
            <a:r>
              <a:rPr kumimoji="1" lang="ja-JP" altLang="en-US" dirty="0"/>
              <a:t>以下のステップで進める。</a:t>
            </a:r>
            <a:endParaRPr kumimoji="1" lang="en-US" altLang="ja-JP" dirty="0"/>
          </a:p>
          <a:p>
            <a:pPr marL="0" indent="0">
              <a:buNone/>
            </a:pPr>
            <a:endParaRPr kumimoji="1" lang="en-US" altLang="ja-JP" dirty="0"/>
          </a:p>
          <a:p>
            <a:pPr marL="514350" indent="-514350">
              <a:buFont typeface="+mj-lt"/>
              <a:buAutoNum type="arabicPeriod"/>
            </a:pPr>
            <a:r>
              <a:rPr kumimoji="1" lang="ja-JP" altLang="en-US" dirty="0"/>
              <a:t>開発環境を準備</a:t>
            </a:r>
            <a:endParaRPr kumimoji="1" lang="en-US" altLang="ja-JP" dirty="0"/>
          </a:p>
          <a:p>
            <a:pPr marL="514350" indent="-514350">
              <a:buFont typeface="+mj-lt"/>
              <a:buAutoNum type="arabicPeriod"/>
            </a:pPr>
            <a:r>
              <a:rPr lang="ja-JP" altLang="en-US" dirty="0"/>
              <a:t>サービス管理システムの理解</a:t>
            </a:r>
            <a:endParaRPr lang="en-US" altLang="ja-JP" dirty="0"/>
          </a:p>
          <a:p>
            <a:pPr marL="514350" indent="-514350">
              <a:buFont typeface="+mj-lt"/>
              <a:buAutoNum type="arabicPeriod"/>
            </a:pPr>
            <a:r>
              <a:rPr kumimoji="1" lang="ja-JP" altLang="en-US" dirty="0"/>
              <a:t>料金情報</a:t>
            </a:r>
            <a:r>
              <a:rPr kumimoji="1" lang="en-US" altLang="ja-JP" dirty="0"/>
              <a:t>(KAP020V010)</a:t>
            </a:r>
            <a:r>
              <a:rPr kumimoji="1" lang="ja-JP" altLang="en-US" dirty="0"/>
              <a:t>検索機能の作成</a:t>
            </a:r>
            <a:endParaRPr lang="en-US" altLang="ja-JP" dirty="0"/>
          </a:p>
          <a:p>
            <a:pPr marL="971550" lvl="1" indent="-514350">
              <a:buFont typeface="+mj-lt"/>
              <a:buAutoNum type="arabicPeriod"/>
            </a:pPr>
            <a:r>
              <a:rPr lang="en-US" altLang="ja-JP" dirty="0"/>
              <a:t>HTML(</a:t>
            </a:r>
            <a:r>
              <a:rPr lang="en-US" altLang="ja-JP" dirty="0" err="1"/>
              <a:t>Thymeleaf</a:t>
            </a:r>
            <a:r>
              <a:rPr lang="en-US" altLang="ja-JP" dirty="0"/>
              <a:t>)</a:t>
            </a:r>
            <a:r>
              <a:rPr lang="ja-JP" altLang="en-US" dirty="0"/>
              <a:t>で画面を作成する。</a:t>
            </a:r>
            <a:endParaRPr lang="en-US" altLang="ja-JP" dirty="0"/>
          </a:p>
          <a:p>
            <a:pPr marL="971550" lvl="1" indent="-514350">
              <a:buFont typeface="+mj-lt"/>
              <a:buAutoNum type="arabicPeriod"/>
            </a:pPr>
            <a:r>
              <a:rPr lang="ja-JP" altLang="en-US" dirty="0"/>
              <a:t>検索条件入力画面を表示するコントローラを作成する。</a:t>
            </a:r>
            <a:endParaRPr lang="en-US" altLang="ja-JP" dirty="0"/>
          </a:p>
          <a:p>
            <a:pPr marL="971550" lvl="1" indent="-514350">
              <a:buFont typeface="+mj-lt"/>
              <a:buAutoNum type="arabicPeriod"/>
            </a:pPr>
            <a:r>
              <a:rPr lang="ja-JP" altLang="en-US" dirty="0"/>
              <a:t>料金情報をすべて取得し料金情報検索結果として返すサービスを作成する。</a:t>
            </a:r>
            <a:endParaRPr lang="en-US" altLang="ja-JP" dirty="0"/>
          </a:p>
          <a:p>
            <a:pPr marL="971550" lvl="1" indent="-514350">
              <a:buFont typeface="+mj-lt"/>
              <a:buAutoNum type="arabicPeriod"/>
            </a:pPr>
            <a:r>
              <a:rPr lang="ja-JP" altLang="en-US" dirty="0"/>
              <a:t>料金情報検索結果を表示するコントローラを作成する。</a:t>
            </a:r>
            <a:endParaRPr lang="en-US" altLang="ja-JP" dirty="0"/>
          </a:p>
          <a:p>
            <a:pPr marL="971550" lvl="1" indent="-514350">
              <a:buFont typeface="+mj-lt"/>
              <a:buAutoNum type="arabicPeriod"/>
            </a:pPr>
            <a:r>
              <a:rPr lang="en-US" altLang="ja-JP" dirty="0"/>
              <a:t>3.</a:t>
            </a:r>
            <a:r>
              <a:rPr lang="ja-JP" altLang="en-US" dirty="0"/>
              <a:t>について検索条件に一致する情報を料金情報検索結果として返すサービスに変更する。</a:t>
            </a:r>
            <a:endParaRPr lang="en-US" altLang="ja-JP" dirty="0"/>
          </a:p>
          <a:p>
            <a:pPr marL="514350" indent="-514350">
              <a:buFont typeface="+mj-lt"/>
              <a:buAutoNum type="arabicPeriod"/>
            </a:pPr>
            <a:r>
              <a:rPr kumimoji="1" lang="ja-JP" altLang="en-US" dirty="0"/>
              <a:t>料金情報編集機能</a:t>
            </a:r>
            <a:r>
              <a:rPr kumimoji="1" lang="en-US" altLang="ja-JP" dirty="0"/>
              <a:t>(KAP020V020)</a:t>
            </a:r>
            <a:r>
              <a:rPr kumimoji="1" lang="ja-JP" altLang="en-US" dirty="0"/>
              <a:t>の作成</a:t>
            </a:r>
            <a:endParaRPr kumimoji="1" lang="en-US" altLang="ja-JP" dirty="0"/>
          </a:p>
          <a:p>
            <a:pPr marL="514350" indent="-514350">
              <a:buFont typeface="+mj-lt"/>
              <a:buAutoNum type="arabicPeriod"/>
            </a:pPr>
            <a:r>
              <a:rPr lang="ja-JP" altLang="en-US" dirty="0"/>
              <a:t>加入者情報編集画面</a:t>
            </a:r>
            <a:r>
              <a:rPr lang="en-US" altLang="ja-JP" dirty="0"/>
              <a:t>(KAP010V020)</a:t>
            </a:r>
            <a:r>
              <a:rPr lang="ja-JP" altLang="en-US"/>
              <a:t>に</a:t>
            </a:r>
            <a:r>
              <a:rPr lang="ja-JP" altLang="en-US" dirty="0"/>
              <a:t>料金情報関連付け機能を追加</a:t>
            </a:r>
            <a:endParaRPr lang="en-US" altLang="ja-JP" dirty="0"/>
          </a:p>
          <a:p>
            <a:pPr marL="514350" indent="-514350">
              <a:buFont typeface="+mj-lt"/>
              <a:buAutoNum type="arabicPeriod"/>
            </a:pPr>
            <a:r>
              <a:rPr lang="ja-JP" altLang="en-US" dirty="0"/>
              <a:t>料金情報を基に料金情報請求データを作成するようバッチ処理を変更</a:t>
            </a:r>
            <a:endParaRPr lang="en-US" altLang="ja-JP" dirty="0"/>
          </a:p>
          <a:p>
            <a:pPr marL="514350" indent="-514350">
              <a:buFont typeface="+mj-lt"/>
              <a:buAutoNum type="arabicPeriod"/>
            </a:pPr>
            <a:r>
              <a:rPr lang="ja-JP" altLang="en-US" dirty="0"/>
              <a:t>追加した機能のテスト・エビデンスの作成</a:t>
            </a:r>
            <a:endParaRPr lang="en-US" altLang="ja-JP" dirty="0"/>
          </a:p>
        </p:txBody>
      </p:sp>
    </p:spTree>
    <p:extLst>
      <p:ext uri="{BB962C8B-B14F-4D97-AF65-F5344CB8AC3E}">
        <p14:creationId xmlns:p14="http://schemas.microsoft.com/office/powerpoint/2010/main" val="2608529184"/>
      </p:ext>
    </p:extLst>
  </p:cSld>
  <p:clrMapOvr>
    <a:masterClrMapping/>
  </p:clrMapOvr>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社内資料用テンプレート.potx" id="{53086F68-B31C-4A54-A279-54C00F918243}" vid="{C353C328-D4AD-412F-AD8A-206E0E2DA3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社内資料用テンプレート</Template>
  <TotalTime>1560</TotalTime>
  <Words>557</Words>
  <Application>Microsoft Office PowerPoint</Application>
  <PresentationFormat>ワイド画面</PresentationFormat>
  <Paragraphs>55</Paragraphs>
  <Slides>6</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vt:i4>
      </vt:variant>
    </vt:vector>
  </HeadingPairs>
  <TitlesOfParts>
    <vt:vector size="12" baseType="lpstr">
      <vt:lpstr>BIZ UDPゴシック</vt:lpstr>
      <vt:lpstr>UDEV Gothic</vt:lpstr>
      <vt:lpstr>メイリオ</vt:lpstr>
      <vt:lpstr>游ゴシック</vt:lpstr>
      <vt:lpstr>Arial</vt:lpstr>
      <vt:lpstr>デザインの設定</vt:lpstr>
      <vt:lpstr>Java研修実習の進め方</vt:lpstr>
      <vt:lpstr>はじめに</vt:lpstr>
      <vt:lpstr>管理システムが利用している技術と動作環境</vt:lpstr>
      <vt:lpstr>Spring Framework と Spring Boot について</vt:lpstr>
      <vt:lpstr>開発環境</vt:lpstr>
      <vt:lpstr>実習の流れ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社内OA機器リプレース計画案</dc:title>
  <dc:creator>大島　祐介</dc:creator>
  <cp:lastModifiedBy>大島　祐介</cp:lastModifiedBy>
  <cp:revision>11</cp:revision>
  <dcterms:created xsi:type="dcterms:W3CDTF">2023-03-24T01:38:31Z</dcterms:created>
  <dcterms:modified xsi:type="dcterms:W3CDTF">2023-04-27T06:06:21Z</dcterms:modified>
</cp:coreProperties>
</file>