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8"/>
  </p:notesMasterIdLst>
  <p:sldIdLst>
    <p:sldId id="268" r:id="rId2"/>
    <p:sldId id="267" r:id="rId3"/>
    <p:sldId id="269" r:id="rId4"/>
    <p:sldId id="270" r:id="rId5"/>
    <p:sldId id="273" r:id="rId6"/>
    <p:sldId id="27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EB99822-07A5-404A-95A3-F99687C5639E}">
          <p14:sldIdLst>
            <p14:sldId id="268"/>
            <p14:sldId id="267"/>
            <p14:sldId id="269"/>
            <p14:sldId id="270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EC551F-CC26-4F64-92BF-91EF8EBC1EF3}" v="6" dt="2023-04-04T07:01:57.046"/>
    <p1510:client id="{DDE64C7F-89A5-46C5-9E54-B08A0C523FD2}" v="2" dt="2023-04-04T08:31:10.366"/>
  </p1510:revLst>
</p1510:revInfo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1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6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大島　祐介" userId="1553b98c-eee3-471b-8cf1-336469382649" providerId="ADAL" clId="{C2664274-DA99-43FB-9C3E-3E2203FF9622}"/>
    <pc:docChg chg="modSld">
      <pc:chgData name="大島　祐介" userId="1553b98c-eee3-471b-8cf1-336469382649" providerId="ADAL" clId="{C2664274-DA99-43FB-9C3E-3E2203FF9622}" dt="2023-03-27T01:47:22.444" v="40" actId="20577"/>
      <pc:docMkLst>
        <pc:docMk/>
      </pc:docMkLst>
      <pc:sldChg chg="modSp mod">
        <pc:chgData name="大島　祐介" userId="1553b98c-eee3-471b-8cf1-336469382649" providerId="ADAL" clId="{C2664274-DA99-43FB-9C3E-3E2203FF9622}" dt="2023-03-27T01:47:22.444" v="40" actId="20577"/>
        <pc:sldMkLst>
          <pc:docMk/>
          <pc:sldMk cId="248501692" sldId="268"/>
        </pc:sldMkLst>
        <pc:spChg chg="mod">
          <ac:chgData name="大島　祐介" userId="1553b98c-eee3-471b-8cf1-336469382649" providerId="ADAL" clId="{C2664274-DA99-43FB-9C3E-3E2203FF9622}" dt="2023-03-27T01:47:22.444" v="40" actId="20577"/>
          <ac:spMkLst>
            <pc:docMk/>
            <pc:sldMk cId="248501692" sldId="268"/>
            <ac:spMk id="67" creationId="{44A7A93E-F5A0-F68A-4179-0CFED1BADAB2}"/>
          </ac:spMkLst>
        </pc:spChg>
      </pc:sldChg>
    </pc:docChg>
  </pc:docChgLst>
  <pc:docChgLst>
    <pc:chgData name="大島　祐介" userId="1553b98c-eee3-471b-8cf1-336469382649" providerId="ADAL" clId="{DDE64C7F-89A5-46C5-9E54-B08A0C523FD2}"/>
    <pc:docChg chg="undo custSel modSld">
      <pc:chgData name="大島　祐介" userId="1553b98c-eee3-471b-8cf1-336469382649" providerId="ADAL" clId="{DDE64C7F-89A5-46C5-9E54-B08A0C523FD2}" dt="2023-04-04T08:33:22.270" v="612" actId="20577"/>
      <pc:docMkLst>
        <pc:docMk/>
      </pc:docMkLst>
      <pc:sldChg chg="delSp modSp mod">
        <pc:chgData name="大島　祐介" userId="1553b98c-eee3-471b-8cf1-336469382649" providerId="ADAL" clId="{DDE64C7F-89A5-46C5-9E54-B08A0C523FD2}" dt="2023-04-04T08:29:10.476" v="533" actId="20577"/>
        <pc:sldMkLst>
          <pc:docMk/>
          <pc:sldMk cId="4037055799" sldId="267"/>
        </pc:sldMkLst>
        <pc:spChg chg="mod">
          <ac:chgData name="大島　祐介" userId="1553b98c-eee3-471b-8cf1-336469382649" providerId="ADAL" clId="{DDE64C7F-89A5-46C5-9E54-B08A0C523FD2}" dt="2023-04-04T08:20:54.913" v="479" actId="20577"/>
          <ac:spMkLst>
            <pc:docMk/>
            <pc:sldMk cId="4037055799" sldId="267"/>
            <ac:spMk id="3" creationId="{6758013B-398C-D363-B485-CB4171592D44}"/>
          </ac:spMkLst>
        </pc:spChg>
        <pc:spChg chg="mod">
          <ac:chgData name="大島　祐介" userId="1553b98c-eee3-471b-8cf1-336469382649" providerId="ADAL" clId="{DDE64C7F-89A5-46C5-9E54-B08A0C523FD2}" dt="2023-04-04T08:29:10.476" v="533" actId="20577"/>
          <ac:spMkLst>
            <pc:docMk/>
            <pc:sldMk cId="4037055799" sldId="267"/>
            <ac:spMk id="8" creationId="{7BCCA55D-8F20-36C4-F9D1-C21CEA32D2CE}"/>
          </ac:spMkLst>
        </pc:spChg>
        <pc:spChg chg="mod">
          <ac:chgData name="大島　祐介" userId="1553b98c-eee3-471b-8cf1-336469382649" providerId="ADAL" clId="{DDE64C7F-89A5-46C5-9E54-B08A0C523FD2}" dt="2023-04-04T08:27:06.840" v="531" actId="1037"/>
          <ac:spMkLst>
            <pc:docMk/>
            <pc:sldMk cId="4037055799" sldId="267"/>
            <ac:spMk id="11" creationId="{D2ADDFBC-AEB6-1C8D-9DD8-CB51025B2A2A}"/>
          </ac:spMkLst>
        </pc:spChg>
        <pc:spChg chg="mod">
          <ac:chgData name="大島　祐介" userId="1553b98c-eee3-471b-8cf1-336469382649" providerId="ADAL" clId="{DDE64C7F-89A5-46C5-9E54-B08A0C523FD2}" dt="2023-04-04T08:27:06.840" v="531" actId="1037"/>
          <ac:spMkLst>
            <pc:docMk/>
            <pc:sldMk cId="4037055799" sldId="267"/>
            <ac:spMk id="15" creationId="{6241FB2A-CEEB-966C-1B03-A454B7B3E042}"/>
          </ac:spMkLst>
        </pc:spChg>
        <pc:spChg chg="mod">
          <ac:chgData name="大島　祐介" userId="1553b98c-eee3-471b-8cf1-336469382649" providerId="ADAL" clId="{DDE64C7F-89A5-46C5-9E54-B08A0C523FD2}" dt="2023-04-04T08:23:36.294" v="487" actId="14100"/>
          <ac:spMkLst>
            <pc:docMk/>
            <pc:sldMk cId="4037055799" sldId="267"/>
            <ac:spMk id="17" creationId="{0C030E8B-149E-6DC4-207A-AD63F1731A13}"/>
          </ac:spMkLst>
        </pc:spChg>
        <pc:spChg chg="del mod">
          <ac:chgData name="大島　祐介" userId="1553b98c-eee3-471b-8cf1-336469382649" providerId="ADAL" clId="{DDE64C7F-89A5-46C5-9E54-B08A0C523FD2}" dt="2023-04-04T08:19:07.352" v="337"/>
          <ac:spMkLst>
            <pc:docMk/>
            <pc:sldMk cId="4037055799" sldId="267"/>
            <ac:spMk id="18" creationId="{BA89511C-02B3-9BD6-B926-1990AB112634}"/>
          </ac:spMkLst>
        </pc:spChg>
        <pc:graphicFrameChg chg="mod modGraphic">
          <ac:chgData name="大島　祐介" userId="1553b98c-eee3-471b-8cf1-336469382649" providerId="ADAL" clId="{DDE64C7F-89A5-46C5-9E54-B08A0C523FD2}" dt="2023-04-04T08:27:06.840" v="531" actId="1037"/>
          <ac:graphicFrameMkLst>
            <pc:docMk/>
            <pc:sldMk cId="4037055799" sldId="267"/>
            <ac:graphicFrameMk id="10" creationId="{E1D98C53-6FB8-A901-43A1-50A9CA3F83E3}"/>
          </ac:graphicFrameMkLst>
        </pc:graphicFrameChg>
      </pc:sldChg>
      <pc:sldChg chg="addSp delSp modSp mod">
        <pc:chgData name="大島　祐介" userId="1553b98c-eee3-471b-8cf1-336469382649" providerId="ADAL" clId="{DDE64C7F-89A5-46C5-9E54-B08A0C523FD2}" dt="2023-04-04T08:33:22.270" v="612" actId="20577"/>
        <pc:sldMkLst>
          <pc:docMk/>
          <pc:sldMk cId="248501692" sldId="268"/>
        </pc:sldMkLst>
        <pc:spChg chg="mod">
          <ac:chgData name="大島　祐介" userId="1553b98c-eee3-471b-8cf1-336469382649" providerId="ADAL" clId="{DDE64C7F-89A5-46C5-9E54-B08A0C523FD2}" dt="2023-04-04T08:24:41.207" v="503" actId="20577"/>
          <ac:spMkLst>
            <pc:docMk/>
            <pc:sldMk cId="248501692" sldId="268"/>
            <ac:spMk id="6" creationId="{A2F48FA1-AD50-05F4-BD87-75508E8FDFAC}"/>
          </ac:spMkLst>
        </pc:spChg>
        <pc:spChg chg="add del">
          <ac:chgData name="大島　祐介" userId="1553b98c-eee3-471b-8cf1-336469382649" providerId="ADAL" clId="{DDE64C7F-89A5-46C5-9E54-B08A0C523FD2}" dt="2023-04-04T08:29:47.111" v="536" actId="478"/>
          <ac:spMkLst>
            <pc:docMk/>
            <pc:sldMk cId="248501692" sldId="268"/>
            <ac:spMk id="7" creationId="{BEC4C610-C3A4-925A-6AB3-67CA9C0AE2AE}"/>
          </ac:spMkLst>
        </pc:spChg>
        <pc:spChg chg="add mod">
          <ac:chgData name="大島　祐介" userId="1553b98c-eee3-471b-8cf1-336469382649" providerId="ADAL" clId="{DDE64C7F-89A5-46C5-9E54-B08A0C523FD2}" dt="2023-04-04T08:31:35.934" v="547" actId="14100"/>
          <ac:spMkLst>
            <pc:docMk/>
            <pc:sldMk cId="248501692" sldId="268"/>
            <ac:spMk id="10" creationId="{AE5417A5-E6D5-3BDD-F24B-5E9C2ED323DA}"/>
          </ac:spMkLst>
        </pc:spChg>
        <pc:spChg chg="mod">
          <ac:chgData name="大島　祐介" userId="1553b98c-eee3-471b-8cf1-336469382649" providerId="ADAL" clId="{DDE64C7F-89A5-46C5-9E54-B08A0C523FD2}" dt="2023-04-04T08:33:22.270" v="612" actId="20577"/>
          <ac:spMkLst>
            <pc:docMk/>
            <pc:sldMk cId="248501692" sldId="268"/>
            <ac:spMk id="66" creationId="{4E0891DD-FEF7-8E41-7DE7-47ED3853E426}"/>
          </ac:spMkLst>
        </pc:spChg>
        <pc:picChg chg="mod">
          <ac:chgData name="大島　祐介" userId="1553b98c-eee3-471b-8cf1-336469382649" providerId="ADAL" clId="{DDE64C7F-89A5-46C5-9E54-B08A0C523FD2}" dt="2023-04-04T08:31:45.800" v="549" actId="1076"/>
          <ac:picMkLst>
            <pc:docMk/>
            <pc:sldMk cId="248501692" sldId="268"/>
            <ac:picMk id="11" creationId="{F54DA166-F6B7-4AB4-E91A-FA47EE90DEE7}"/>
          </ac:picMkLst>
        </pc:picChg>
        <pc:cxnChg chg="mod">
          <ac:chgData name="大島　祐介" userId="1553b98c-eee3-471b-8cf1-336469382649" providerId="ADAL" clId="{DDE64C7F-89A5-46C5-9E54-B08A0C523FD2}" dt="2023-04-04T08:29:27.487" v="534" actId="208"/>
          <ac:cxnSpMkLst>
            <pc:docMk/>
            <pc:sldMk cId="248501692" sldId="268"/>
            <ac:cxnSpMk id="13" creationId="{DA7BEB4E-43EB-3FD5-4025-97C56D2FBEEC}"/>
          </ac:cxnSpMkLst>
        </pc:cxnChg>
        <pc:cxnChg chg="mod">
          <ac:chgData name="大島　祐介" userId="1553b98c-eee3-471b-8cf1-336469382649" providerId="ADAL" clId="{DDE64C7F-89A5-46C5-9E54-B08A0C523FD2}" dt="2023-04-04T08:29:27.487" v="534" actId="208"/>
          <ac:cxnSpMkLst>
            <pc:docMk/>
            <pc:sldMk cId="248501692" sldId="268"/>
            <ac:cxnSpMk id="22" creationId="{3DEEA2FB-939B-F5C1-0F7E-555DD915E872}"/>
          </ac:cxnSpMkLst>
        </pc:cxnChg>
        <pc:cxnChg chg="mod">
          <ac:chgData name="大島　祐介" userId="1553b98c-eee3-471b-8cf1-336469382649" providerId="ADAL" clId="{DDE64C7F-89A5-46C5-9E54-B08A0C523FD2}" dt="2023-04-04T08:29:27.487" v="534" actId="208"/>
          <ac:cxnSpMkLst>
            <pc:docMk/>
            <pc:sldMk cId="248501692" sldId="268"/>
            <ac:cxnSpMk id="23" creationId="{63DF6B05-6B18-84C0-B3BD-2E4E2EAB4EF3}"/>
          </ac:cxnSpMkLst>
        </pc:cxnChg>
        <pc:cxnChg chg="mod">
          <ac:chgData name="大島　祐介" userId="1553b98c-eee3-471b-8cf1-336469382649" providerId="ADAL" clId="{DDE64C7F-89A5-46C5-9E54-B08A0C523FD2}" dt="2023-04-04T08:29:27.487" v="534" actId="208"/>
          <ac:cxnSpMkLst>
            <pc:docMk/>
            <pc:sldMk cId="248501692" sldId="268"/>
            <ac:cxnSpMk id="26" creationId="{BE5DB5DF-8D85-81D9-4887-F5F8AF9032EE}"/>
          </ac:cxnSpMkLst>
        </pc:cxnChg>
        <pc:cxnChg chg="mod">
          <ac:chgData name="大島　祐介" userId="1553b98c-eee3-471b-8cf1-336469382649" providerId="ADAL" clId="{DDE64C7F-89A5-46C5-9E54-B08A0C523FD2}" dt="2023-04-04T08:29:27.487" v="534" actId="208"/>
          <ac:cxnSpMkLst>
            <pc:docMk/>
            <pc:sldMk cId="248501692" sldId="268"/>
            <ac:cxnSpMk id="33" creationId="{ED0F6C2F-4974-51A3-4186-D609C1E10BF2}"/>
          </ac:cxnSpMkLst>
        </pc:cxnChg>
        <pc:cxnChg chg="mod">
          <ac:chgData name="大島　祐介" userId="1553b98c-eee3-471b-8cf1-336469382649" providerId="ADAL" clId="{DDE64C7F-89A5-46C5-9E54-B08A0C523FD2}" dt="2023-04-04T08:31:50.821" v="551" actId="14100"/>
          <ac:cxnSpMkLst>
            <pc:docMk/>
            <pc:sldMk cId="248501692" sldId="268"/>
            <ac:cxnSpMk id="36" creationId="{C8251CD4-5E78-1E0D-34EB-B19F3F1BD65B}"/>
          </ac:cxnSpMkLst>
        </pc:cxnChg>
      </pc:sldChg>
    </pc:docChg>
  </pc:docChgLst>
  <pc:docChgLst>
    <pc:chgData name="大島　祐介" userId="1553b98c-eee3-471b-8cf1-336469382649" providerId="ADAL" clId="{3671527B-FC7F-4DF6-99E6-8D7AD5A4F1E2}"/>
    <pc:docChg chg="undo custSel modSld">
      <pc:chgData name="大島　祐介" userId="1553b98c-eee3-471b-8cf1-336469382649" providerId="ADAL" clId="{3671527B-FC7F-4DF6-99E6-8D7AD5A4F1E2}" dt="2023-03-27T09:21:00.674" v="1274" actId="20577"/>
      <pc:docMkLst>
        <pc:docMk/>
      </pc:docMkLst>
      <pc:sldChg chg="addSp delSp modSp mod">
        <pc:chgData name="大島　祐介" userId="1553b98c-eee3-471b-8cf1-336469382649" providerId="ADAL" clId="{3671527B-FC7F-4DF6-99E6-8D7AD5A4F1E2}" dt="2023-03-27T09:21:00.674" v="1274" actId="20577"/>
        <pc:sldMkLst>
          <pc:docMk/>
          <pc:sldMk cId="4037055799" sldId="267"/>
        </pc:sldMkLst>
        <pc:spChg chg="mod">
          <ac:chgData name="大島　祐介" userId="1553b98c-eee3-471b-8cf1-336469382649" providerId="ADAL" clId="{3671527B-FC7F-4DF6-99E6-8D7AD5A4F1E2}" dt="2023-03-27T08:27:29.135" v="1042" actId="20577"/>
          <ac:spMkLst>
            <pc:docMk/>
            <pc:sldMk cId="4037055799" sldId="267"/>
            <ac:spMk id="2" creationId="{459C4194-F944-0495-AEE6-4BCDD8934E3F}"/>
          </ac:spMkLst>
        </pc:spChg>
        <pc:spChg chg="add mod">
          <ac:chgData name="大島　祐介" userId="1553b98c-eee3-471b-8cf1-336469382649" providerId="ADAL" clId="{3671527B-FC7F-4DF6-99E6-8D7AD5A4F1E2}" dt="2023-03-27T09:21:00.674" v="1274" actId="20577"/>
          <ac:spMkLst>
            <pc:docMk/>
            <pc:sldMk cId="4037055799" sldId="267"/>
            <ac:spMk id="3" creationId="{6758013B-398C-D363-B485-CB4171592D44}"/>
          </ac:spMkLst>
        </pc:spChg>
        <pc:spChg chg="mod">
          <ac:chgData name="大島　祐介" userId="1553b98c-eee3-471b-8cf1-336469382649" providerId="ADAL" clId="{3671527B-FC7F-4DF6-99E6-8D7AD5A4F1E2}" dt="2023-03-27T09:03:43.121" v="1249" actId="20577"/>
          <ac:spMkLst>
            <pc:docMk/>
            <pc:sldMk cId="4037055799" sldId="267"/>
            <ac:spMk id="8" creationId="{7BCCA55D-8F20-36C4-F9D1-C21CEA32D2CE}"/>
          </ac:spMkLst>
        </pc:spChg>
        <pc:spChg chg="mod">
          <ac:chgData name="大島　祐介" userId="1553b98c-eee3-471b-8cf1-336469382649" providerId="ADAL" clId="{3671527B-FC7F-4DF6-99E6-8D7AD5A4F1E2}" dt="2023-03-27T08:59:21.502" v="1190" actId="14100"/>
          <ac:spMkLst>
            <pc:docMk/>
            <pc:sldMk cId="4037055799" sldId="267"/>
            <ac:spMk id="11" creationId="{D2ADDFBC-AEB6-1C8D-9DD8-CB51025B2A2A}"/>
          </ac:spMkLst>
        </pc:spChg>
        <pc:spChg chg="del mod">
          <ac:chgData name="大島　祐介" userId="1553b98c-eee3-471b-8cf1-336469382649" providerId="ADAL" clId="{3671527B-FC7F-4DF6-99E6-8D7AD5A4F1E2}" dt="2023-03-27T08:08:34.021" v="488" actId="478"/>
          <ac:spMkLst>
            <pc:docMk/>
            <pc:sldMk cId="4037055799" sldId="267"/>
            <ac:spMk id="12" creationId="{FD02ABBA-C42F-6C3C-2469-3A227B34BB28}"/>
          </ac:spMkLst>
        </pc:spChg>
        <pc:spChg chg="mod">
          <ac:chgData name="大島　祐介" userId="1553b98c-eee3-471b-8cf1-336469382649" providerId="ADAL" clId="{3671527B-FC7F-4DF6-99E6-8D7AD5A4F1E2}" dt="2023-03-27T08:16:04.039" v="872" actId="1035"/>
          <ac:spMkLst>
            <pc:docMk/>
            <pc:sldMk cId="4037055799" sldId="267"/>
            <ac:spMk id="15" creationId="{6241FB2A-CEEB-966C-1B03-A454B7B3E042}"/>
          </ac:spMkLst>
        </pc:spChg>
        <pc:spChg chg="mod">
          <ac:chgData name="大島　祐介" userId="1553b98c-eee3-471b-8cf1-336469382649" providerId="ADAL" clId="{3671527B-FC7F-4DF6-99E6-8D7AD5A4F1E2}" dt="2023-03-27T08:45:17.616" v="1082" actId="1076"/>
          <ac:spMkLst>
            <pc:docMk/>
            <pc:sldMk cId="4037055799" sldId="267"/>
            <ac:spMk id="17" creationId="{0C030E8B-149E-6DC4-207A-AD63F1731A13}"/>
          </ac:spMkLst>
        </pc:spChg>
        <pc:spChg chg="mod">
          <ac:chgData name="大島　祐介" userId="1553b98c-eee3-471b-8cf1-336469382649" providerId="ADAL" clId="{3671527B-FC7F-4DF6-99E6-8D7AD5A4F1E2}" dt="2023-03-27T08:45:21.286" v="1083" actId="1076"/>
          <ac:spMkLst>
            <pc:docMk/>
            <pc:sldMk cId="4037055799" sldId="267"/>
            <ac:spMk id="18" creationId="{BA89511C-02B3-9BD6-B926-1990AB112634}"/>
          </ac:spMkLst>
        </pc:spChg>
        <pc:graphicFrameChg chg="add mod">
          <ac:chgData name="大島　祐介" userId="1553b98c-eee3-471b-8cf1-336469382649" providerId="ADAL" clId="{3671527B-FC7F-4DF6-99E6-8D7AD5A4F1E2}" dt="2023-03-27T09:03:56.975" v="1253" actId="1076"/>
          <ac:graphicFrameMkLst>
            <pc:docMk/>
            <pc:sldMk cId="4037055799" sldId="267"/>
            <ac:graphicFrameMk id="6" creationId="{B1209213-8880-E8C8-93AA-F3D0BD6A2AA9}"/>
          </ac:graphicFrameMkLst>
        </pc:graphicFrameChg>
        <pc:graphicFrameChg chg="mod modGraphic">
          <ac:chgData name="大島　祐介" userId="1553b98c-eee3-471b-8cf1-336469382649" providerId="ADAL" clId="{3671527B-FC7F-4DF6-99E6-8D7AD5A4F1E2}" dt="2023-03-27T09:20:51.362" v="1270" actId="14734"/>
          <ac:graphicFrameMkLst>
            <pc:docMk/>
            <pc:sldMk cId="4037055799" sldId="267"/>
            <ac:graphicFrameMk id="10" creationId="{E1D98C53-6FB8-A901-43A1-50A9CA3F83E3}"/>
          </ac:graphicFrameMkLst>
        </pc:graphicFrameChg>
        <pc:cxnChg chg="mod">
          <ac:chgData name="大島　祐介" userId="1553b98c-eee3-471b-8cf1-336469382649" providerId="ADAL" clId="{3671527B-FC7F-4DF6-99E6-8D7AD5A4F1E2}" dt="2023-03-27T08:16:04.039" v="872" actId="1035"/>
          <ac:cxnSpMkLst>
            <pc:docMk/>
            <pc:sldMk cId="4037055799" sldId="267"/>
            <ac:cxnSpMk id="14" creationId="{494FBC73-EF9B-E491-C4E4-08AD11B8848C}"/>
          </ac:cxnSpMkLst>
        </pc:cxnChg>
      </pc:sldChg>
      <pc:sldChg chg="addSp modSp mod">
        <pc:chgData name="大島　祐介" userId="1553b98c-eee3-471b-8cf1-336469382649" providerId="ADAL" clId="{3671527B-FC7F-4DF6-99E6-8D7AD5A4F1E2}" dt="2023-03-27T09:19:24.806" v="1267" actId="20577"/>
        <pc:sldMkLst>
          <pc:docMk/>
          <pc:sldMk cId="248501692" sldId="268"/>
        </pc:sldMkLst>
        <pc:spChg chg="add mod">
          <ac:chgData name="大島　祐介" userId="1553b98c-eee3-471b-8cf1-336469382649" providerId="ADAL" clId="{3671527B-FC7F-4DF6-99E6-8D7AD5A4F1E2}" dt="2023-03-27T05:46:34.093" v="70" actId="1076"/>
          <ac:spMkLst>
            <pc:docMk/>
            <pc:sldMk cId="248501692" sldId="268"/>
            <ac:spMk id="5" creationId="{345938BB-F2F2-7D6D-EDFD-DC9A42801A75}"/>
          </ac:spMkLst>
        </pc:spChg>
        <pc:spChg chg="add mod">
          <ac:chgData name="大島　祐介" userId="1553b98c-eee3-471b-8cf1-336469382649" providerId="ADAL" clId="{3671527B-FC7F-4DF6-99E6-8D7AD5A4F1E2}" dt="2023-03-27T05:48:26.694" v="105" actId="1076"/>
          <ac:spMkLst>
            <pc:docMk/>
            <pc:sldMk cId="248501692" sldId="268"/>
            <ac:spMk id="6" creationId="{A2F48FA1-AD50-05F4-BD87-75508E8FDFAC}"/>
          </ac:spMkLst>
        </pc:spChg>
        <pc:spChg chg="add mod">
          <ac:chgData name="大島　祐介" userId="1553b98c-eee3-471b-8cf1-336469382649" providerId="ADAL" clId="{3671527B-FC7F-4DF6-99E6-8D7AD5A4F1E2}" dt="2023-03-27T05:48:02.899" v="97" actId="1076"/>
          <ac:spMkLst>
            <pc:docMk/>
            <pc:sldMk cId="248501692" sldId="268"/>
            <ac:spMk id="7" creationId="{61597480-C4B0-7A97-8F86-2B9DE962735E}"/>
          </ac:spMkLst>
        </pc:spChg>
        <pc:spChg chg="add mod">
          <ac:chgData name="大島　祐介" userId="1553b98c-eee3-471b-8cf1-336469382649" providerId="ADAL" clId="{3671527B-FC7F-4DF6-99E6-8D7AD5A4F1E2}" dt="2023-03-27T05:48:45.864" v="107" actId="1076"/>
          <ac:spMkLst>
            <pc:docMk/>
            <pc:sldMk cId="248501692" sldId="268"/>
            <ac:spMk id="10" creationId="{6969BD63-0D4E-F2B3-A34A-F9CE3C73CD72}"/>
          </ac:spMkLst>
        </pc:spChg>
        <pc:spChg chg="mod">
          <ac:chgData name="大島　祐介" userId="1553b98c-eee3-471b-8cf1-336469382649" providerId="ADAL" clId="{3671527B-FC7F-4DF6-99E6-8D7AD5A4F1E2}" dt="2023-03-27T09:19:18.175" v="1259" actId="20577"/>
          <ac:spMkLst>
            <pc:docMk/>
            <pc:sldMk cId="248501692" sldId="268"/>
            <ac:spMk id="47" creationId="{DEC5C808-7D32-25C2-1FF2-76F4AFECAFE0}"/>
          </ac:spMkLst>
        </pc:spChg>
        <pc:spChg chg="mod">
          <ac:chgData name="大島　祐介" userId="1553b98c-eee3-471b-8cf1-336469382649" providerId="ADAL" clId="{3671527B-FC7F-4DF6-99E6-8D7AD5A4F1E2}" dt="2023-03-27T09:19:20.772" v="1263" actId="20577"/>
          <ac:spMkLst>
            <pc:docMk/>
            <pc:sldMk cId="248501692" sldId="268"/>
            <ac:spMk id="50" creationId="{C1AD2494-1A0D-4045-5AC6-5F73ECA04C6E}"/>
          </ac:spMkLst>
        </pc:spChg>
        <pc:spChg chg="mod">
          <ac:chgData name="大島　祐介" userId="1553b98c-eee3-471b-8cf1-336469382649" providerId="ADAL" clId="{3671527B-FC7F-4DF6-99E6-8D7AD5A4F1E2}" dt="2023-03-27T09:19:24.806" v="1267" actId="20577"/>
          <ac:spMkLst>
            <pc:docMk/>
            <pc:sldMk cId="248501692" sldId="268"/>
            <ac:spMk id="54" creationId="{3224B63A-23E5-24C1-0CAE-A8BC79666711}"/>
          </ac:spMkLst>
        </pc:spChg>
        <pc:picChg chg="mod">
          <ac:chgData name="大島　祐介" userId="1553b98c-eee3-471b-8cf1-336469382649" providerId="ADAL" clId="{3671527B-FC7F-4DF6-99E6-8D7AD5A4F1E2}" dt="2023-03-27T05:46:12.625" v="66" actId="1076"/>
          <ac:picMkLst>
            <pc:docMk/>
            <pc:sldMk cId="248501692" sldId="268"/>
            <ac:picMk id="11" creationId="{F54DA166-F6B7-4AB4-E91A-FA47EE90DEE7}"/>
          </ac:picMkLst>
        </pc:picChg>
      </pc:sldChg>
    </pc:docChg>
  </pc:docChgLst>
  <pc:docChgLst>
    <pc:chgData name="大島　祐介" userId="1553b98c-eee3-471b-8cf1-336469382649" providerId="ADAL" clId="{3FD95C81-0CF2-40A3-AB28-D60FEB291CC0}"/>
    <pc:docChg chg="modSld">
      <pc:chgData name="大島　祐介" userId="1553b98c-eee3-471b-8cf1-336469382649" providerId="ADAL" clId="{3FD95C81-0CF2-40A3-AB28-D60FEB291CC0}" dt="2023-04-04T08:08:44.678" v="726" actId="20577"/>
      <pc:docMkLst>
        <pc:docMk/>
      </pc:docMkLst>
      <pc:sldChg chg="modSp mod">
        <pc:chgData name="大島　祐介" userId="1553b98c-eee3-471b-8cf1-336469382649" providerId="ADAL" clId="{3FD95C81-0CF2-40A3-AB28-D60FEB291CC0}" dt="2023-04-04T08:08:44.678" v="726" actId="20577"/>
        <pc:sldMkLst>
          <pc:docMk/>
          <pc:sldMk cId="4037055799" sldId="267"/>
        </pc:sldMkLst>
        <pc:spChg chg="mod">
          <ac:chgData name="大島　祐介" userId="1553b98c-eee3-471b-8cf1-336469382649" providerId="ADAL" clId="{3FD95C81-0CF2-40A3-AB28-D60FEB291CC0}" dt="2023-04-04T08:08:44.678" v="726" actId="20577"/>
          <ac:spMkLst>
            <pc:docMk/>
            <pc:sldMk cId="4037055799" sldId="267"/>
            <ac:spMk id="3" creationId="{6758013B-398C-D363-B485-CB4171592D44}"/>
          </ac:spMkLst>
        </pc:spChg>
      </pc:sldChg>
    </pc:docChg>
  </pc:docChgLst>
  <pc:docChgLst>
    <pc:chgData name="大島　祐介" userId="1553b98c-eee3-471b-8cf1-336469382649" providerId="ADAL" clId="{AFEC551F-CC26-4F64-92BF-91EF8EBC1EF3}"/>
    <pc:docChg chg="undo custSel delSld modSld modSection">
      <pc:chgData name="大島　祐介" userId="1553b98c-eee3-471b-8cf1-336469382649" providerId="ADAL" clId="{AFEC551F-CC26-4F64-92BF-91EF8EBC1EF3}" dt="2023-04-04T07:50:35.120" v="1215" actId="47"/>
      <pc:docMkLst>
        <pc:docMk/>
      </pc:docMkLst>
      <pc:sldChg chg="modSp del mod">
        <pc:chgData name="大島　祐介" userId="1553b98c-eee3-471b-8cf1-336469382649" providerId="ADAL" clId="{AFEC551F-CC26-4F64-92BF-91EF8EBC1EF3}" dt="2023-04-04T07:50:35.120" v="1215" actId="47"/>
        <pc:sldMkLst>
          <pc:docMk/>
          <pc:sldMk cId="3998619803" sldId="265"/>
        </pc:sldMkLst>
        <pc:spChg chg="mod">
          <ac:chgData name="大島　祐介" userId="1553b98c-eee3-471b-8cf1-336469382649" providerId="ADAL" clId="{AFEC551F-CC26-4F64-92BF-91EF8EBC1EF3}" dt="2023-04-04T07:09:37.332" v="689" actId="20577"/>
          <ac:spMkLst>
            <pc:docMk/>
            <pc:sldMk cId="3998619803" sldId="265"/>
            <ac:spMk id="2" creationId="{80DFD1E5-3F01-181A-B5AC-7B06EE8D29CD}"/>
          </ac:spMkLst>
        </pc:spChg>
      </pc:sldChg>
      <pc:sldChg chg="addSp delSp modSp mod">
        <pc:chgData name="大島　祐介" userId="1553b98c-eee3-471b-8cf1-336469382649" providerId="ADAL" clId="{AFEC551F-CC26-4F64-92BF-91EF8EBC1EF3}" dt="2023-04-04T07:50:16.013" v="1207" actId="20577"/>
        <pc:sldMkLst>
          <pc:docMk/>
          <pc:sldMk cId="4037055799" sldId="267"/>
        </pc:sldMkLst>
        <pc:spChg chg="mod">
          <ac:chgData name="大島　祐介" userId="1553b98c-eee3-471b-8cf1-336469382649" providerId="ADAL" clId="{AFEC551F-CC26-4F64-92BF-91EF8EBC1EF3}" dt="2023-04-04T07:50:16.013" v="1207" actId="20577"/>
          <ac:spMkLst>
            <pc:docMk/>
            <pc:sldMk cId="4037055799" sldId="267"/>
            <ac:spMk id="2" creationId="{459C4194-F944-0495-AEE6-4BCDD8934E3F}"/>
          </ac:spMkLst>
        </pc:spChg>
        <pc:spChg chg="mod">
          <ac:chgData name="大島　祐介" userId="1553b98c-eee3-471b-8cf1-336469382649" providerId="ADAL" clId="{AFEC551F-CC26-4F64-92BF-91EF8EBC1EF3}" dt="2023-04-04T07:49:15.105" v="1201" actId="20577"/>
          <ac:spMkLst>
            <pc:docMk/>
            <pc:sldMk cId="4037055799" sldId="267"/>
            <ac:spMk id="3" creationId="{6758013B-398C-D363-B485-CB4171592D44}"/>
          </ac:spMkLst>
        </pc:spChg>
        <pc:spChg chg="mod">
          <ac:chgData name="大島　祐介" userId="1553b98c-eee3-471b-8cf1-336469382649" providerId="ADAL" clId="{AFEC551F-CC26-4F64-92BF-91EF8EBC1EF3}" dt="2023-04-04T07:16:58.271" v="1155" actId="1036"/>
          <ac:spMkLst>
            <pc:docMk/>
            <pc:sldMk cId="4037055799" sldId="267"/>
            <ac:spMk id="11" creationId="{D2ADDFBC-AEB6-1C8D-9DD8-CB51025B2A2A}"/>
          </ac:spMkLst>
        </pc:spChg>
        <pc:spChg chg="mod">
          <ac:chgData name="大島　祐介" userId="1553b98c-eee3-471b-8cf1-336469382649" providerId="ADAL" clId="{AFEC551F-CC26-4F64-92BF-91EF8EBC1EF3}" dt="2023-04-04T07:35:36.436" v="1159" actId="1076"/>
          <ac:spMkLst>
            <pc:docMk/>
            <pc:sldMk cId="4037055799" sldId="267"/>
            <ac:spMk id="15" creationId="{6241FB2A-CEEB-966C-1B03-A454B7B3E042}"/>
          </ac:spMkLst>
        </pc:spChg>
        <pc:spChg chg="add del">
          <ac:chgData name="大島　祐介" userId="1553b98c-eee3-471b-8cf1-336469382649" providerId="ADAL" clId="{AFEC551F-CC26-4F64-92BF-91EF8EBC1EF3}" dt="2023-04-04T07:37:08.377" v="1173" actId="478"/>
          <ac:spMkLst>
            <pc:docMk/>
            <pc:sldMk cId="4037055799" sldId="267"/>
            <ac:spMk id="17" creationId="{0C030E8B-149E-6DC4-207A-AD63F1731A13}"/>
          </ac:spMkLst>
        </pc:spChg>
        <pc:spChg chg="add del mod">
          <ac:chgData name="大島　祐介" userId="1553b98c-eee3-471b-8cf1-336469382649" providerId="ADAL" clId="{AFEC551F-CC26-4F64-92BF-91EF8EBC1EF3}" dt="2023-04-04T07:49:02.642" v="1190" actId="1076"/>
          <ac:spMkLst>
            <pc:docMk/>
            <pc:sldMk cId="4037055799" sldId="267"/>
            <ac:spMk id="18" creationId="{BA89511C-02B3-9BD6-B926-1990AB112634}"/>
          </ac:spMkLst>
        </pc:spChg>
        <pc:graphicFrameChg chg="del">
          <ac:chgData name="大島　祐介" userId="1553b98c-eee3-471b-8cf1-336469382649" providerId="ADAL" clId="{AFEC551F-CC26-4F64-92BF-91EF8EBC1EF3}" dt="2023-04-04T07:05:37.863" v="415" actId="478"/>
          <ac:graphicFrameMkLst>
            <pc:docMk/>
            <pc:sldMk cId="4037055799" sldId="267"/>
            <ac:graphicFrameMk id="6" creationId="{B1209213-8880-E8C8-93AA-F3D0BD6A2AA9}"/>
          </ac:graphicFrameMkLst>
        </pc:graphicFrameChg>
        <pc:graphicFrameChg chg="mod modGraphic">
          <ac:chgData name="大島　祐介" userId="1553b98c-eee3-471b-8cf1-336469382649" providerId="ADAL" clId="{AFEC551F-CC26-4F64-92BF-91EF8EBC1EF3}" dt="2023-04-04T07:16:58.271" v="1155" actId="1036"/>
          <ac:graphicFrameMkLst>
            <pc:docMk/>
            <pc:sldMk cId="4037055799" sldId="267"/>
            <ac:graphicFrameMk id="10" creationId="{E1D98C53-6FB8-A901-43A1-50A9CA3F83E3}"/>
          </ac:graphicFrameMkLst>
        </pc:graphicFrameChg>
        <pc:cxnChg chg="del mod">
          <ac:chgData name="大島　祐介" userId="1553b98c-eee3-471b-8cf1-336469382649" providerId="ADAL" clId="{AFEC551F-CC26-4F64-92BF-91EF8EBC1EF3}" dt="2023-04-04T07:35:33.007" v="1158" actId="478"/>
          <ac:cxnSpMkLst>
            <pc:docMk/>
            <pc:sldMk cId="4037055799" sldId="267"/>
            <ac:cxnSpMk id="14" creationId="{494FBC73-EF9B-E491-C4E4-08AD11B8848C}"/>
          </ac:cxnSpMkLst>
        </pc:cxnChg>
      </pc:sldChg>
      <pc:sldChg chg="addSp delSp modSp mod">
        <pc:chgData name="大島　祐介" userId="1553b98c-eee3-471b-8cf1-336469382649" providerId="ADAL" clId="{AFEC551F-CC26-4F64-92BF-91EF8EBC1EF3}" dt="2023-04-04T07:50:30.839" v="1214" actId="20577"/>
        <pc:sldMkLst>
          <pc:docMk/>
          <pc:sldMk cId="248501692" sldId="268"/>
        </pc:sldMkLst>
        <pc:spChg chg="mod">
          <ac:chgData name="大島　祐介" userId="1553b98c-eee3-471b-8cf1-336469382649" providerId="ADAL" clId="{AFEC551F-CC26-4F64-92BF-91EF8EBC1EF3}" dt="2023-04-04T07:50:30.839" v="1214" actId="20577"/>
          <ac:spMkLst>
            <pc:docMk/>
            <pc:sldMk cId="248501692" sldId="268"/>
            <ac:spMk id="2" creationId="{C742D918-3C00-DF0C-B6D5-D8B4E621B050}"/>
          </ac:spMkLst>
        </pc:spChg>
        <pc:spChg chg="mod">
          <ac:chgData name="大島　祐介" userId="1553b98c-eee3-471b-8cf1-336469382649" providerId="ADAL" clId="{AFEC551F-CC26-4F64-92BF-91EF8EBC1EF3}" dt="2023-04-04T07:02:55.936" v="189" actId="207"/>
          <ac:spMkLst>
            <pc:docMk/>
            <pc:sldMk cId="248501692" sldId="268"/>
            <ac:spMk id="6" creationId="{A2F48FA1-AD50-05F4-BD87-75508E8FDFAC}"/>
          </ac:spMkLst>
        </pc:spChg>
        <pc:spChg chg="del">
          <ac:chgData name="大島　祐介" userId="1553b98c-eee3-471b-8cf1-336469382649" providerId="ADAL" clId="{AFEC551F-CC26-4F64-92BF-91EF8EBC1EF3}" dt="2023-04-04T06:59:38.898" v="107" actId="478"/>
          <ac:spMkLst>
            <pc:docMk/>
            <pc:sldMk cId="248501692" sldId="268"/>
            <ac:spMk id="7" creationId="{61597480-C4B0-7A97-8F86-2B9DE962735E}"/>
          </ac:spMkLst>
        </pc:spChg>
        <pc:spChg chg="del">
          <ac:chgData name="大島　祐介" userId="1553b98c-eee3-471b-8cf1-336469382649" providerId="ADAL" clId="{AFEC551F-CC26-4F64-92BF-91EF8EBC1EF3}" dt="2023-04-04T07:00:22.100" v="137" actId="478"/>
          <ac:spMkLst>
            <pc:docMk/>
            <pc:sldMk cId="248501692" sldId="268"/>
            <ac:spMk id="10" creationId="{6969BD63-0D4E-F2B3-A34A-F9CE3C73CD72}"/>
          </ac:spMkLst>
        </pc:spChg>
        <pc:spChg chg="mod">
          <ac:chgData name="大島　祐介" userId="1553b98c-eee3-471b-8cf1-336469382649" providerId="ADAL" clId="{AFEC551F-CC26-4F64-92BF-91EF8EBC1EF3}" dt="2023-04-04T07:01:35.084" v="145" actId="1076"/>
          <ac:spMkLst>
            <pc:docMk/>
            <pc:sldMk cId="248501692" sldId="268"/>
            <ac:spMk id="20" creationId="{DFE01537-CA15-968F-7667-E54C5A94CFFC}"/>
          </ac:spMkLst>
        </pc:spChg>
        <pc:spChg chg="add mod">
          <ac:chgData name="大島　祐介" userId="1553b98c-eee3-471b-8cf1-336469382649" providerId="ADAL" clId="{AFEC551F-CC26-4F64-92BF-91EF8EBC1EF3}" dt="2023-04-04T07:02:38.716" v="187" actId="1076"/>
          <ac:spMkLst>
            <pc:docMk/>
            <pc:sldMk cId="248501692" sldId="268"/>
            <ac:spMk id="25" creationId="{9CC605D7-34E5-904C-9D0C-DBCD80F58A35}"/>
          </ac:spMkLst>
        </pc:spChg>
        <pc:spChg chg="mod">
          <ac:chgData name="大島　祐介" userId="1553b98c-eee3-471b-8cf1-336469382649" providerId="ADAL" clId="{AFEC551F-CC26-4F64-92BF-91EF8EBC1EF3}" dt="2023-04-04T06:59:24.851" v="98" actId="20577"/>
          <ac:spMkLst>
            <pc:docMk/>
            <pc:sldMk cId="248501692" sldId="268"/>
            <ac:spMk id="47" creationId="{DEC5C808-7D32-25C2-1FF2-76F4AFECAFE0}"/>
          </ac:spMkLst>
        </pc:spChg>
        <pc:spChg chg="mod">
          <ac:chgData name="大島　祐介" userId="1553b98c-eee3-471b-8cf1-336469382649" providerId="ADAL" clId="{AFEC551F-CC26-4F64-92BF-91EF8EBC1EF3}" dt="2023-04-04T06:59:27.788" v="102" actId="20577"/>
          <ac:spMkLst>
            <pc:docMk/>
            <pc:sldMk cId="248501692" sldId="268"/>
            <ac:spMk id="50" creationId="{C1AD2494-1A0D-4045-5AC6-5F73ECA04C6E}"/>
          </ac:spMkLst>
        </pc:spChg>
        <pc:spChg chg="mod">
          <ac:chgData name="大島　祐介" userId="1553b98c-eee3-471b-8cf1-336469382649" providerId="ADAL" clId="{AFEC551F-CC26-4F64-92BF-91EF8EBC1EF3}" dt="2023-04-04T06:59:34.932" v="106" actId="20577"/>
          <ac:spMkLst>
            <pc:docMk/>
            <pc:sldMk cId="248501692" sldId="268"/>
            <ac:spMk id="54" creationId="{3224B63A-23E5-24C1-0CAE-A8BC79666711}"/>
          </ac:spMkLst>
        </pc:spChg>
        <pc:spChg chg="mod">
          <ac:chgData name="大島　祐介" userId="1553b98c-eee3-471b-8cf1-336469382649" providerId="ADAL" clId="{AFEC551F-CC26-4F64-92BF-91EF8EBC1EF3}" dt="2023-04-04T06:59:04.192" v="94" actId="20577"/>
          <ac:spMkLst>
            <pc:docMk/>
            <pc:sldMk cId="248501692" sldId="268"/>
            <ac:spMk id="65" creationId="{DEC05512-4C0C-208D-5212-573D46492B79}"/>
          </ac:spMkLst>
        </pc:spChg>
        <pc:cxnChg chg="add mod">
          <ac:chgData name="大島　祐介" userId="1553b98c-eee3-471b-8cf1-336469382649" providerId="ADAL" clId="{AFEC551F-CC26-4F64-92BF-91EF8EBC1EF3}" dt="2023-04-04T07:01:25.538" v="144"/>
          <ac:cxnSpMkLst>
            <pc:docMk/>
            <pc:sldMk cId="248501692" sldId="268"/>
            <ac:cxnSpMk id="13" creationId="{DA7BEB4E-43EB-3FD5-4025-97C56D2FBEEC}"/>
          </ac:cxnSpMkLst>
        </pc:cxnChg>
        <pc:cxnChg chg="mod">
          <ac:chgData name="大島　祐介" userId="1553b98c-eee3-471b-8cf1-336469382649" providerId="ADAL" clId="{AFEC551F-CC26-4F64-92BF-91EF8EBC1EF3}" dt="2023-04-04T07:01:09.240" v="143"/>
          <ac:cxnSpMkLst>
            <pc:docMk/>
            <pc:sldMk cId="248501692" sldId="268"/>
            <ac:cxnSpMk id="22" creationId="{3DEEA2FB-939B-F5C1-0F7E-555DD915E872}"/>
          </ac:cxnSpMkLst>
        </pc:cxnChg>
        <pc:cxnChg chg="mod">
          <ac:chgData name="大島　祐介" userId="1553b98c-eee3-471b-8cf1-336469382649" providerId="ADAL" clId="{AFEC551F-CC26-4F64-92BF-91EF8EBC1EF3}" dt="2023-04-04T07:01:09.240" v="143"/>
          <ac:cxnSpMkLst>
            <pc:docMk/>
            <pc:sldMk cId="248501692" sldId="268"/>
            <ac:cxnSpMk id="23" creationId="{63DF6B05-6B18-84C0-B3BD-2E4E2EAB4EF3}"/>
          </ac:cxnSpMkLst>
        </pc:cxnChg>
        <pc:cxnChg chg="mod">
          <ac:chgData name="大島　祐介" userId="1553b98c-eee3-471b-8cf1-336469382649" providerId="ADAL" clId="{AFEC551F-CC26-4F64-92BF-91EF8EBC1EF3}" dt="2023-04-04T07:00:46.139" v="141"/>
          <ac:cxnSpMkLst>
            <pc:docMk/>
            <pc:sldMk cId="248501692" sldId="268"/>
            <ac:cxnSpMk id="26" creationId="{BE5DB5DF-8D85-81D9-4887-F5F8AF9032EE}"/>
          </ac:cxnSpMkLst>
        </pc:cxnChg>
        <pc:cxnChg chg="mod">
          <ac:chgData name="大島　祐介" userId="1553b98c-eee3-471b-8cf1-336469382649" providerId="ADAL" clId="{AFEC551F-CC26-4F64-92BF-91EF8EBC1EF3}" dt="2023-04-04T07:00:55.317" v="142"/>
          <ac:cxnSpMkLst>
            <pc:docMk/>
            <pc:sldMk cId="248501692" sldId="268"/>
            <ac:cxnSpMk id="33" creationId="{ED0F6C2F-4974-51A3-4186-D609C1E10BF2}"/>
          </ac:cxnSpMkLst>
        </pc:cxnChg>
        <pc:cxnChg chg="mod">
          <ac:chgData name="大島　祐介" userId="1553b98c-eee3-471b-8cf1-336469382649" providerId="ADAL" clId="{AFEC551F-CC26-4F64-92BF-91EF8EBC1EF3}" dt="2023-04-04T07:01:25.538" v="144"/>
          <ac:cxnSpMkLst>
            <pc:docMk/>
            <pc:sldMk cId="248501692" sldId="268"/>
            <ac:cxnSpMk id="36" creationId="{C8251CD4-5E78-1E0D-34EB-B19F3F1BD65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3184A-AC48-448C-8BE2-941BD03D1848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994AC-5CC8-4D98-A57B-25018CC0A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69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23F0873-BE77-61D8-8B2F-51751B24E15C}"/>
              </a:ext>
            </a:extLst>
          </p:cNvPr>
          <p:cNvSpPr/>
          <p:nvPr userDrawn="1"/>
        </p:nvSpPr>
        <p:spPr>
          <a:xfrm>
            <a:off x="0" y="0"/>
            <a:ext cx="35814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CE0B8A-BCE5-F27A-9443-1F194C88D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2071" y="2904565"/>
            <a:ext cx="8177506" cy="323625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11319D-AFD6-6668-434E-B474E60B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377" y="6356350"/>
            <a:ext cx="319290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システム技研株式会社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535BE5-211A-BD10-FF74-7FD1ED87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7271" y="6347758"/>
            <a:ext cx="97715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ED3503-BAF3-453D-83BE-D7796F3996D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BFB98416-792B-AFB9-44E9-03914B2D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070" y="365125"/>
            <a:ext cx="8177507" cy="2458757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765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E4018A6-8774-5FEE-49C2-A3A6ED3320DA}"/>
              </a:ext>
            </a:extLst>
          </p:cNvPr>
          <p:cNvSpPr/>
          <p:nvPr userDrawn="1"/>
        </p:nvSpPr>
        <p:spPr>
          <a:xfrm>
            <a:off x="0" y="0"/>
            <a:ext cx="3581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UDEV Gothic" panose="020B0509020203020207" pitchFamily="49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9C491E2-B719-DA4B-85C8-63DD0A89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5" y="349625"/>
            <a:ext cx="3182470" cy="149416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2D0BEAC-032C-0C43-9629-B5B4CF1CA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38281" y="349625"/>
            <a:ext cx="8248256" cy="5800164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457200" indent="0">
              <a:buNone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2pPr>
            <a:lvl3pPr marL="914400" indent="0">
              <a:buNone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</a:defRPr>
            </a:lvl3pPr>
            <a:lvl4pPr marL="1371600" indent="0">
              <a:buNone/>
              <a:defRPr sz="1600">
                <a:latin typeface="游ゴシック" panose="020B0400000000000000" pitchFamily="50" charset="-128"/>
                <a:ea typeface="游ゴシック" panose="020B0400000000000000" pitchFamily="50" charset="-128"/>
              </a:defRPr>
            </a:lvl4pPr>
            <a:lvl5pPr marL="1828800" indent="0">
              <a:buNone/>
              <a:defRPr sz="1600">
                <a:latin typeface="游ゴシック" panose="020B0400000000000000" pitchFamily="50" charset="-128"/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DD18ECC-2196-57A7-ACD5-280DA1AC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225" y="6356350"/>
            <a:ext cx="318247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システム技研株式会社</a:t>
            </a:r>
            <a:endParaRPr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E6C26419-BCE1-FAA4-20B1-5AF86AF5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9385" y="6356349"/>
            <a:ext cx="97715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ED3503-BAF3-453D-83BE-D7796F3996D8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75E3985D-73BC-C271-0DCB-EB15E63D53BC}"/>
              </a:ext>
            </a:extLst>
          </p:cNvPr>
          <p:cNvSpPr txBox="1">
            <a:spLocks/>
          </p:cNvSpPr>
          <p:nvPr userDrawn="1"/>
        </p:nvSpPr>
        <p:spPr>
          <a:xfrm>
            <a:off x="197225" y="2098477"/>
            <a:ext cx="3182470" cy="3965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b="1" kern="1200">
                <a:solidFill>
                  <a:schemeClr val="bg1"/>
                </a:solidFill>
                <a:latin typeface="UDEV Gothic" panose="020B0509020203020207" pitchFamily="49" charset="-128"/>
                <a:ea typeface="UDEV Gothic" panose="020B0509020203020207" pitchFamily="49" charset="-128"/>
                <a:cs typeface="UDEV Gothic" panose="020B0509020203020207" pitchFamily="49" charset="-128"/>
              </a:defRPr>
            </a:lvl1pPr>
          </a:lstStyle>
          <a:p>
            <a:endParaRPr lang="ja-JP" altLang="en-US" sz="1400" b="0" dirty="0"/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401F42B6-A8FF-F990-6CAB-96991B2902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7224" y="1961951"/>
            <a:ext cx="3182470" cy="425787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UDEV Gothic" panose="020B0509020203020207" pitchFamily="49" charset="-128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UDEV Gothic" panose="020B0509020203020207" pitchFamily="49" charset="-128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UDEV Gothic" panose="020B0509020203020207" pitchFamily="49" charset="-128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UDEV Gothic" panose="020B0509020203020207" pitchFamily="49" charset="-128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UDEV Gothic" panose="020B0509020203020207" pitchFamily="49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261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E4018A6-8774-5FEE-49C2-A3A6ED3320DA}"/>
              </a:ext>
            </a:extLst>
          </p:cNvPr>
          <p:cNvSpPr/>
          <p:nvPr userDrawn="1"/>
        </p:nvSpPr>
        <p:spPr>
          <a:xfrm>
            <a:off x="0" y="0"/>
            <a:ext cx="12192000" cy="5770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  <a:cs typeface="UDEV Gothic" panose="020B0509020203020207" pitchFamily="49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9C491E2-B719-DA4B-85C8-63DD0A89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40" y="145117"/>
            <a:ext cx="11752119" cy="371288"/>
          </a:xfrm>
          <a:prstGeom prst="rect">
            <a:avLst/>
          </a:prstGeom>
        </p:spPr>
        <p:txBody>
          <a:bodyPr anchor="t"/>
          <a:lstStyle>
            <a:lvl1pPr>
              <a:defRPr sz="18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DD18ECC-2196-57A7-ACD5-280DA1AC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225" y="6356350"/>
            <a:ext cx="318247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システム技研株式会社</a:t>
            </a:r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E6C26419-BCE1-FAA4-20B1-5AF86AF5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4907" y="6356350"/>
            <a:ext cx="97715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ED3503-BAF3-453D-83BE-D7796F3996D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75E3985D-73BC-C271-0DCB-EB15E63D53BC}"/>
              </a:ext>
            </a:extLst>
          </p:cNvPr>
          <p:cNvSpPr txBox="1">
            <a:spLocks/>
          </p:cNvSpPr>
          <p:nvPr userDrawn="1"/>
        </p:nvSpPr>
        <p:spPr>
          <a:xfrm>
            <a:off x="197225" y="2098477"/>
            <a:ext cx="3182470" cy="3965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b="1" kern="1200">
                <a:solidFill>
                  <a:schemeClr val="bg1"/>
                </a:solidFill>
                <a:latin typeface="UDEV Gothic" panose="020B0509020203020207" pitchFamily="49" charset="-128"/>
                <a:ea typeface="UDEV Gothic" panose="020B0509020203020207" pitchFamily="49" charset="-128"/>
                <a:cs typeface="UDEV Gothic" panose="020B0509020203020207" pitchFamily="49" charset="-128"/>
              </a:defRPr>
            </a:lvl1pPr>
          </a:lstStyle>
          <a:p>
            <a:endParaRPr lang="ja-JP" altLang="en-US" sz="1400" b="0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F5B9890-98F3-BB2F-2C1F-22CB843FEA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9940" y="722166"/>
            <a:ext cx="11752119" cy="5447975"/>
          </a:xfrm>
        </p:spPr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2pPr>
            <a:lvl3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3pPr>
            <a:lvl4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4pPr>
            <a:lvl5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97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E95BE-7D99-921E-A530-FD7D01308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73E9D23-D838-4192-BA53-C325838A3FAB}" type="datetime1">
              <a:rPr lang="ja-JP" altLang="en-US" smtClean="0"/>
              <a:pPr/>
              <a:t>2023/4/13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E82267-5ADF-CCC0-94C8-49B379EE9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3AECB0-9A18-6C70-9DCC-45F7B7023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5ED3503-BAF3-453D-83BE-D7796F3996D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タイトル プレースホルダー 8">
            <a:extLst>
              <a:ext uri="{FF2B5EF4-FFF2-40B4-BE49-F238E27FC236}">
                <a16:creationId xmlns:a16="http://schemas.microsoft.com/office/drawing/2014/main" id="{A023FBB8-1A78-90F5-27D6-D63E6ABE9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F393B830-C1C5-1420-5849-11CDEFE0C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33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2" r:id="rId2"/>
    <p:sldLayoutId id="2147483663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b="1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UDEV Gothic" panose="020B0509020203020207" pitchFamily="49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字幕 6">
            <a:extLst>
              <a:ext uri="{FF2B5EF4-FFF2-40B4-BE49-F238E27FC236}">
                <a16:creationId xmlns:a16="http://schemas.microsoft.com/office/drawing/2014/main" id="{D76543E2-FCE5-28D1-D6FB-C980F6B88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システム技研株式会社</a:t>
            </a:r>
            <a:endParaRPr lang="en-US" altLang="ja-JP" dirty="0"/>
          </a:p>
          <a:p>
            <a:r>
              <a:rPr lang="ja-JP" altLang="en-US" dirty="0"/>
              <a:t>システム開発部</a:t>
            </a:r>
            <a:r>
              <a:rPr lang="en-US" altLang="ja-JP" dirty="0"/>
              <a:t>1</a:t>
            </a:r>
            <a:r>
              <a:rPr lang="ja-JP" altLang="en-US" dirty="0"/>
              <a:t>部</a:t>
            </a:r>
            <a:r>
              <a:rPr lang="en-US" altLang="ja-JP" dirty="0"/>
              <a:t>2</a:t>
            </a:r>
            <a:r>
              <a:rPr lang="ja-JP" altLang="en-US" dirty="0"/>
              <a:t>課</a:t>
            </a:r>
            <a:endParaRPr lang="en-US" altLang="ja-JP" dirty="0"/>
          </a:p>
          <a:p>
            <a:r>
              <a:rPr lang="ja-JP" altLang="en-US" dirty="0"/>
              <a:t>大島 祐介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DCDA990-AA35-F224-9F72-EF6D8275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システム技研株式会社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64B9A2-3BC8-2D85-A9E5-F9709021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3503-BAF3-453D-83BE-D7796F3996D8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741FBEA9-73F9-1B81-AC82-6E7625AC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Java</a:t>
            </a:r>
            <a:r>
              <a:rPr lang="ja-JP" altLang="en-US" dirty="0"/>
              <a:t>研修における実習の進め方</a:t>
            </a:r>
          </a:p>
        </p:txBody>
      </p:sp>
    </p:spTree>
    <p:extLst>
      <p:ext uri="{BB962C8B-B14F-4D97-AF65-F5344CB8AC3E}">
        <p14:creationId xmlns:p14="http://schemas.microsoft.com/office/powerpoint/2010/main" val="194521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D5A29E0-0EDA-E891-AA37-41D3B836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4029006-0A3D-3471-4C60-8D9B7612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システム技研株式会社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85F0A1-9439-A794-6C60-7C2E6E39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3503-BAF3-453D-83BE-D7796F3996D8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DFD8A3AC-8B25-A90D-B689-4CE5BF5ACB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9940" y="722166"/>
            <a:ext cx="11429055" cy="5447975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本実習は、</a:t>
            </a:r>
            <a:r>
              <a:rPr lang="en-US" altLang="ja-JP" dirty="0"/>
              <a:t>Java</a:t>
            </a:r>
            <a:r>
              <a:rPr lang="ja-JP" altLang="en-US" dirty="0"/>
              <a:t>言語未経験者が実際の業務に似た感覚を習得するために、仮想のサービスを管理するシステム</a:t>
            </a:r>
            <a:r>
              <a:rPr lang="en-US" altLang="ja-JP" dirty="0"/>
              <a:t>(</a:t>
            </a:r>
            <a:r>
              <a:rPr lang="ja-JP" altLang="en-US" dirty="0"/>
              <a:t>以下管理システム</a:t>
            </a:r>
            <a:r>
              <a:rPr lang="en-US" altLang="ja-JP" dirty="0"/>
              <a:t>)</a:t>
            </a:r>
            <a:r>
              <a:rPr lang="ja-JP" altLang="en-US" dirty="0"/>
              <a:t>の改修をテーマとして行います。</a:t>
            </a:r>
            <a:endParaRPr lang="en-US" altLang="ja-JP" dirty="0"/>
          </a:p>
          <a:p>
            <a:r>
              <a:rPr lang="ja-JP" altLang="en-US" dirty="0"/>
              <a:t>ストーリー：</a:t>
            </a:r>
            <a:endParaRPr lang="en-US" altLang="ja-JP" dirty="0"/>
          </a:p>
          <a:p>
            <a:pPr lvl="1"/>
            <a:r>
              <a:rPr lang="ja-JP" altLang="en-US" dirty="0"/>
              <a:t>このサービスは現在一人当たり月額</a:t>
            </a:r>
            <a:r>
              <a:rPr lang="en-US" altLang="ja-JP" dirty="0"/>
              <a:t>500</a:t>
            </a:r>
            <a:r>
              <a:rPr lang="ja-JP" altLang="en-US" dirty="0"/>
              <a:t>円で提供されています。</a:t>
            </a:r>
            <a:r>
              <a:rPr lang="en-US" altLang="ja-JP" dirty="0"/>
              <a:t>1</a:t>
            </a:r>
            <a:r>
              <a:rPr lang="ja-JP" altLang="en-US" dirty="0"/>
              <a:t>か月後に新たにオプションサービスを設けることになりました。それまでにオプションサービスに関する情報を管理できるように管理システムを改修します。</a:t>
            </a:r>
            <a:endParaRPr lang="en-US" altLang="ja-JP" dirty="0"/>
          </a:p>
          <a:p>
            <a:r>
              <a:rPr lang="ja-JP" altLang="en-US" dirty="0"/>
              <a:t>管理システムで管理する情報は次の通りです。</a:t>
            </a:r>
            <a:endParaRPr lang="en-US" altLang="ja-JP" dirty="0"/>
          </a:p>
          <a:p>
            <a:pPr lvl="1"/>
            <a:r>
              <a:rPr lang="ja-JP" altLang="en-US" dirty="0"/>
              <a:t>加入者情報：サービス加入者の基本的な個人情報を管理します。</a:t>
            </a:r>
            <a:endParaRPr lang="en-US" altLang="ja-JP" dirty="0"/>
          </a:p>
          <a:p>
            <a:pPr lvl="1"/>
            <a:r>
              <a:rPr lang="ja-JP" altLang="en-US" dirty="0"/>
              <a:t>料金情報：サービスにおけるの料金情報を管理します。</a:t>
            </a:r>
            <a:endParaRPr lang="en-US" altLang="ja-JP" dirty="0"/>
          </a:p>
          <a:p>
            <a:pPr lvl="1"/>
            <a:r>
              <a:rPr lang="ja-JP" altLang="en-US" dirty="0"/>
              <a:t>適用料金情報：加入者毎に適用されている料金を管理します。</a:t>
            </a:r>
            <a:endParaRPr lang="en-US" altLang="ja-JP" dirty="0"/>
          </a:p>
          <a:p>
            <a:pPr lvl="1"/>
            <a:r>
              <a:rPr lang="ja-JP" altLang="en-US" dirty="0"/>
              <a:t>請求データ：加入者に前月分の利用料金を請求するための情報です。</a:t>
            </a:r>
            <a:endParaRPr lang="en-US" altLang="ja-JP" dirty="0"/>
          </a:p>
          <a:p>
            <a:r>
              <a:rPr lang="ja-JP" altLang="en-US" dirty="0"/>
              <a:t>要件・設計書などのドキュメントは以下を参照してください。</a:t>
            </a:r>
            <a:endParaRPr lang="en-US" altLang="ja-JP" dirty="0"/>
          </a:p>
          <a:p>
            <a:pPr lvl="1"/>
            <a:r>
              <a:rPr lang="en-US" altLang="zh-TW" dirty="0"/>
              <a:t>\\sv001\</a:t>
            </a:r>
            <a:r>
              <a:rPr lang="zh-TW" altLang="en-US" dirty="0"/>
              <a:t>研修</a:t>
            </a:r>
            <a:r>
              <a:rPr lang="en-US" altLang="zh-TW" dirty="0"/>
              <a:t>\12-</a:t>
            </a:r>
            <a:r>
              <a:rPr lang="zh-TW" altLang="en-US" dirty="0"/>
              <a:t>実習資料</a:t>
            </a:r>
            <a:r>
              <a:rPr lang="en-US" altLang="zh-TW" dirty="0"/>
              <a:t>\32-</a:t>
            </a:r>
            <a:r>
              <a:rPr lang="zh-TW" altLang="en-US" dirty="0"/>
              <a:t>設計書一式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3705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81D760-5CB8-7535-A4A3-F13C47B9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管理</a:t>
            </a:r>
            <a:r>
              <a:rPr kumimoji="1" lang="ja-JP" altLang="en-US" dirty="0"/>
              <a:t>システムが利用している技術と動作環境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25C4AD-C791-1DD9-D9D2-85F927B1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システム技研株式会社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0D9A1E-DCB9-3C87-2D42-9E553FCB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3503-BAF3-453D-83BE-D7796F3996D8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C2C1B379-1688-A2DA-639B-F35258CA1E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このシステムは以下の</a:t>
            </a:r>
            <a:r>
              <a:rPr lang="ja-JP" altLang="en-US" dirty="0"/>
              <a:t>技術を利用しています。</a:t>
            </a:r>
            <a:endParaRPr kumimoji="1" lang="en-US" altLang="ja-JP" dirty="0"/>
          </a:p>
          <a:p>
            <a:pPr lvl="1"/>
            <a:r>
              <a:rPr lang="en-US" altLang="ja-JP" dirty="0"/>
              <a:t>Java 17</a:t>
            </a:r>
          </a:p>
          <a:p>
            <a:pPr lvl="1"/>
            <a:r>
              <a:rPr kumimoji="1" lang="en-US" altLang="ja-JP" dirty="0"/>
              <a:t>Spring Framewor</a:t>
            </a:r>
            <a:r>
              <a:rPr lang="en-US" altLang="ja-JP" dirty="0"/>
              <a:t>k + </a:t>
            </a:r>
            <a:r>
              <a:rPr lang="en-US" altLang="ja-JP" dirty="0" err="1"/>
              <a:t>SpringBoot</a:t>
            </a:r>
            <a:r>
              <a:rPr lang="en-US" altLang="ja-JP" dirty="0"/>
              <a:t> 3.0.4</a:t>
            </a:r>
          </a:p>
          <a:p>
            <a:pPr lvl="1"/>
            <a:r>
              <a:rPr kumimoji="1" lang="en-US" altLang="ja-JP" dirty="0"/>
              <a:t>H2 Database</a:t>
            </a:r>
          </a:p>
          <a:p>
            <a:r>
              <a:rPr kumimoji="1" lang="ja-JP" altLang="en-US" dirty="0"/>
              <a:t>本システムは、</a:t>
            </a:r>
            <a:r>
              <a:rPr kumimoji="1" lang="en-US" altLang="ja-JP" dirty="0"/>
              <a:t>AWS</a:t>
            </a:r>
            <a:r>
              <a:rPr kumimoji="1" lang="ja-JP" altLang="en-US" dirty="0"/>
              <a:t>上に構築した</a:t>
            </a:r>
            <a:r>
              <a:rPr kumimoji="1" lang="en-US" altLang="ja-JP" dirty="0"/>
              <a:t>Java</a:t>
            </a:r>
            <a:r>
              <a:rPr kumimoji="1" lang="ja-JP" altLang="en-US" dirty="0"/>
              <a:t>研修用開発環境</a:t>
            </a:r>
            <a:r>
              <a:rPr kumimoji="1" lang="en-US" altLang="ja-JP" dirty="0"/>
              <a:t>(</a:t>
            </a:r>
            <a:r>
              <a:rPr lang="en-US" altLang="ja-JP" dirty="0"/>
              <a:t>Ubuntu 20.04(Linux)</a:t>
            </a:r>
            <a:r>
              <a:rPr kumimoji="1" lang="en-US" altLang="ja-JP" dirty="0"/>
              <a:t>)</a:t>
            </a:r>
            <a:r>
              <a:rPr kumimoji="1" lang="ja-JP" altLang="en-US" dirty="0"/>
              <a:t>上で実行されることを想定しています。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5895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516E6-46B8-015E-CBFD-F1984649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Spring Framework </a:t>
            </a:r>
            <a:r>
              <a:rPr kumimoji="1" lang="ja-JP" altLang="en-US" dirty="0"/>
              <a:t>と</a:t>
            </a:r>
            <a:r>
              <a:rPr kumimoji="1" lang="en-US" altLang="ja-JP" dirty="0"/>
              <a:t> Spring Boot</a:t>
            </a:r>
            <a:r>
              <a:rPr kumimoji="1" lang="ja-JP" altLang="en-US" dirty="0"/>
              <a:t> について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995EFF-EE12-D56A-39BD-5E26D333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システム技研株式会社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C65F11-3669-EECB-61B6-A1150AF7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3503-BAF3-453D-83BE-D7796F3996D8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CA215654-B7B5-E4CC-95C4-B4B96505E9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dirty="0"/>
              <a:t>Spring Framework</a:t>
            </a:r>
            <a:r>
              <a:rPr lang="ja-JP" altLang="en-US" dirty="0"/>
              <a:t>は、</a:t>
            </a:r>
            <a:r>
              <a:rPr lang="en-US" altLang="ja-JP" dirty="0"/>
              <a:t>Java</a:t>
            </a:r>
            <a:r>
              <a:rPr lang="ja-JP" altLang="en-US" dirty="0"/>
              <a:t>の環境でアプリケーションを効率よく作成するための</a:t>
            </a:r>
            <a:r>
              <a:rPr lang="en-US" altLang="ja-JP" dirty="0"/>
              <a:t>OSS</a:t>
            </a:r>
            <a:r>
              <a:rPr lang="ja-JP" altLang="en-US" dirty="0"/>
              <a:t>のアプリケーションフレームワークです。</a:t>
            </a:r>
            <a:endParaRPr lang="en-US" altLang="ja-JP" dirty="0"/>
          </a:p>
          <a:p>
            <a:r>
              <a:rPr lang="ja-JP" altLang="en-US" dirty="0"/>
              <a:t>アプリケーションフレームワークとは、取り決められたルールに従ってプログラムすることで、一からプログラムするよりもはるかに効率的かつ安全にアプリケーションが作成できるツール</a:t>
            </a:r>
            <a:r>
              <a:rPr lang="en-US" altLang="ja-JP" dirty="0"/>
              <a:t>(</a:t>
            </a:r>
            <a:r>
              <a:rPr lang="ja-JP" altLang="en-US" dirty="0"/>
              <a:t>ライブラリ</a:t>
            </a:r>
            <a:r>
              <a:rPr lang="en-US" altLang="ja-JP" dirty="0"/>
              <a:t>)</a:t>
            </a:r>
            <a:r>
              <a:rPr lang="ja-JP" altLang="en-US" dirty="0"/>
              <a:t>です。</a:t>
            </a:r>
            <a:endParaRPr lang="en-US" altLang="ja-JP" dirty="0"/>
          </a:p>
          <a:p>
            <a:r>
              <a:rPr lang="en-US" altLang="ja-JP" dirty="0"/>
              <a:t>Spring Boot</a:t>
            </a:r>
            <a:r>
              <a:rPr lang="ja-JP" altLang="en-US" dirty="0"/>
              <a:t>は、</a:t>
            </a:r>
            <a:r>
              <a:rPr lang="en-US" altLang="ja-JP" dirty="0"/>
              <a:t>Spring Framework</a:t>
            </a:r>
            <a:r>
              <a:rPr lang="ja-JP" altLang="en-US" dirty="0"/>
              <a:t>をより簡潔かつ効率的に利用するためのフレームワーク</a:t>
            </a:r>
            <a:r>
              <a:rPr lang="en-US" altLang="ja-JP" dirty="0"/>
              <a:t>(</a:t>
            </a:r>
            <a:r>
              <a:rPr lang="ja-JP" altLang="en-US" dirty="0"/>
              <a:t>フレームワークのフレームワーク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659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3F819-50F2-7E7D-40D9-DEF12BBE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開発環境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864295-F071-69C1-784B-6DF45F5A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システム技研株式会社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D1C2CE-652A-9FD3-0E60-8B06D678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3503-BAF3-453D-83BE-D7796F3996D8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B3CAC68-8A30-9C68-F2DC-94C4C973C47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/>
              <a:t>OS</a:t>
            </a:r>
            <a:r>
              <a:rPr kumimoji="1" lang="ja-JP" altLang="en-US" dirty="0"/>
              <a:t>は何でもよいが、</a:t>
            </a:r>
            <a:r>
              <a:rPr lang="en-US" altLang="ja-JP" dirty="0" err="1"/>
              <a:t>ssh</a:t>
            </a:r>
            <a:r>
              <a:rPr lang="ja-JP" altLang="en-US" dirty="0"/>
              <a:t>コマンドや、</a:t>
            </a:r>
            <a:r>
              <a:rPr lang="en-US" altLang="ja-JP" dirty="0"/>
              <a:t>git</a:t>
            </a:r>
            <a:r>
              <a:rPr lang="ja-JP" altLang="en-US" dirty="0"/>
              <a:t>コマンドが利用できること。</a:t>
            </a:r>
            <a:endParaRPr kumimoji="1" lang="en-US" altLang="ja-JP" dirty="0"/>
          </a:p>
          <a:p>
            <a:r>
              <a:rPr kumimoji="1" lang="en-US" altLang="ja-JP" dirty="0"/>
              <a:t>Visual Studio Code + </a:t>
            </a:r>
            <a:r>
              <a:rPr kumimoji="1" lang="en-US" altLang="ja-JP" dirty="0" err="1"/>
              <a:t>Remote:SSH</a:t>
            </a:r>
            <a:r>
              <a:rPr kumimoji="1" lang="ja-JP" altLang="en-US" dirty="0"/>
              <a:t>拡張 ＋ </a:t>
            </a:r>
            <a:r>
              <a:rPr lang="en-US" altLang="ja-JP" dirty="0"/>
              <a:t>Java Extension Pack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645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F02FB7-72CB-85B6-5E1C-A61A9424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実習の流れ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1359CB-ED52-1D31-81AC-35D5896C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システム技研株式会社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71727E-D651-E45B-BFDB-4D195AD4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3503-BAF3-453D-83BE-D7796F3996D8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A5DE6FA-FC7E-2178-FF9B-26A7CDE443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9940" y="722166"/>
            <a:ext cx="11752119" cy="56341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以下のステップで進める。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開発環境を準備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設計書のサービス管理システムの理解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料金情報</a:t>
            </a:r>
            <a:r>
              <a:rPr kumimoji="1" lang="en-US" altLang="ja-JP" dirty="0"/>
              <a:t>(KAP020)</a:t>
            </a:r>
            <a:r>
              <a:rPr kumimoji="1" lang="ja-JP" altLang="en-US" dirty="0"/>
              <a:t>検索機能の作成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HTML(</a:t>
            </a:r>
            <a:r>
              <a:rPr lang="en-US" altLang="ja-JP" dirty="0" err="1"/>
              <a:t>Thymeleaf</a:t>
            </a:r>
            <a:r>
              <a:rPr lang="en-US" altLang="ja-JP" dirty="0"/>
              <a:t>)</a:t>
            </a:r>
            <a:r>
              <a:rPr lang="ja-JP" altLang="en-US" dirty="0"/>
              <a:t>で画面を作成する。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検索条件入力画面を表示するコントローラを作成する。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料金情報をすべて取得し料金情報検索結果とするサービスを作成する。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料金情報検索結果を表示するコントローラを作成する。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3.</a:t>
            </a:r>
            <a:r>
              <a:rPr lang="ja-JP" altLang="en-US" dirty="0"/>
              <a:t>について検索条件に一致する情報を取得するサービスに変更する。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料金情報登録・編集機能の作成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加入者情報編集画面に料金情報関連付け機能を追加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料金情報を基に料金情報請求データを作成するようバッチ処理を変更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追加した機能のテスト・エビデンスの作成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08529184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社内資料用テンプレート.potx" id="{53086F68-B31C-4A54-A279-54C00F918243}" vid="{C353C328-D4AD-412F-AD8A-206E0E2DA3D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社内資料用テンプレート</Template>
  <TotalTime>1556</TotalTime>
  <Words>551</Words>
  <Application>Microsoft Office PowerPoint</Application>
  <PresentationFormat>ワイド画面</PresentationFormat>
  <Paragraphs>55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BIZ UDPゴシック</vt:lpstr>
      <vt:lpstr>UDEV Gothic</vt:lpstr>
      <vt:lpstr>メイリオ</vt:lpstr>
      <vt:lpstr>游ゴシック</vt:lpstr>
      <vt:lpstr>Arial</vt:lpstr>
      <vt:lpstr>デザインの設定</vt:lpstr>
      <vt:lpstr>Java研修における実習の進め方</vt:lpstr>
      <vt:lpstr>はじめに</vt:lpstr>
      <vt:lpstr>管理システムが利用している技術と動作環境</vt:lpstr>
      <vt:lpstr>Spring Framework と Spring Boot について</vt:lpstr>
      <vt:lpstr>開発環境</vt:lpstr>
      <vt:lpstr>実習の流れ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社内OA機器リプレース計画案</dc:title>
  <dc:creator>大島　祐介</dc:creator>
  <cp:lastModifiedBy>大島　祐介</cp:lastModifiedBy>
  <cp:revision>10</cp:revision>
  <dcterms:created xsi:type="dcterms:W3CDTF">2023-03-24T01:38:31Z</dcterms:created>
  <dcterms:modified xsi:type="dcterms:W3CDTF">2023-04-13T07:47:26Z</dcterms:modified>
</cp:coreProperties>
</file>