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73" r:id="rId6"/>
    <p:sldId id="285" r:id="rId7"/>
    <p:sldId id="277" r:id="rId8"/>
    <p:sldId id="280" r:id="rId9"/>
    <p:sldId id="270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19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1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93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45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66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99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592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301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4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6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94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DCC9-E937-4AE4-ACFF-8E37CE70D1D7}" type="datetimeFigureOut">
              <a:rPr lang="en-SG" smtClean="0"/>
              <a:t>26/2/2022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8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120"/>
          </a:xfrm>
        </p:spPr>
        <p:txBody>
          <a:bodyPr/>
          <a:lstStyle/>
          <a:p>
            <a:r>
              <a:rPr lang="en-SG" dirty="0"/>
              <a:t>Information on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245"/>
            <a:ext cx="11060502" cy="52678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000" dirty="0"/>
              <a:t>Prepare your team practice presentation using ppt.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Presentation time: Week 13 lab time. Each team has 9 minutes to present + 3 min Q&amp;A. 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Upload your code (</a:t>
            </a:r>
            <a:r>
              <a:rPr lang="en-SG" sz="2000" dirty="0" err="1">
                <a:solidFill>
                  <a:srgbClr val="FF0000"/>
                </a:solidFill>
              </a:rPr>
              <a:t>ipynb</a:t>
            </a:r>
            <a:r>
              <a:rPr lang="en-SG" sz="2000" dirty="0">
                <a:solidFill>
                  <a:srgbClr val="FF0000"/>
                </a:solidFill>
              </a:rPr>
              <a:t>) and presentation slide (ppt) </a:t>
            </a:r>
            <a:r>
              <a:rPr lang="en-SG" sz="2000" dirty="0"/>
              <a:t>via </a:t>
            </a:r>
            <a:r>
              <a:rPr lang="en-SG" sz="2000" dirty="0" err="1"/>
              <a:t>ntulearn</a:t>
            </a:r>
            <a:r>
              <a:rPr lang="en-SG" sz="2000" dirty="0"/>
              <a:t>&gt;</a:t>
            </a:r>
            <a:r>
              <a:rPr lang="en-SG" sz="2000" dirty="0" err="1"/>
              <a:t>tutgroup</a:t>
            </a:r>
            <a:r>
              <a:rPr lang="en-SG" sz="2000" dirty="0"/>
              <a:t>&gt;assignments &gt;</a:t>
            </a:r>
            <a:r>
              <a:rPr lang="en-SG" sz="2000" dirty="0" err="1"/>
              <a:t>teampractice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at least a day before your Week 13 Presentation Day</a:t>
            </a:r>
            <a:r>
              <a:rPr lang="en-SG" sz="2000" dirty="0"/>
              <a:t>. Name your file Teamxxx.ppt and </a:t>
            </a:r>
            <a:r>
              <a:rPr lang="en-SG" sz="2000" dirty="0" err="1"/>
              <a:t>Teamxxx.ipynb</a:t>
            </a:r>
            <a:r>
              <a:rPr lang="en-SG" sz="2000" dirty="0"/>
              <a:t> where xxx is your team no.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Only ONE member of each team needs to upload the </a:t>
            </a:r>
            <a:r>
              <a:rPr lang="en-SG" sz="2000" dirty="0" err="1">
                <a:solidFill>
                  <a:srgbClr val="FF0000"/>
                </a:solidFill>
              </a:rPr>
              <a:t>ipynb</a:t>
            </a:r>
            <a:r>
              <a:rPr lang="en-SG" sz="2000" dirty="0">
                <a:solidFill>
                  <a:srgbClr val="FF0000"/>
                </a:solidFill>
              </a:rPr>
              <a:t> and ppt files to avoid duplicates.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the following template for your ppt 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multiple slides for each section, if necessary.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Try to use print screen or other means to copy figures/results from </a:t>
            </a:r>
            <a:r>
              <a:rPr lang="en-SG" sz="2000" dirty="0" err="1"/>
              <a:t>ipynb</a:t>
            </a:r>
            <a:r>
              <a:rPr lang="en-SG" sz="2000" dirty="0"/>
              <a:t> into ppt for smooth presentation. 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markdown cells or # to comment your </a:t>
            </a:r>
            <a:r>
              <a:rPr lang="en-SG" sz="2000" dirty="0" err="1"/>
              <a:t>ipynb</a:t>
            </a:r>
            <a:r>
              <a:rPr lang="en-SG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609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Individual Contribution + Q &amp; 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MUST clearly indicate the individual contribution of each member in your team.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6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sz="4900" dirty="0"/>
              <a:t>Individual Contribution + Q &amp; A (2)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06784"/>
              </p:ext>
            </p:extLst>
          </p:nvPr>
        </p:nvGraphicFramePr>
        <p:xfrm>
          <a:off x="838200" y="1825625"/>
          <a:ext cx="10515601" cy="3762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27855">
                  <a:extLst>
                    <a:ext uri="{9D8B030D-6E8A-4147-A177-3AD203B41FA5}">
                      <a16:colId xmlns:a16="http://schemas.microsoft.com/office/drawing/2014/main" val="1256186095"/>
                    </a:ext>
                  </a:extLst>
                </a:gridCol>
                <a:gridCol w="1648288">
                  <a:extLst>
                    <a:ext uri="{9D8B030D-6E8A-4147-A177-3AD203B41FA5}">
                      <a16:colId xmlns:a16="http://schemas.microsoft.com/office/drawing/2014/main" val="445794117"/>
                    </a:ext>
                  </a:extLst>
                </a:gridCol>
                <a:gridCol w="1498444">
                  <a:extLst>
                    <a:ext uri="{9D8B030D-6E8A-4147-A177-3AD203B41FA5}">
                      <a16:colId xmlns:a16="http://schemas.microsoft.com/office/drawing/2014/main" val="3029194500"/>
                    </a:ext>
                  </a:extLst>
                </a:gridCol>
                <a:gridCol w="1414384">
                  <a:extLst>
                    <a:ext uri="{9D8B030D-6E8A-4147-A177-3AD203B41FA5}">
                      <a16:colId xmlns:a16="http://schemas.microsoft.com/office/drawing/2014/main" val="3251555815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3006206973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782738167"/>
                    </a:ext>
                  </a:extLst>
                </a:gridCol>
              </a:tblGrid>
              <a:tr h="614248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2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4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5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85301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2174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Task 2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3413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Task 3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03918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</a:t>
                      </a:r>
                      <a:r>
                        <a:rPr lang="en-SG" baseline="0" dirty="0"/>
                        <a:t>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09180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9754"/>
            <a:ext cx="9144000" cy="1546023"/>
          </a:xfrm>
        </p:spPr>
        <p:txBody>
          <a:bodyPr>
            <a:noAutofit/>
          </a:bodyPr>
          <a:lstStyle/>
          <a:p>
            <a:r>
              <a:rPr lang="en-SG" sz="4400" dirty="0"/>
              <a:t>Design Group: </a:t>
            </a:r>
            <a:r>
              <a:rPr lang="en-SG" sz="4400" dirty="0" err="1"/>
              <a:t>Fxx</a:t>
            </a:r>
            <a:br>
              <a:rPr lang="en-SG" sz="4400" dirty="0"/>
            </a:br>
            <a:r>
              <a:rPr lang="en-SG" sz="4400" dirty="0"/>
              <a:t>Team xxx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8272"/>
            <a:ext cx="9144000" cy="334060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Team member: </a:t>
            </a:r>
          </a:p>
          <a:p>
            <a:pPr marL="457200" indent="-457200">
              <a:buAutoNum type="arabicPeriod"/>
            </a:pPr>
            <a:r>
              <a:rPr lang="en-SG" dirty="0"/>
              <a:t>Xxx</a:t>
            </a:r>
          </a:p>
          <a:p>
            <a:pPr marL="457200" indent="-457200">
              <a:buAutoNum type="arabicPeriod"/>
            </a:pPr>
            <a:r>
              <a:rPr lang="en-SG" dirty="0"/>
              <a:t>Xxx</a:t>
            </a:r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endParaRPr lang="en-SG" dirty="0"/>
          </a:p>
          <a:p>
            <a:r>
              <a:rPr lang="en-SG" dirty="0"/>
              <a:t>Food Categories: xx, xx, xx, xx, xx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7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MUST mention which food categories you worked on.</a:t>
            </a:r>
          </a:p>
        </p:txBody>
      </p:sp>
    </p:spTree>
    <p:extLst>
      <p:ext uri="{BB962C8B-B14F-4D97-AF65-F5344CB8AC3E}">
        <p14:creationId xmlns:p14="http://schemas.microsoft.com/office/powerpoint/2010/main" val="20725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Exploratory Data Analysis/Visualization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may want to BRIEFLY present your exploratory data analysis and observations.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722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Your Model / Methodology / Solution?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Which model do you use? Why?</a:t>
            </a:r>
          </a:p>
          <a:p>
            <a:r>
              <a:rPr lang="en-SG" dirty="0"/>
              <a:t>How does the model solve the problem?</a:t>
            </a:r>
          </a:p>
          <a:p>
            <a:r>
              <a:rPr lang="en-SG" dirty="0"/>
              <a:t>You can choose to study more than 1 model.</a:t>
            </a:r>
          </a:p>
        </p:txBody>
      </p:sp>
    </p:spTree>
    <p:extLst>
      <p:ext uri="{BB962C8B-B14F-4D97-AF65-F5344CB8AC3E}">
        <p14:creationId xmlns:p14="http://schemas.microsoft.com/office/powerpoint/2010/main" val="26803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Your Model / Methodology / Solution?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Which model do you use? Why?</a:t>
            </a:r>
          </a:p>
          <a:p>
            <a:r>
              <a:rPr lang="en-SG" dirty="0"/>
              <a:t>How does the model solve the problem?</a:t>
            </a:r>
          </a:p>
          <a:p>
            <a:r>
              <a:rPr lang="en-SG" dirty="0"/>
              <a:t>You can choose to study more than 1 model.</a:t>
            </a:r>
          </a:p>
        </p:txBody>
      </p:sp>
    </p:spTree>
    <p:extLst>
      <p:ext uri="{BB962C8B-B14F-4D97-AF65-F5344CB8AC3E}">
        <p14:creationId xmlns:p14="http://schemas.microsoft.com/office/powerpoint/2010/main" val="13106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Outcomes / Results?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Basic Requirements:</a:t>
            </a:r>
          </a:p>
          <a:p>
            <a:pPr lvl="1"/>
            <a:r>
              <a:rPr lang="en-SG" dirty="0"/>
              <a:t>What is the accuracy of the model?</a:t>
            </a:r>
          </a:p>
          <a:p>
            <a:pPr lvl="1"/>
            <a:r>
              <a:rPr lang="en-SG" dirty="0"/>
              <a:t>Use graphs / tables to present your results.</a:t>
            </a:r>
          </a:p>
          <a:p>
            <a:pPr lvl="1"/>
            <a:r>
              <a:rPr lang="en-SG" dirty="0"/>
              <a:t>Any other results / outcomes / analysis.</a:t>
            </a:r>
          </a:p>
          <a:p>
            <a:r>
              <a:rPr lang="en-SG" dirty="0"/>
              <a:t>Advanced Requirements (optional):</a:t>
            </a:r>
          </a:p>
          <a:p>
            <a:pPr lvl="1"/>
            <a:r>
              <a:rPr lang="en-SG" dirty="0"/>
              <a:t>Include any other results / outcomes / analysis.</a:t>
            </a:r>
          </a:p>
        </p:txBody>
      </p:sp>
    </p:spTree>
    <p:extLst>
      <p:ext uri="{BB962C8B-B14F-4D97-AF65-F5344CB8AC3E}">
        <p14:creationId xmlns:p14="http://schemas.microsoft.com/office/powerpoint/2010/main" val="37755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Outcomes / Results?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Basic Requirements:</a:t>
            </a:r>
          </a:p>
          <a:p>
            <a:pPr lvl="1"/>
            <a:r>
              <a:rPr lang="en-SG" dirty="0"/>
              <a:t>What is the accuracy of the model?</a:t>
            </a:r>
          </a:p>
          <a:p>
            <a:pPr lvl="1"/>
            <a:r>
              <a:rPr lang="en-SG" dirty="0"/>
              <a:t>Use graphs / tables to present your results.</a:t>
            </a:r>
          </a:p>
          <a:p>
            <a:pPr lvl="1"/>
            <a:r>
              <a:rPr lang="en-SG" dirty="0"/>
              <a:t>Any other results / outcomes / analysis.</a:t>
            </a:r>
          </a:p>
          <a:p>
            <a:r>
              <a:rPr lang="en-SG" dirty="0"/>
              <a:t>Advanced Requirements (optional):</a:t>
            </a:r>
          </a:p>
          <a:p>
            <a:pPr lvl="1"/>
            <a:r>
              <a:rPr lang="en-SG" dirty="0"/>
              <a:t>Include any other results / outcomes / analysis.</a:t>
            </a:r>
          </a:p>
        </p:txBody>
      </p:sp>
    </p:spTree>
    <p:extLst>
      <p:ext uri="{BB962C8B-B14F-4D97-AF65-F5344CB8AC3E}">
        <p14:creationId xmlns:p14="http://schemas.microsoft.com/office/powerpoint/2010/main" val="40959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New Knowledge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 you learn something new? </a:t>
            </a:r>
          </a:p>
        </p:txBody>
      </p:sp>
    </p:spTree>
    <p:extLst>
      <p:ext uri="{BB962C8B-B14F-4D97-AF65-F5344CB8AC3E}">
        <p14:creationId xmlns:p14="http://schemas.microsoft.com/office/powerpoint/2010/main" val="59489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458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Information on Presentation</vt:lpstr>
      <vt:lpstr>Design Group: Fxx Team xxx</vt:lpstr>
      <vt:lpstr>Objective</vt:lpstr>
      <vt:lpstr> Exploratory Data Analysis/Visualization </vt:lpstr>
      <vt:lpstr>What is Your Model / Methodology / Solution? (1)</vt:lpstr>
      <vt:lpstr>What is Your Model / Methodology / Solution? (2)</vt:lpstr>
      <vt:lpstr>What are the Outcomes / Results? (1)</vt:lpstr>
      <vt:lpstr>What are the Outcomes / Results? (2)</vt:lpstr>
      <vt:lpstr>New Knowledge Learnt</vt:lpstr>
      <vt:lpstr>Individual Contribution + Q &amp; A (1)</vt:lpstr>
      <vt:lpstr> Individual Contribution + Q &amp; A 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Kim Hui (Assoc Prof)</dc:creator>
  <cp:lastModifiedBy>Yap Kim Hui (Assoc Prof)</cp:lastModifiedBy>
  <cp:revision>81</cp:revision>
  <dcterms:created xsi:type="dcterms:W3CDTF">2020-03-16T11:46:15Z</dcterms:created>
  <dcterms:modified xsi:type="dcterms:W3CDTF">2022-02-26T14:08:11Z</dcterms:modified>
</cp:coreProperties>
</file>