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18/05/2023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- 521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- 374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B216F-D3EF-F35B-6052-20C69D08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04" y="1874853"/>
            <a:ext cx="3793169" cy="3489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86225-6488-16EC-D787-2074C5559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846" y="3837222"/>
            <a:ext cx="4997084" cy="25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42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AISHIK TOKDAR</cp:lastModifiedBy>
  <cp:revision>9</cp:revision>
  <cp:lastPrinted>2022-06-09T07:44:13Z</cp:lastPrinted>
  <dcterms:created xsi:type="dcterms:W3CDTF">2022-02-22T07:39:05Z</dcterms:created>
  <dcterms:modified xsi:type="dcterms:W3CDTF">2023-05-18T05:55:06Z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