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ikadas3@gmail.com" userId="c58aed5b5e1e6fb0" providerId="LiveId" clId="{E97CD0AA-83DF-463B-8A33-6355D64B552E}"/>
    <pc:docChg chg="custSel addSld modSld">
      <pc:chgData name="aishikadas3@gmail.com" userId="c58aed5b5e1e6fb0" providerId="LiveId" clId="{E97CD0AA-83DF-463B-8A33-6355D64B552E}" dt="2022-12-14T11:05:40.067" v="594" actId="6549"/>
      <pc:docMkLst>
        <pc:docMk/>
      </pc:docMkLst>
      <pc:sldChg chg="modSp new mod">
        <pc:chgData name="aishikadas3@gmail.com" userId="c58aed5b5e1e6fb0" providerId="LiveId" clId="{E97CD0AA-83DF-463B-8A33-6355D64B552E}" dt="2022-12-14T10:46:51.814" v="192" actId="20577"/>
        <pc:sldMkLst>
          <pc:docMk/>
          <pc:sldMk cId="3128476672" sldId="275"/>
        </pc:sldMkLst>
        <pc:spChg chg="mod">
          <ac:chgData name="aishikadas3@gmail.com" userId="c58aed5b5e1e6fb0" providerId="LiveId" clId="{E97CD0AA-83DF-463B-8A33-6355D64B552E}" dt="2022-12-14T10:40:04.182" v="7" actId="20577"/>
          <ac:spMkLst>
            <pc:docMk/>
            <pc:sldMk cId="3128476672" sldId="275"/>
            <ac:spMk id="2" creationId="{FEF4A828-8F62-1E56-7E4F-1D1D9BDE6CC3}"/>
          </ac:spMkLst>
        </pc:spChg>
        <pc:spChg chg="mod">
          <ac:chgData name="aishikadas3@gmail.com" userId="c58aed5b5e1e6fb0" providerId="LiveId" clId="{E97CD0AA-83DF-463B-8A33-6355D64B552E}" dt="2022-12-14T10:46:51.814" v="192" actId="20577"/>
          <ac:spMkLst>
            <pc:docMk/>
            <pc:sldMk cId="3128476672" sldId="275"/>
            <ac:spMk id="3" creationId="{EE83111A-89D3-D486-D2B3-8D8D1077FAB3}"/>
          </ac:spMkLst>
        </pc:spChg>
      </pc:sldChg>
      <pc:sldChg chg="modSp new mod">
        <pc:chgData name="aishikadas3@gmail.com" userId="c58aed5b5e1e6fb0" providerId="LiveId" clId="{E97CD0AA-83DF-463B-8A33-6355D64B552E}" dt="2022-12-14T11:05:40.067" v="594" actId="6549"/>
        <pc:sldMkLst>
          <pc:docMk/>
          <pc:sldMk cId="3736719109" sldId="276"/>
        </pc:sldMkLst>
        <pc:spChg chg="mod">
          <ac:chgData name="aishikadas3@gmail.com" userId="c58aed5b5e1e6fb0" providerId="LiveId" clId="{E97CD0AA-83DF-463B-8A33-6355D64B552E}" dt="2022-12-14T11:00:27.643" v="584" actId="20577"/>
          <ac:spMkLst>
            <pc:docMk/>
            <pc:sldMk cId="3736719109" sldId="276"/>
            <ac:spMk id="2" creationId="{FEFE9BAF-5DAE-3184-CB6D-3B5C32BA8EB6}"/>
          </ac:spMkLst>
        </pc:spChg>
        <pc:spChg chg="mod">
          <ac:chgData name="aishikadas3@gmail.com" userId="c58aed5b5e1e6fb0" providerId="LiveId" clId="{E97CD0AA-83DF-463B-8A33-6355D64B552E}" dt="2022-12-14T11:05:40.067" v="594" actId="6549"/>
          <ac:spMkLst>
            <pc:docMk/>
            <pc:sldMk cId="3736719109" sldId="276"/>
            <ac:spMk id="3" creationId="{CC9AAE53-32DE-8E6E-B048-6E7BA65955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Parallel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 err="1">
                <a:solidFill>
                  <a:schemeClr val="tx1"/>
                </a:solidFill>
              </a:rPr>
              <a:t>cuda</a:t>
            </a:r>
            <a:r>
              <a:rPr lang="en-US" dirty="0">
                <a:solidFill>
                  <a:schemeClr val="tx1"/>
                </a:solidFill>
              </a:rPr>
              <a:t> language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A828-8F62-1E56-7E4F-1D1D9BDE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111A-89D3-D486-D2B3-8D8D1077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parallel programming</a:t>
            </a:r>
          </a:p>
          <a:p>
            <a:r>
              <a:rPr lang="en-IN" dirty="0"/>
              <a:t>Use of blocks, grids, threads</a:t>
            </a:r>
          </a:p>
          <a:p>
            <a:r>
              <a:rPr lang="en-IN" dirty="0"/>
              <a:t>Application in microbiology</a:t>
            </a:r>
          </a:p>
          <a:p>
            <a:r>
              <a:rPr lang="en-IN" dirty="0"/>
              <a:t>Binary sort code in CUDA</a:t>
            </a:r>
          </a:p>
          <a:p>
            <a:r>
              <a:rPr lang="en-IN" dirty="0"/>
              <a:t>Linear sort code in CUDA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47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9BAF-5DAE-3184-CB6D-3B5C32BA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AE53-32DE-8E6E-B048-6E7BA659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6514"/>
            <a:ext cx="11029615" cy="322217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7191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{A50946CD-463D-4F59-83B9-81628FC03B5F}tf56535239_win32</Template>
  <TotalTime>33</TotalTime>
  <Words>32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Wingdings 2</vt:lpstr>
      <vt:lpstr>DividendVTI</vt:lpstr>
      <vt:lpstr>Parallel Programing</vt:lpstr>
      <vt:lpstr>Context</vt:lpstr>
      <vt:lpstr>Parallel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Programing</dc:title>
  <dc:creator>aishikadas3@gmail.com</dc:creator>
  <cp:lastModifiedBy>aishikadas3@gmail.com</cp:lastModifiedBy>
  <cp:revision>1</cp:revision>
  <dcterms:created xsi:type="dcterms:W3CDTF">2022-12-14T10:38:51Z</dcterms:created>
  <dcterms:modified xsi:type="dcterms:W3CDTF">2022-12-14T11:12:42Z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