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0" r:id="rId4"/>
    <p:sldId id="294" r:id="rId5"/>
    <p:sldId id="281" r:id="rId6"/>
    <p:sldId id="292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4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ikadas3@gmail.com" userId="c58aed5b5e1e6fb0" providerId="LiveId" clId="{EA1C6CD8-BB35-4D38-98BF-D7FAB44B4B35}"/>
    <pc:docChg chg="addSld delSld modSld">
      <pc:chgData name="aishikadas3@gmail.com" userId="c58aed5b5e1e6fb0" providerId="LiveId" clId="{EA1C6CD8-BB35-4D38-98BF-D7FAB44B4B35}" dt="2022-12-08T18:43:28.885" v="445" actId="20577"/>
      <pc:docMkLst>
        <pc:docMk/>
      </pc:docMkLst>
      <pc:sldChg chg="modSp mod">
        <pc:chgData name="aishikadas3@gmail.com" userId="c58aed5b5e1e6fb0" providerId="LiveId" clId="{EA1C6CD8-BB35-4D38-98BF-D7FAB44B4B35}" dt="2022-12-08T18:42:14.819" v="381" actId="20577"/>
        <pc:sldMkLst>
          <pc:docMk/>
          <pc:sldMk cId="3855531800" sldId="279"/>
        </pc:sldMkLst>
        <pc:spChg chg="mod">
          <ac:chgData name="aishikadas3@gmail.com" userId="c58aed5b5e1e6fb0" providerId="LiveId" clId="{EA1C6CD8-BB35-4D38-98BF-D7FAB44B4B35}" dt="2022-12-08T18:42:14.819" v="381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aishikadas3@gmail.com" userId="c58aed5b5e1e6fb0" providerId="LiveId" clId="{EA1C6CD8-BB35-4D38-98BF-D7FAB44B4B35}" dt="2022-12-08T18:32:53.035" v="138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aishikadas3@gmail.com" userId="c58aed5b5e1e6fb0" providerId="LiveId" clId="{EA1C6CD8-BB35-4D38-98BF-D7FAB44B4B35}" dt="2022-12-08T18:33:33.868" v="140"/>
        <pc:sldMkLst>
          <pc:docMk/>
          <pc:sldMk cId="979622006" sldId="280"/>
        </pc:sldMkLst>
        <pc:spChg chg="mod">
          <ac:chgData name="aishikadas3@gmail.com" userId="c58aed5b5e1e6fb0" providerId="LiveId" clId="{EA1C6CD8-BB35-4D38-98BF-D7FAB44B4B35}" dt="2022-12-08T18:33:33.868" v="140"/>
          <ac:spMkLst>
            <pc:docMk/>
            <pc:sldMk cId="979622006" sldId="280"/>
            <ac:spMk id="3" creationId="{1E0B8C4B-3A3C-9FD1-59FB-1666C1F09376}"/>
          </ac:spMkLst>
        </pc:spChg>
      </pc:sldChg>
      <pc:sldChg chg="addSp modSp mod">
        <pc:chgData name="aishikadas3@gmail.com" userId="c58aed5b5e1e6fb0" providerId="LiveId" clId="{EA1C6CD8-BB35-4D38-98BF-D7FAB44B4B35}" dt="2022-12-08T18:41:41.248" v="370"/>
        <pc:sldMkLst>
          <pc:docMk/>
          <pc:sldMk cId="2952923800" sldId="281"/>
        </pc:sldMkLst>
        <pc:spChg chg="mod">
          <ac:chgData name="aishikadas3@gmail.com" userId="c58aed5b5e1e6fb0" providerId="LiveId" clId="{EA1C6CD8-BB35-4D38-98BF-D7FAB44B4B35}" dt="2022-12-08T18:35:14.499" v="186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aishikadas3@gmail.com" userId="c58aed5b5e1e6fb0" providerId="LiveId" clId="{EA1C6CD8-BB35-4D38-98BF-D7FAB44B4B35}" dt="2022-12-08T18:41:41.248" v="370"/>
          <ac:spMkLst>
            <pc:docMk/>
            <pc:sldMk cId="2952923800" sldId="281"/>
            <ac:spMk id="3" creationId="{A2E339BF-E6D7-DD0E-AF02-6813852EE723}"/>
          </ac:spMkLst>
        </pc:spChg>
        <pc:picChg chg="add mod">
          <ac:chgData name="aishikadas3@gmail.com" userId="c58aed5b5e1e6fb0" providerId="LiveId" clId="{EA1C6CD8-BB35-4D38-98BF-D7FAB44B4B35}" dt="2022-12-08T18:35:49.440" v="188" actId="1076"/>
          <ac:picMkLst>
            <pc:docMk/>
            <pc:sldMk cId="2952923800" sldId="281"/>
            <ac:picMk id="5" creationId="{B61A29D8-AA8F-3A92-BE2C-974B25020790}"/>
          </ac:picMkLst>
        </pc:picChg>
      </pc:sldChg>
      <pc:sldChg chg="del">
        <pc:chgData name="aishikadas3@gmail.com" userId="c58aed5b5e1e6fb0" providerId="LiveId" clId="{EA1C6CD8-BB35-4D38-98BF-D7FAB44B4B35}" dt="2022-12-08T18:37:50.833" v="238" actId="47"/>
        <pc:sldMkLst>
          <pc:docMk/>
          <pc:sldMk cId="685681062" sldId="282"/>
        </pc:sldMkLst>
      </pc:sldChg>
      <pc:sldChg chg="del">
        <pc:chgData name="aishikadas3@gmail.com" userId="c58aed5b5e1e6fb0" providerId="LiveId" clId="{EA1C6CD8-BB35-4D38-98BF-D7FAB44B4B35}" dt="2022-12-08T18:36:50.206" v="231" actId="2696"/>
        <pc:sldMkLst>
          <pc:docMk/>
          <pc:sldMk cId="2903841477" sldId="283"/>
        </pc:sldMkLst>
      </pc:sldChg>
      <pc:sldChg chg="del">
        <pc:chgData name="aishikadas3@gmail.com" userId="c58aed5b5e1e6fb0" providerId="LiveId" clId="{EA1C6CD8-BB35-4D38-98BF-D7FAB44B4B35}" dt="2022-12-08T18:36:53.667" v="232" actId="2696"/>
        <pc:sldMkLst>
          <pc:docMk/>
          <pc:sldMk cId="2886474736" sldId="284"/>
        </pc:sldMkLst>
      </pc:sldChg>
      <pc:sldChg chg="del">
        <pc:chgData name="aishikadas3@gmail.com" userId="c58aed5b5e1e6fb0" providerId="LiveId" clId="{EA1C6CD8-BB35-4D38-98BF-D7FAB44B4B35}" dt="2022-12-08T18:37:01.264" v="233" actId="2696"/>
        <pc:sldMkLst>
          <pc:docMk/>
          <pc:sldMk cId="2011930182" sldId="285"/>
        </pc:sldMkLst>
      </pc:sldChg>
      <pc:sldChg chg="del">
        <pc:chgData name="aishikadas3@gmail.com" userId="c58aed5b5e1e6fb0" providerId="LiveId" clId="{EA1C6CD8-BB35-4D38-98BF-D7FAB44B4B35}" dt="2022-12-08T18:37:06.147" v="234" actId="2696"/>
        <pc:sldMkLst>
          <pc:docMk/>
          <pc:sldMk cId="2452269796" sldId="287"/>
        </pc:sldMkLst>
      </pc:sldChg>
      <pc:sldChg chg="del">
        <pc:chgData name="aishikadas3@gmail.com" userId="c58aed5b5e1e6fb0" providerId="LiveId" clId="{EA1C6CD8-BB35-4D38-98BF-D7FAB44B4B35}" dt="2022-12-08T18:37:53.510" v="239" actId="47"/>
        <pc:sldMkLst>
          <pc:docMk/>
          <pc:sldMk cId="1600494506" sldId="288"/>
        </pc:sldMkLst>
      </pc:sldChg>
      <pc:sldChg chg="del">
        <pc:chgData name="aishikadas3@gmail.com" userId="c58aed5b5e1e6fb0" providerId="LiveId" clId="{EA1C6CD8-BB35-4D38-98BF-D7FAB44B4B35}" dt="2022-12-08T18:37:47.562" v="237" actId="47"/>
        <pc:sldMkLst>
          <pc:docMk/>
          <pc:sldMk cId="2502887943" sldId="289"/>
        </pc:sldMkLst>
      </pc:sldChg>
      <pc:sldChg chg="del">
        <pc:chgData name="aishikadas3@gmail.com" userId="c58aed5b5e1e6fb0" providerId="LiveId" clId="{EA1C6CD8-BB35-4D38-98BF-D7FAB44B4B35}" dt="2022-12-08T18:37:44.400" v="236" actId="47"/>
        <pc:sldMkLst>
          <pc:docMk/>
          <pc:sldMk cId="3170280394" sldId="290"/>
        </pc:sldMkLst>
      </pc:sldChg>
      <pc:sldChg chg="del">
        <pc:chgData name="aishikadas3@gmail.com" userId="c58aed5b5e1e6fb0" providerId="LiveId" clId="{EA1C6CD8-BB35-4D38-98BF-D7FAB44B4B35}" dt="2022-12-08T18:37:38.143" v="235" actId="2696"/>
        <pc:sldMkLst>
          <pc:docMk/>
          <pc:sldMk cId="249904479" sldId="291"/>
        </pc:sldMkLst>
      </pc:sldChg>
      <pc:sldChg chg="modSp mod">
        <pc:chgData name="aishikadas3@gmail.com" userId="c58aed5b5e1e6fb0" providerId="LiveId" clId="{EA1C6CD8-BB35-4D38-98BF-D7FAB44B4B35}" dt="2022-12-08T18:38:18.854" v="241"/>
        <pc:sldMkLst>
          <pc:docMk/>
          <pc:sldMk cId="94818171" sldId="292"/>
        </pc:sldMkLst>
        <pc:spChg chg="mod">
          <ac:chgData name="aishikadas3@gmail.com" userId="c58aed5b5e1e6fb0" providerId="LiveId" clId="{EA1C6CD8-BB35-4D38-98BF-D7FAB44B4B35}" dt="2022-12-08T18:38:18.854" v="241"/>
          <ac:spMkLst>
            <pc:docMk/>
            <pc:sldMk cId="94818171" sldId="292"/>
            <ac:spMk id="3" creationId="{2BE8FDE3-DBA4-6A04-C75D-E56FE92EF368}"/>
          </ac:spMkLst>
        </pc:spChg>
      </pc:sldChg>
      <pc:sldChg chg="modSp mod">
        <pc:chgData name="aishikadas3@gmail.com" userId="c58aed5b5e1e6fb0" providerId="LiveId" clId="{EA1C6CD8-BB35-4D38-98BF-D7FAB44B4B35}" dt="2022-12-08T18:39:12.344" v="324"/>
        <pc:sldMkLst>
          <pc:docMk/>
          <pc:sldMk cId="1003962426" sldId="293"/>
        </pc:sldMkLst>
        <pc:spChg chg="mod">
          <ac:chgData name="aishikadas3@gmail.com" userId="c58aed5b5e1e6fb0" providerId="LiveId" clId="{EA1C6CD8-BB35-4D38-98BF-D7FAB44B4B35}" dt="2022-12-08T18:39:12.344" v="324"/>
          <ac:spMkLst>
            <pc:docMk/>
            <pc:sldMk cId="1003962426" sldId="293"/>
            <ac:spMk id="3" creationId="{B787DFD8-D262-D485-B1F2-817C5A0928C5}"/>
          </ac:spMkLst>
        </pc:spChg>
      </pc:sldChg>
      <pc:sldChg chg="modSp new mod">
        <pc:chgData name="aishikadas3@gmail.com" userId="c58aed5b5e1e6fb0" providerId="LiveId" clId="{EA1C6CD8-BB35-4D38-98BF-D7FAB44B4B35}" dt="2022-12-08T18:43:28.885" v="445" actId="20577"/>
        <pc:sldMkLst>
          <pc:docMk/>
          <pc:sldMk cId="1386270520" sldId="294"/>
        </pc:sldMkLst>
        <pc:spChg chg="mod">
          <ac:chgData name="aishikadas3@gmail.com" userId="c58aed5b5e1e6fb0" providerId="LiveId" clId="{EA1C6CD8-BB35-4D38-98BF-D7FAB44B4B35}" dt="2022-12-08T18:42:49.955" v="396" actId="20577"/>
          <ac:spMkLst>
            <pc:docMk/>
            <pc:sldMk cId="1386270520" sldId="294"/>
            <ac:spMk id="2" creationId="{5E4ADA7C-6FD2-101E-E554-5270841BF434}"/>
          </ac:spMkLst>
        </pc:spChg>
        <pc:spChg chg="mod">
          <ac:chgData name="aishikadas3@gmail.com" userId="c58aed5b5e1e6fb0" providerId="LiveId" clId="{EA1C6CD8-BB35-4D38-98BF-D7FAB44B4B35}" dt="2022-12-08T18:43:28.885" v="445" actId="20577"/>
          <ac:spMkLst>
            <pc:docMk/>
            <pc:sldMk cId="1386270520" sldId="294"/>
            <ac:spMk id="3" creationId="{0240FA21-407F-B6D0-B910-D601E92200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Weatherify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Aishika 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INDEX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and Methodology</a:t>
            </a:r>
          </a:p>
          <a:p>
            <a:r>
              <a:rPr lang="en-US" dirty="0"/>
              <a:t>Languages used</a:t>
            </a:r>
          </a:p>
          <a:p>
            <a:r>
              <a:rPr lang="en-IN" dirty="0">
                <a:solidFill>
                  <a:srgbClr val="46535E"/>
                </a:solidFill>
                <a:latin typeface="proxima-nova"/>
              </a:rPr>
              <a:t>S</a:t>
            </a:r>
            <a:r>
              <a:rPr lang="en-IN" b="0" i="0" dirty="0">
                <a:solidFill>
                  <a:srgbClr val="46535E"/>
                </a:solidFill>
                <a:effectLst/>
                <a:latin typeface="proxima-nova"/>
              </a:rPr>
              <a:t>napshots and Video of this project</a:t>
            </a:r>
            <a:endParaRPr lang="en-US" dirty="0"/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The weather app fetches the temperature and Humidity, Pressure, Wind Speed, Sunrise, and Sunset correctly.</a:t>
            </a:r>
          </a:p>
          <a:p>
            <a:r>
              <a:rPr lang="en-US" dirty="0"/>
              <a:t>Objective:-The objective of this project is to make the weather app using the </a:t>
            </a:r>
            <a:r>
              <a:rPr lang="en-US" dirty="0" err="1"/>
              <a:t>OpenWeatherAPI</a:t>
            </a:r>
            <a:r>
              <a:rPr lang="en-US" dirty="0"/>
              <a:t>.</a:t>
            </a:r>
          </a:p>
          <a:p>
            <a:r>
              <a:rPr lang="en-US" dirty="0"/>
              <a:t>Methodology:-The web app I have made shows the weather by</a:t>
            </a:r>
          </a:p>
          <a:p>
            <a:r>
              <a:rPr lang="en-US" dirty="0"/>
              <a:t>fetching the latitudes and longitudes of our current location </a:t>
            </a:r>
          </a:p>
          <a:p>
            <a:r>
              <a:rPr lang="en-US" dirty="0"/>
              <a:t>using </a:t>
            </a:r>
            <a:r>
              <a:rPr lang="en-US" dirty="0" err="1"/>
              <a:t>OpenWeatherapi</a:t>
            </a:r>
            <a:r>
              <a:rPr lang="en-US" dirty="0"/>
              <a:t>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A7C-6FD2-101E-E554-5270841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FA21-407F-B6D0-B910-D601E9220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OpenWeatherAPI</a:t>
            </a:r>
            <a:r>
              <a:rPr lang="en-US" dirty="0"/>
              <a:t> is used)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244E-52EF-D583-C969-CFD1A68F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6A625-9F33-2D20-073F-9879593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261257"/>
            <a:ext cx="6631577" cy="2116183"/>
          </a:xfrm>
        </p:spPr>
        <p:txBody>
          <a:bodyPr/>
          <a:lstStyle/>
          <a:p>
            <a:r>
              <a:rPr lang="en-US" sz="2800" b="0" i="0" dirty="0">
                <a:solidFill>
                  <a:srgbClr val="46535E"/>
                </a:solidFill>
                <a:effectLst/>
                <a:latin typeface="proxima-nova"/>
              </a:rPr>
              <a:t>snapshots of your hack to make it even more impressive:-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5588226"/>
            <a:ext cx="7572103" cy="1134791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Demo Video link:-https://youtu.be/H73fyTxKaXw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Website link-https://marvelous-sorbet-7426f6.netlify.app/</a:t>
            </a:r>
          </a:p>
          <a:p>
            <a:pPr algn="l"/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Github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repository-https://github.com/Aishika3/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Weatherify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29D8-AA8F-3A92-BE2C-974B2502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91" y="1269773"/>
            <a:ext cx="68970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app which I have made shows the weather by</a:t>
            </a:r>
          </a:p>
          <a:p>
            <a:r>
              <a:rPr lang="en-US" dirty="0"/>
              <a:t>fetching the latitudes and longitudes of our current location by</a:t>
            </a:r>
          </a:p>
          <a:p>
            <a:r>
              <a:rPr lang="en-US" dirty="0"/>
              <a:t>using </a:t>
            </a:r>
            <a:r>
              <a:rPr lang="en-US" dirty="0" err="1"/>
              <a:t>OpenWeatherapi.It</a:t>
            </a:r>
            <a:r>
              <a:rPr lang="en-US" dirty="0"/>
              <a:t> shows details of weather like:-temperature and Humidity, Pressure, Wind Speed, Sunrise, and Sunset correctly.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Aishika Das</a:t>
            </a:r>
          </a:p>
          <a:p>
            <a:r>
              <a:rPr lang="en-US" dirty="0"/>
              <a:t>aishikadas3@gmail.com</a:t>
            </a:r>
          </a:p>
          <a:p>
            <a:r>
              <a:rPr lang="en-US" dirty="0"/>
              <a:t>https://dynamic-pothos-7d403b.netlify.app/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{E266EC98-BF7A-4D2F-9BCC-8F862F57B4D3}tf78438558_win32</Template>
  <TotalTime>14</TotalTime>
  <Words>209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proxima-nova</vt:lpstr>
      <vt:lpstr>Sabon Next LT</vt:lpstr>
      <vt:lpstr>Office Theme</vt:lpstr>
      <vt:lpstr>Weatherify </vt:lpstr>
      <vt:lpstr>INDEX</vt:lpstr>
      <vt:lpstr>Introduction</vt:lpstr>
      <vt:lpstr>Languages used</vt:lpstr>
      <vt:lpstr>snapshots of your hack to make it even more impressive:-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Weatherify </dc:title>
  <dc:subject/>
  <dc:creator>aishikadas3@gmail.com</dc:creator>
  <cp:lastModifiedBy>aishikadas3@gmail.com</cp:lastModifiedBy>
  <cp:revision>1</cp:revision>
  <dcterms:created xsi:type="dcterms:W3CDTF">2022-12-08T18:29:02Z</dcterms:created>
  <dcterms:modified xsi:type="dcterms:W3CDTF">2022-12-08T18:43:58Z</dcterms:modified>
</cp:coreProperties>
</file>