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3762-B76C-4877-9620-159F2C34A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AA5887-06ED-41E2-A8DB-EB098555E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800ABC-03EF-4DAB-AC5E-A2D1F8F34ECE}"/>
              </a:ext>
            </a:extLst>
          </p:cNvPr>
          <p:cNvSpPr>
            <a:spLocks noGrp="1"/>
          </p:cNvSpPr>
          <p:nvPr>
            <p:ph type="dt" sz="half" idx="10"/>
          </p:nvPr>
        </p:nvSpPr>
        <p:spPr/>
        <p:txBody>
          <a:bodyPr/>
          <a:lstStyle/>
          <a:p>
            <a:fld id="{9BED709D-1713-411B-934C-B58FA18E6135}" type="datetimeFigureOut">
              <a:rPr lang="en-US" smtClean="0"/>
              <a:t>8/5/2022</a:t>
            </a:fld>
            <a:endParaRPr lang="en-US"/>
          </a:p>
        </p:txBody>
      </p:sp>
      <p:sp>
        <p:nvSpPr>
          <p:cNvPr id="5" name="Footer Placeholder 4">
            <a:extLst>
              <a:ext uri="{FF2B5EF4-FFF2-40B4-BE49-F238E27FC236}">
                <a16:creationId xmlns:a16="http://schemas.microsoft.com/office/drawing/2014/main" id="{29746B69-A1F8-4CD5-8C35-A94F87B29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A6C57-5443-457C-AC0E-3FB42FEFE758}"/>
              </a:ext>
            </a:extLst>
          </p:cNvPr>
          <p:cNvSpPr>
            <a:spLocks noGrp="1"/>
          </p:cNvSpPr>
          <p:nvPr>
            <p:ph type="sldNum" sz="quarter" idx="12"/>
          </p:nvPr>
        </p:nvSpPr>
        <p:spPr/>
        <p:txBody>
          <a:bodyPr/>
          <a:lstStyle/>
          <a:p>
            <a:fld id="{254933F1-1FA4-4619-A144-8D45ADA75748}" type="slidenum">
              <a:rPr lang="en-US" smtClean="0"/>
              <a:t>‹#›</a:t>
            </a:fld>
            <a:endParaRPr lang="en-US"/>
          </a:p>
        </p:txBody>
      </p:sp>
    </p:spTree>
    <p:extLst>
      <p:ext uri="{BB962C8B-B14F-4D97-AF65-F5344CB8AC3E}">
        <p14:creationId xmlns:p14="http://schemas.microsoft.com/office/powerpoint/2010/main" val="404053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1FBA-5E3B-4020-8811-6A0809494D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1007D2-467D-4245-AE4C-DF95FCEB46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3B8F1-22AF-4801-AED8-B459FCEC0F8C}"/>
              </a:ext>
            </a:extLst>
          </p:cNvPr>
          <p:cNvSpPr>
            <a:spLocks noGrp="1"/>
          </p:cNvSpPr>
          <p:nvPr>
            <p:ph type="dt" sz="half" idx="10"/>
          </p:nvPr>
        </p:nvSpPr>
        <p:spPr/>
        <p:txBody>
          <a:bodyPr/>
          <a:lstStyle/>
          <a:p>
            <a:fld id="{9BED709D-1713-411B-934C-B58FA18E6135}" type="datetimeFigureOut">
              <a:rPr lang="en-US" smtClean="0"/>
              <a:t>8/5/2022</a:t>
            </a:fld>
            <a:endParaRPr lang="en-US"/>
          </a:p>
        </p:txBody>
      </p:sp>
      <p:sp>
        <p:nvSpPr>
          <p:cNvPr id="5" name="Footer Placeholder 4">
            <a:extLst>
              <a:ext uri="{FF2B5EF4-FFF2-40B4-BE49-F238E27FC236}">
                <a16:creationId xmlns:a16="http://schemas.microsoft.com/office/drawing/2014/main" id="{4F957E92-47A1-4153-9329-85A679162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BCDE7-DD17-4FFD-BB5D-5C286B3A3968}"/>
              </a:ext>
            </a:extLst>
          </p:cNvPr>
          <p:cNvSpPr>
            <a:spLocks noGrp="1"/>
          </p:cNvSpPr>
          <p:nvPr>
            <p:ph type="sldNum" sz="quarter" idx="12"/>
          </p:nvPr>
        </p:nvSpPr>
        <p:spPr/>
        <p:txBody>
          <a:bodyPr/>
          <a:lstStyle/>
          <a:p>
            <a:fld id="{254933F1-1FA4-4619-A144-8D45ADA75748}" type="slidenum">
              <a:rPr lang="en-US" smtClean="0"/>
              <a:t>‹#›</a:t>
            </a:fld>
            <a:endParaRPr lang="en-US"/>
          </a:p>
        </p:txBody>
      </p:sp>
    </p:spTree>
    <p:extLst>
      <p:ext uri="{BB962C8B-B14F-4D97-AF65-F5344CB8AC3E}">
        <p14:creationId xmlns:p14="http://schemas.microsoft.com/office/powerpoint/2010/main" val="2075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11B6D-0566-4C0C-B5AC-0BD3C79F82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51DF80-C4BF-4EF0-B8FF-CBD875A22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0F08-FEF6-4E90-9C13-AD08A347FFE2}"/>
              </a:ext>
            </a:extLst>
          </p:cNvPr>
          <p:cNvSpPr>
            <a:spLocks noGrp="1"/>
          </p:cNvSpPr>
          <p:nvPr>
            <p:ph type="dt" sz="half" idx="10"/>
          </p:nvPr>
        </p:nvSpPr>
        <p:spPr/>
        <p:txBody>
          <a:bodyPr/>
          <a:lstStyle/>
          <a:p>
            <a:fld id="{9BED709D-1713-411B-934C-B58FA18E6135}" type="datetimeFigureOut">
              <a:rPr lang="en-US" smtClean="0"/>
              <a:t>8/5/2022</a:t>
            </a:fld>
            <a:endParaRPr lang="en-US"/>
          </a:p>
        </p:txBody>
      </p:sp>
      <p:sp>
        <p:nvSpPr>
          <p:cNvPr id="5" name="Footer Placeholder 4">
            <a:extLst>
              <a:ext uri="{FF2B5EF4-FFF2-40B4-BE49-F238E27FC236}">
                <a16:creationId xmlns:a16="http://schemas.microsoft.com/office/drawing/2014/main" id="{F7ECB708-7F85-4E45-B0E8-44642AF28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96B34-C5DC-43A6-8199-06FD3D2B998D}"/>
              </a:ext>
            </a:extLst>
          </p:cNvPr>
          <p:cNvSpPr>
            <a:spLocks noGrp="1"/>
          </p:cNvSpPr>
          <p:nvPr>
            <p:ph type="sldNum" sz="quarter" idx="12"/>
          </p:nvPr>
        </p:nvSpPr>
        <p:spPr/>
        <p:txBody>
          <a:bodyPr/>
          <a:lstStyle/>
          <a:p>
            <a:fld id="{254933F1-1FA4-4619-A144-8D45ADA75748}" type="slidenum">
              <a:rPr lang="en-US" smtClean="0"/>
              <a:t>‹#›</a:t>
            </a:fld>
            <a:endParaRPr lang="en-US"/>
          </a:p>
        </p:txBody>
      </p:sp>
    </p:spTree>
    <p:extLst>
      <p:ext uri="{BB962C8B-B14F-4D97-AF65-F5344CB8AC3E}">
        <p14:creationId xmlns:p14="http://schemas.microsoft.com/office/powerpoint/2010/main" val="75325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3658-103B-424E-B275-8CAFA1085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5DA16-EEE2-41E4-B89C-1AB86CE868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E884A-8300-4901-B69A-681559C1498C}"/>
              </a:ext>
            </a:extLst>
          </p:cNvPr>
          <p:cNvSpPr>
            <a:spLocks noGrp="1"/>
          </p:cNvSpPr>
          <p:nvPr>
            <p:ph type="dt" sz="half" idx="10"/>
          </p:nvPr>
        </p:nvSpPr>
        <p:spPr/>
        <p:txBody>
          <a:bodyPr/>
          <a:lstStyle/>
          <a:p>
            <a:fld id="{9BED709D-1713-411B-934C-B58FA18E6135}" type="datetimeFigureOut">
              <a:rPr lang="en-US" smtClean="0"/>
              <a:t>8/5/2022</a:t>
            </a:fld>
            <a:endParaRPr lang="en-US"/>
          </a:p>
        </p:txBody>
      </p:sp>
      <p:sp>
        <p:nvSpPr>
          <p:cNvPr id="5" name="Footer Placeholder 4">
            <a:extLst>
              <a:ext uri="{FF2B5EF4-FFF2-40B4-BE49-F238E27FC236}">
                <a16:creationId xmlns:a16="http://schemas.microsoft.com/office/drawing/2014/main" id="{17129D54-DBF9-431B-9066-BF2292E3E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C49DE-B2E4-4F96-A81C-2E7088FD8037}"/>
              </a:ext>
            </a:extLst>
          </p:cNvPr>
          <p:cNvSpPr>
            <a:spLocks noGrp="1"/>
          </p:cNvSpPr>
          <p:nvPr>
            <p:ph type="sldNum" sz="quarter" idx="12"/>
          </p:nvPr>
        </p:nvSpPr>
        <p:spPr/>
        <p:txBody>
          <a:bodyPr/>
          <a:lstStyle/>
          <a:p>
            <a:fld id="{254933F1-1FA4-4619-A144-8D45ADA75748}" type="slidenum">
              <a:rPr lang="en-US" smtClean="0"/>
              <a:t>‹#›</a:t>
            </a:fld>
            <a:endParaRPr lang="en-US"/>
          </a:p>
        </p:txBody>
      </p:sp>
    </p:spTree>
    <p:extLst>
      <p:ext uri="{BB962C8B-B14F-4D97-AF65-F5344CB8AC3E}">
        <p14:creationId xmlns:p14="http://schemas.microsoft.com/office/powerpoint/2010/main" val="284121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C531-36ED-402C-B1BF-C429010D4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BCFFD4-155C-46AA-89FD-CCB7A3F842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97E74-0AE9-4ECC-8522-F71DC86204BA}"/>
              </a:ext>
            </a:extLst>
          </p:cNvPr>
          <p:cNvSpPr>
            <a:spLocks noGrp="1"/>
          </p:cNvSpPr>
          <p:nvPr>
            <p:ph type="dt" sz="half" idx="10"/>
          </p:nvPr>
        </p:nvSpPr>
        <p:spPr/>
        <p:txBody>
          <a:bodyPr/>
          <a:lstStyle/>
          <a:p>
            <a:fld id="{9BED709D-1713-411B-934C-B58FA18E6135}" type="datetimeFigureOut">
              <a:rPr lang="en-US" smtClean="0"/>
              <a:t>8/5/2022</a:t>
            </a:fld>
            <a:endParaRPr lang="en-US"/>
          </a:p>
        </p:txBody>
      </p:sp>
      <p:sp>
        <p:nvSpPr>
          <p:cNvPr id="5" name="Footer Placeholder 4">
            <a:extLst>
              <a:ext uri="{FF2B5EF4-FFF2-40B4-BE49-F238E27FC236}">
                <a16:creationId xmlns:a16="http://schemas.microsoft.com/office/drawing/2014/main" id="{D1C92760-D92E-4EB6-BB83-D54DEAB0F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A622-CF60-4E39-ADE1-CA53489C8801}"/>
              </a:ext>
            </a:extLst>
          </p:cNvPr>
          <p:cNvSpPr>
            <a:spLocks noGrp="1"/>
          </p:cNvSpPr>
          <p:nvPr>
            <p:ph type="sldNum" sz="quarter" idx="12"/>
          </p:nvPr>
        </p:nvSpPr>
        <p:spPr/>
        <p:txBody>
          <a:bodyPr/>
          <a:lstStyle/>
          <a:p>
            <a:fld id="{254933F1-1FA4-4619-A144-8D45ADA75748}" type="slidenum">
              <a:rPr lang="en-US" smtClean="0"/>
              <a:t>‹#›</a:t>
            </a:fld>
            <a:endParaRPr lang="en-US"/>
          </a:p>
        </p:txBody>
      </p:sp>
    </p:spTree>
    <p:extLst>
      <p:ext uri="{BB962C8B-B14F-4D97-AF65-F5344CB8AC3E}">
        <p14:creationId xmlns:p14="http://schemas.microsoft.com/office/powerpoint/2010/main" val="222307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FED-C07B-4AE4-9E47-FF5CC3539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FD8F0D-39F1-4EAB-94BA-7FF44AEE54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8D8A10-DCB0-4A0F-B394-20FEAF887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0783C-0155-4F08-A79B-F93F7AF0E230}"/>
              </a:ext>
            </a:extLst>
          </p:cNvPr>
          <p:cNvSpPr>
            <a:spLocks noGrp="1"/>
          </p:cNvSpPr>
          <p:nvPr>
            <p:ph type="dt" sz="half" idx="10"/>
          </p:nvPr>
        </p:nvSpPr>
        <p:spPr/>
        <p:txBody>
          <a:bodyPr/>
          <a:lstStyle/>
          <a:p>
            <a:fld id="{9BED709D-1713-411B-934C-B58FA18E6135}" type="datetimeFigureOut">
              <a:rPr lang="en-US" smtClean="0"/>
              <a:t>8/5/2022</a:t>
            </a:fld>
            <a:endParaRPr lang="en-US"/>
          </a:p>
        </p:txBody>
      </p:sp>
      <p:sp>
        <p:nvSpPr>
          <p:cNvPr id="6" name="Footer Placeholder 5">
            <a:extLst>
              <a:ext uri="{FF2B5EF4-FFF2-40B4-BE49-F238E27FC236}">
                <a16:creationId xmlns:a16="http://schemas.microsoft.com/office/drawing/2014/main" id="{AC9C7B23-730B-4F56-8A75-F00A8FBD1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8B019-2526-4B71-B63B-5961FED132C4}"/>
              </a:ext>
            </a:extLst>
          </p:cNvPr>
          <p:cNvSpPr>
            <a:spLocks noGrp="1"/>
          </p:cNvSpPr>
          <p:nvPr>
            <p:ph type="sldNum" sz="quarter" idx="12"/>
          </p:nvPr>
        </p:nvSpPr>
        <p:spPr/>
        <p:txBody>
          <a:bodyPr/>
          <a:lstStyle/>
          <a:p>
            <a:fld id="{254933F1-1FA4-4619-A144-8D45ADA75748}" type="slidenum">
              <a:rPr lang="en-US" smtClean="0"/>
              <a:t>‹#›</a:t>
            </a:fld>
            <a:endParaRPr lang="en-US"/>
          </a:p>
        </p:txBody>
      </p:sp>
    </p:spTree>
    <p:extLst>
      <p:ext uri="{BB962C8B-B14F-4D97-AF65-F5344CB8AC3E}">
        <p14:creationId xmlns:p14="http://schemas.microsoft.com/office/powerpoint/2010/main" val="140643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5245-C84E-40F3-A59E-A6D116652C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D56B20-37ED-4A86-8F41-C95B9FE70F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9BD04-F54E-4156-8F89-5914A9291A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E20EA7-83C1-47CC-BA6C-4FDF1ECA8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15916A-6F49-457D-982E-8FFBE3087C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C6C46-A01C-4A8C-9444-35C4F0E28C4B}"/>
              </a:ext>
            </a:extLst>
          </p:cNvPr>
          <p:cNvSpPr>
            <a:spLocks noGrp="1"/>
          </p:cNvSpPr>
          <p:nvPr>
            <p:ph type="dt" sz="half" idx="10"/>
          </p:nvPr>
        </p:nvSpPr>
        <p:spPr/>
        <p:txBody>
          <a:bodyPr/>
          <a:lstStyle/>
          <a:p>
            <a:fld id="{9BED709D-1713-411B-934C-B58FA18E6135}" type="datetimeFigureOut">
              <a:rPr lang="en-US" smtClean="0"/>
              <a:t>8/5/2022</a:t>
            </a:fld>
            <a:endParaRPr lang="en-US"/>
          </a:p>
        </p:txBody>
      </p:sp>
      <p:sp>
        <p:nvSpPr>
          <p:cNvPr id="8" name="Footer Placeholder 7">
            <a:extLst>
              <a:ext uri="{FF2B5EF4-FFF2-40B4-BE49-F238E27FC236}">
                <a16:creationId xmlns:a16="http://schemas.microsoft.com/office/drawing/2014/main" id="{F4A461FF-B0AF-4703-900B-6EA3B81FC7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A488A1-43B8-41F8-B21A-0BE15245C85D}"/>
              </a:ext>
            </a:extLst>
          </p:cNvPr>
          <p:cNvSpPr>
            <a:spLocks noGrp="1"/>
          </p:cNvSpPr>
          <p:nvPr>
            <p:ph type="sldNum" sz="quarter" idx="12"/>
          </p:nvPr>
        </p:nvSpPr>
        <p:spPr/>
        <p:txBody>
          <a:bodyPr/>
          <a:lstStyle/>
          <a:p>
            <a:fld id="{254933F1-1FA4-4619-A144-8D45ADA75748}" type="slidenum">
              <a:rPr lang="en-US" smtClean="0"/>
              <a:t>‹#›</a:t>
            </a:fld>
            <a:endParaRPr lang="en-US"/>
          </a:p>
        </p:txBody>
      </p:sp>
    </p:spTree>
    <p:extLst>
      <p:ext uri="{BB962C8B-B14F-4D97-AF65-F5344CB8AC3E}">
        <p14:creationId xmlns:p14="http://schemas.microsoft.com/office/powerpoint/2010/main" val="161416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F1DD-AF0B-4FA7-BF2E-9E1C959333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4015D2-8CF5-44D8-B24F-67A797C7AAC5}"/>
              </a:ext>
            </a:extLst>
          </p:cNvPr>
          <p:cNvSpPr>
            <a:spLocks noGrp="1"/>
          </p:cNvSpPr>
          <p:nvPr>
            <p:ph type="dt" sz="half" idx="10"/>
          </p:nvPr>
        </p:nvSpPr>
        <p:spPr/>
        <p:txBody>
          <a:bodyPr/>
          <a:lstStyle/>
          <a:p>
            <a:fld id="{9BED709D-1713-411B-934C-B58FA18E6135}" type="datetimeFigureOut">
              <a:rPr lang="en-US" smtClean="0"/>
              <a:t>8/5/2022</a:t>
            </a:fld>
            <a:endParaRPr lang="en-US"/>
          </a:p>
        </p:txBody>
      </p:sp>
      <p:sp>
        <p:nvSpPr>
          <p:cNvPr id="4" name="Footer Placeholder 3">
            <a:extLst>
              <a:ext uri="{FF2B5EF4-FFF2-40B4-BE49-F238E27FC236}">
                <a16:creationId xmlns:a16="http://schemas.microsoft.com/office/drawing/2014/main" id="{B2A0DD9B-DDA6-46BE-BBE5-EBA63E9EF6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29463C-E305-49C7-86FB-DD3BACA68BDA}"/>
              </a:ext>
            </a:extLst>
          </p:cNvPr>
          <p:cNvSpPr>
            <a:spLocks noGrp="1"/>
          </p:cNvSpPr>
          <p:nvPr>
            <p:ph type="sldNum" sz="quarter" idx="12"/>
          </p:nvPr>
        </p:nvSpPr>
        <p:spPr/>
        <p:txBody>
          <a:bodyPr/>
          <a:lstStyle/>
          <a:p>
            <a:fld id="{254933F1-1FA4-4619-A144-8D45ADA75748}" type="slidenum">
              <a:rPr lang="en-US" smtClean="0"/>
              <a:t>‹#›</a:t>
            </a:fld>
            <a:endParaRPr lang="en-US"/>
          </a:p>
        </p:txBody>
      </p:sp>
    </p:spTree>
    <p:extLst>
      <p:ext uri="{BB962C8B-B14F-4D97-AF65-F5344CB8AC3E}">
        <p14:creationId xmlns:p14="http://schemas.microsoft.com/office/powerpoint/2010/main" val="106200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DBC38-6031-427A-929D-80C021C63745}"/>
              </a:ext>
            </a:extLst>
          </p:cNvPr>
          <p:cNvSpPr>
            <a:spLocks noGrp="1"/>
          </p:cNvSpPr>
          <p:nvPr>
            <p:ph type="dt" sz="half" idx="10"/>
          </p:nvPr>
        </p:nvSpPr>
        <p:spPr/>
        <p:txBody>
          <a:bodyPr/>
          <a:lstStyle/>
          <a:p>
            <a:fld id="{9BED709D-1713-411B-934C-B58FA18E6135}" type="datetimeFigureOut">
              <a:rPr lang="en-US" smtClean="0"/>
              <a:t>8/5/2022</a:t>
            </a:fld>
            <a:endParaRPr lang="en-US"/>
          </a:p>
        </p:txBody>
      </p:sp>
      <p:sp>
        <p:nvSpPr>
          <p:cNvPr id="3" name="Footer Placeholder 2">
            <a:extLst>
              <a:ext uri="{FF2B5EF4-FFF2-40B4-BE49-F238E27FC236}">
                <a16:creationId xmlns:a16="http://schemas.microsoft.com/office/drawing/2014/main" id="{63ED001F-4CFB-4D3E-AA22-65B2CCFAAE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2120CF-B752-4753-9F77-FB108F086205}"/>
              </a:ext>
            </a:extLst>
          </p:cNvPr>
          <p:cNvSpPr>
            <a:spLocks noGrp="1"/>
          </p:cNvSpPr>
          <p:nvPr>
            <p:ph type="sldNum" sz="quarter" idx="12"/>
          </p:nvPr>
        </p:nvSpPr>
        <p:spPr/>
        <p:txBody>
          <a:bodyPr/>
          <a:lstStyle/>
          <a:p>
            <a:fld id="{254933F1-1FA4-4619-A144-8D45ADA75748}" type="slidenum">
              <a:rPr lang="en-US" smtClean="0"/>
              <a:t>‹#›</a:t>
            </a:fld>
            <a:endParaRPr lang="en-US"/>
          </a:p>
        </p:txBody>
      </p:sp>
    </p:spTree>
    <p:extLst>
      <p:ext uri="{BB962C8B-B14F-4D97-AF65-F5344CB8AC3E}">
        <p14:creationId xmlns:p14="http://schemas.microsoft.com/office/powerpoint/2010/main" val="354475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9521-8D9C-469E-96BB-1E769D487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315333-4B3C-4EC2-830D-3F9D4BC3F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A5458C-5C10-45FE-B117-BCA6E86D2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62B41-0BAC-482F-810C-A9D01EB5C768}"/>
              </a:ext>
            </a:extLst>
          </p:cNvPr>
          <p:cNvSpPr>
            <a:spLocks noGrp="1"/>
          </p:cNvSpPr>
          <p:nvPr>
            <p:ph type="dt" sz="half" idx="10"/>
          </p:nvPr>
        </p:nvSpPr>
        <p:spPr/>
        <p:txBody>
          <a:bodyPr/>
          <a:lstStyle/>
          <a:p>
            <a:fld id="{9BED709D-1713-411B-934C-B58FA18E6135}" type="datetimeFigureOut">
              <a:rPr lang="en-US" smtClean="0"/>
              <a:t>8/5/2022</a:t>
            </a:fld>
            <a:endParaRPr lang="en-US"/>
          </a:p>
        </p:txBody>
      </p:sp>
      <p:sp>
        <p:nvSpPr>
          <p:cNvPr id="6" name="Footer Placeholder 5">
            <a:extLst>
              <a:ext uri="{FF2B5EF4-FFF2-40B4-BE49-F238E27FC236}">
                <a16:creationId xmlns:a16="http://schemas.microsoft.com/office/drawing/2014/main" id="{5FB61B13-E757-4ABD-A2CA-8915A79C2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2CC4E-BE5D-4984-A9C6-F88ED3E4ACF8}"/>
              </a:ext>
            </a:extLst>
          </p:cNvPr>
          <p:cNvSpPr>
            <a:spLocks noGrp="1"/>
          </p:cNvSpPr>
          <p:nvPr>
            <p:ph type="sldNum" sz="quarter" idx="12"/>
          </p:nvPr>
        </p:nvSpPr>
        <p:spPr/>
        <p:txBody>
          <a:bodyPr/>
          <a:lstStyle/>
          <a:p>
            <a:fld id="{254933F1-1FA4-4619-A144-8D45ADA75748}" type="slidenum">
              <a:rPr lang="en-US" smtClean="0"/>
              <a:t>‹#›</a:t>
            </a:fld>
            <a:endParaRPr lang="en-US"/>
          </a:p>
        </p:txBody>
      </p:sp>
    </p:spTree>
    <p:extLst>
      <p:ext uri="{BB962C8B-B14F-4D97-AF65-F5344CB8AC3E}">
        <p14:creationId xmlns:p14="http://schemas.microsoft.com/office/powerpoint/2010/main" val="110515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0975-03D3-4A29-BB32-EB72E4605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C37B7A-4569-4739-882A-CE451A7EE4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D073F5-20DB-417E-9E6B-EABB852CB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A99D6-422A-4054-BCA4-0AF21A18A376}"/>
              </a:ext>
            </a:extLst>
          </p:cNvPr>
          <p:cNvSpPr>
            <a:spLocks noGrp="1"/>
          </p:cNvSpPr>
          <p:nvPr>
            <p:ph type="dt" sz="half" idx="10"/>
          </p:nvPr>
        </p:nvSpPr>
        <p:spPr/>
        <p:txBody>
          <a:bodyPr/>
          <a:lstStyle/>
          <a:p>
            <a:fld id="{9BED709D-1713-411B-934C-B58FA18E6135}" type="datetimeFigureOut">
              <a:rPr lang="en-US" smtClean="0"/>
              <a:t>8/5/2022</a:t>
            </a:fld>
            <a:endParaRPr lang="en-US"/>
          </a:p>
        </p:txBody>
      </p:sp>
      <p:sp>
        <p:nvSpPr>
          <p:cNvPr id="6" name="Footer Placeholder 5">
            <a:extLst>
              <a:ext uri="{FF2B5EF4-FFF2-40B4-BE49-F238E27FC236}">
                <a16:creationId xmlns:a16="http://schemas.microsoft.com/office/drawing/2014/main" id="{857B5707-EDC6-4A62-9A45-5AE9266D9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43FE3-225D-4760-A0B1-3CFE61CFFF66}"/>
              </a:ext>
            </a:extLst>
          </p:cNvPr>
          <p:cNvSpPr>
            <a:spLocks noGrp="1"/>
          </p:cNvSpPr>
          <p:nvPr>
            <p:ph type="sldNum" sz="quarter" idx="12"/>
          </p:nvPr>
        </p:nvSpPr>
        <p:spPr/>
        <p:txBody>
          <a:bodyPr/>
          <a:lstStyle/>
          <a:p>
            <a:fld id="{254933F1-1FA4-4619-A144-8D45ADA75748}" type="slidenum">
              <a:rPr lang="en-US" smtClean="0"/>
              <a:t>‹#›</a:t>
            </a:fld>
            <a:endParaRPr lang="en-US"/>
          </a:p>
        </p:txBody>
      </p:sp>
    </p:spTree>
    <p:extLst>
      <p:ext uri="{BB962C8B-B14F-4D97-AF65-F5344CB8AC3E}">
        <p14:creationId xmlns:p14="http://schemas.microsoft.com/office/powerpoint/2010/main" val="359853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801F86-4BE6-4FD0-B1D6-8BA13D9A0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88CC52-4472-4A6E-8178-6CFA31B7F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AE276-45A6-4114-81A8-860F661FF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D709D-1713-411B-934C-B58FA18E6135}" type="datetimeFigureOut">
              <a:rPr lang="en-US" smtClean="0"/>
              <a:t>8/5/2022</a:t>
            </a:fld>
            <a:endParaRPr lang="en-US"/>
          </a:p>
        </p:txBody>
      </p:sp>
      <p:sp>
        <p:nvSpPr>
          <p:cNvPr id="5" name="Footer Placeholder 4">
            <a:extLst>
              <a:ext uri="{FF2B5EF4-FFF2-40B4-BE49-F238E27FC236}">
                <a16:creationId xmlns:a16="http://schemas.microsoft.com/office/drawing/2014/main" id="{FF2E0BBA-4C10-4F6D-9B19-08151B46C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2EEBC-3612-45D9-AA54-0E95D983ED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933F1-1FA4-4619-A144-8D45ADA75748}" type="slidenum">
              <a:rPr lang="en-US" smtClean="0"/>
              <a:t>‹#›</a:t>
            </a:fld>
            <a:endParaRPr lang="en-US"/>
          </a:p>
        </p:txBody>
      </p:sp>
    </p:spTree>
    <p:extLst>
      <p:ext uri="{BB962C8B-B14F-4D97-AF65-F5344CB8AC3E}">
        <p14:creationId xmlns:p14="http://schemas.microsoft.com/office/powerpoint/2010/main" val="882107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07D0-AC98-4512-B990-9E77A5A7BE71}"/>
              </a:ext>
            </a:extLst>
          </p:cNvPr>
          <p:cNvSpPr>
            <a:spLocks noGrp="1"/>
          </p:cNvSpPr>
          <p:nvPr>
            <p:ph type="ctrTitle"/>
          </p:nvPr>
        </p:nvSpPr>
        <p:spPr>
          <a:xfrm>
            <a:off x="1524000" y="159799"/>
            <a:ext cx="9144000" cy="541538"/>
          </a:xfrm>
        </p:spPr>
        <p:txBody>
          <a:bodyPr>
            <a:normAutofit/>
          </a:bodyPr>
          <a:lstStyle/>
          <a:p>
            <a:r>
              <a:rPr lang="en-US" sz="1600" u="sng" dirty="0">
                <a:latin typeface="Arial Black" panose="020B0A04020102020204" pitchFamily="34" charset="0"/>
              </a:rPr>
              <a:t>Client – Server Architecture</a:t>
            </a:r>
          </a:p>
        </p:txBody>
      </p:sp>
      <p:sp>
        <p:nvSpPr>
          <p:cNvPr id="3" name="Subtitle 2">
            <a:extLst>
              <a:ext uri="{FF2B5EF4-FFF2-40B4-BE49-F238E27FC236}">
                <a16:creationId xmlns:a16="http://schemas.microsoft.com/office/drawing/2014/main" id="{464B6D58-32D2-4B65-94BB-2556A30528C3}"/>
              </a:ext>
            </a:extLst>
          </p:cNvPr>
          <p:cNvSpPr>
            <a:spLocks noGrp="1"/>
          </p:cNvSpPr>
          <p:nvPr>
            <p:ph type="subTitle" idx="1"/>
          </p:nvPr>
        </p:nvSpPr>
        <p:spPr>
          <a:xfrm>
            <a:off x="497150" y="905521"/>
            <a:ext cx="11239130" cy="5681709"/>
          </a:xfrm>
        </p:spPr>
        <p:txBody>
          <a:bodyPr/>
          <a:lstStyle/>
          <a:p>
            <a:endParaRPr lang="en-US" dirty="0"/>
          </a:p>
        </p:txBody>
      </p:sp>
      <p:sp>
        <p:nvSpPr>
          <p:cNvPr id="4" name="Rectangle 3">
            <a:extLst>
              <a:ext uri="{FF2B5EF4-FFF2-40B4-BE49-F238E27FC236}">
                <a16:creationId xmlns:a16="http://schemas.microsoft.com/office/drawing/2014/main" id="{6DAC68C0-434F-404C-8316-2142A4E02548}"/>
              </a:ext>
            </a:extLst>
          </p:cNvPr>
          <p:cNvSpPr/>
          <p:nvPr/>
        </p:nvSpPr>
        <p:spPr>
          <a:xfrm>
            <a:off x="781235" y="2086252"/>
            <a:ext cx="1340528" cy="21040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42B465D-E448-4730-930B-4D9EDDD2DC49}"/>
              </a:ext>
            </a:extLst>
          </p:cNvPr>
          <p:cNvSpPr/>
          <p:nvPr/>
        </p:nvSpPr>
        <p:spPr>
          <a:xfrm>
            <a:off x="2396971" y="2086252"/>
            <a:ext cx="1402672" cy="21040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4239D2CF-9210-4EF2-BA59-F939CAA1C80B}"/>
              </a:ext>
            </a:extLst>
          </p:cNvPr>
          <p:cNvSpPr/>
          <p:nvPr/>
        </p:nvSpPr>
        <p:spPr>
          <a:xfrm>
            <a:off x="4998128" y="2601157"/>
            <a:ext cx="2059620" cy="12517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B16B1916-4450-462F-A781-46999583B1CE}"/>
              </a:ext>
            </a:extLst>
          </p:cNvPr>
          <p:cNvSpPr/>
          <p:nvPr/>
        </p:nvSpPr>
        <p:spPr>
          <a:xfrm>
            <a:off x="7936637" y="2086252"/>
            <a:ext cx="1402672" cy="21040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ADA6CC3-3845-4359-B152-7C19A33273C2}"/>
              </a:ext>
            </a:extLst>
          </p:cNvPr>
          <p:cNvSpPr/>
          <p:nvPr/>
        </p:nvSpPr>
        <p:spPr>
          <a:xfrm>
            <a:off x="9614517" y="2099559"/>
            <a:ext cx="1402673" cy="21040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Arrow: Curved Down 12">
            <a:extLst>
              <a:ext uri="{FF2B5EF4-FFF2-40B4-BE49-F238E27FC236}">
                <a16:creationId xmlns:a16="http://schemas.microsoft.com/office/drawing/2014/main" id="{96EC909E-058C-4744-AEF1-5274EEC92018}"/>
              </a:ext>
            </a:extLst>
          </p:cNvPr>
          <p:cNvSpPr/>
          <p:nvPr/>
        </p:nvSpPr>
        <p:spPr>
          <a:xfrm flipH="1">
            <a:off x="3799643" y="2254928"/>
            <a:ext cx="2112885" cy="34622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Down 13">
            <a:extLst>
              <a:ext uri="{FF2B5EF4-FFF2-40B4-BE49-F238E27FC236}">
                <a16:creationId xmlns:a16="http://schemas.microsoft.com/office/drawing/2014/main" id="{92ED6ACC-8719-4D4E-B878-13CDC544E252}"/>
              </a:ext>
            </a:extLst>
          </p:cNvPr>
          <p:cNvSpPr/>
          <p:nvPr/>
        </p:nvSpPr>
        <p:spPr>
          <a:xfrm flipH="1">
            <a:off x="5983550" y="2254928"/>
            <a:ext cx="1935332" cy="34622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4DC7B932-7078-4035-85C0-8B1C8245E1AD}"/>
              </a:ext>
            </a:extLst>
          </p:cNvPr>
          <p:cNvSpPr/>
          <p:nvPr/>
        </p:nvSpPr>
        <p:spPr>
          <a:xfrm>
            <a:off x="3799643" y="3852909"/>
            <a:ext cx="2112885" cy="44388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urved Up 15">
            <a:extLst>
              <a:ext uri="{FF2B5EF4-FFF2-40B4-BE49-F238E27FC236}">
                <a16:creationId xmlns:a16="http://schemas.microsoft.com/office/drawing/2014/main" id="{5844829F-4392-4495-90C1-55618311FC47}"/>
              </a:ext>
            </a:extLst>
          </p:cNvPr>
          <p:cNvSpPr/>
          <p:nvPr/>
        </p:nvSpPr>
        <p:spPr>
          <a:xfrm>
            <a:off x="5983550" y="3910615"/>
            <a:ext cx="1935332" cy="34622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a:extLst>
              <a:ext uri="{FF2B5EF4-FFF2-40B4-BE49-F238E27FC236}">
                <a16:creationId xmlns:a16="http://schemas.microsoft.com/office/drawing/2014/main" id="{C8BD953B-F670-46E4-B0A8-4E3AC3B563F8}"/>
              </a:ext>
            </a:extLst>
          </p:cNvPr>
          <p:cNvCxnSpPr/>
          <p:nvPr/>
        </p:nvCxnSpPr>
        <p:spPr>
          <a:xfrm>
            <a:off x="7918882" y="2396971"/>
            <a:ext cx="1402672"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8F0F911-4E6A-4C2E-AD09-CF66F64B160C}"/>
              </a:ext>
            </a:extLst>
          </p:cNvPr>
          <p:cNvCxnSpPr/>
          <p:nvPr/>
        </p:nvCxnSpPr>
        <p:spPr>
          <a:xfrm>
            <a:off x="9596761" y="2396971"/>
            <a:ext cx="1411550" cy="0"/>
          </a:xfrm>
          <a:prstGeom prst="line">
            <a:avLst/>
          </a:prstGeom>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BEEB0EC2-1430-48D6-B1DD-A4EBC08DDF5E}"/>
              </a:ext>
            </a:extLst>
          </p:cNvPr>
          <p:cNvSpPr/>
          <p:nvPr/>
        </p:nvSpPr>
        <p:spPr>
          <a:xfrm>
            <a:off x="8087557" y="2601157"/>
            <a:ext cx="1109709" cy="3462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Mobile no</a:t>
            </a:r>
            <a:r>
              <a:rPr lang="en-US" dirty="0"/>
              <a:t>.</a:t>
            </a:r>
          </a:p>
        </p:txBody>
      </p:sp>
      <p:sp>
        <p:nvSpPr>
          <p:cNvPr id="22" name="Rectangle: Rounded Corners 21">
            <a:extLst>
              <a:ext uri="{FF2B5EF4-FFF2-40B4-BE49-F238E27FC236}">
                <a16:creationId xmlns:a16="http://schemas.microsoft.com/office/drawing/2014/main" id="{3039ECB2-E8D3-4297-9EF9-2C344DBF0E36}"/>
              </a:ext>
            </a:extLst>
          </p:cNvPr>
          <p:cNvSpPr/>
          <p:nvPr/>
        </p:nvSpPr>
        <p:spPr>
          <a:xfrm>
            <a:off x="8087557" y="3151563"/>
            <a:ext cx="1109709" cy="3462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53DC952-B742-48C4-BC83-891F80F92718}"/>
              </a:ext>
            </a:extLst>
          </p:cNvPr>
          <p:cNvSpPr/>
          <p:nvPr/>
        </p:nvSpPr>
        <p:spPr>
          <a:xfrm>
            <a:off x="8087557" y="3719744"/>
            <a:ext cx="1127464" cy="3462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Sign Up</a:t>
            </a:r>
          </a:p>
        </p:txBody>
      </p:sp>
      <p:sp>
        <p:nvSpPr>
          <p:cNvPr id="24" name="Rectangle: Rounded Corners 23">
            <a:extLst>
              <a:ext uri="{FF2B5EF4-FFF2-40B4-BE49-F238E27FC236}">
                <a16:creationId xmlns:a16="http://schemas.microsoft.com/office/drawing/2014/main" id="{FBFFDAC3-E22D-4830-B1DF-FF824B8617D1}"/>
              </a:ext>
            </a:extLst>
          </p:cNvPr>
          <p:cNvSpPr/>
          <p:nvPr/>
        </p:nvSpPr>
        <p:spPr>
          <a:xfrm>
            <a:off x="9771356" y="2565679"/>
            <a:ext cx="1088994" cy="3462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Mobile no.</a:t>
            </a:r>
          </a:p>
        </p:txBody>
      </p:sp>
      <p:sp>
        <p:nvSpPr>
          <p:cNvPr id="25" name="Rectangle: Rounded Corners 24">
            <a:extLst>
              <a:ext uri="{FF2B5EF4-FFF2-40B4-BE49-F238E27FC236}">
                <a16:creationId xmlns:a16="http://schemas.microsoft.com/office/drawing/2014/main" id="{545CE442-564B-4836-96FD-9A9518AC4934}"/>
              </a:ext>
            </a:extLst>
          </p:cNvPr>
          <p:cNvSpPr/>
          <p:nvPr/>
        </p:nvSpPr>
        <p:spPr>
          <a:xfrm>
            <a:off x="9795029" y="3116083"/>
            <a:ext cx="1097872" cy="3610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Password</a:t>
            </a:r>
          </a:p>
        </p:txBody>
      </p:sp>
      <p:sp>
        <p:nvSpPr>
          <p:cNvPr id="28" name="Rectangle: Rounded Corners 27">
            <a:extLst>
              <a:ext uri="{FF2B5EF4-FFF2-40B4-BE49-F238E27FC236}">
                <a16:creationId xmlns:a16="http://schemas.microsoft.com/office/drawing/2014/main" id="{CAFEFC4E-22AF-45EF-AD43-1361B975558E}"/>
              </a:ext>
            </a:extLst>
          </p:cNvPr>
          <p:cNvSpPr/>
          <p:nvPr/>
        </p:nvSpPr>
        <p:spPr>
          <a:xfrm>
            <a:off x="9795029" y="3719744"/>
            <a:ext cx="1115627" cy="3462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Sign Up</a:t>
            </a:r>
          </a:p>
        </p:txBody>
      </p:sp>
      <p:sp>
        <p:nvSpPr>
          <p:cNvPr id="29" name="Rectangle 28">
            <a:extLst>
              <a:ext uri="{FF2B5EF4-FFF2-40B4-BE49-F238E27FC236}">
                <a16:creationId xmlns:a16="http://schemas.microsoft.com/office/drawing/2014/main" id="{086CFBBA-0AE8-4E57-8FFE-220AA8110301}"/>
              </a:ext>
            </a:extLst>
          </p:cNvPr>
          <p:cNvSpPr/>
          <p:nvPr/>
        </p:nvSpPr>
        <p:spPr>
          <a:xfrm>
            <a:off x="2512381" y="2254928"/>
            <a:ext cx="482353" cy="52378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7CBFAAF2-926B-4D16-BDBC-B35515DA4BA7}"/>
              </a:ext>
            </a:extLst>
          </p:cNvPr>
          <p:cNvSpPr/>
          <p:nvPr/>
        </p:nvSpPr>
        <p:spPr>
          <a:xfrm>
            <a:off x="3213717" y="2254928"/>
            <a:ext cx="482353" cy="52378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A1C2E854-2C87-4EAB-8C2E-BAF182BEA739}"/>
              </a:ext>
            </a:extLst>
          </p:cNvPr>
          <p:cNvSpPr/>
          <p:nvPr/>
        </p:nvSpPr>
        <p:spPr>
          <a:xfrm>
            <a:off x="2583402" y="3080551"/>
            <a:ext cx="482353" cy="6391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8FB6B2EE-3BBB-4C1E-B05A-BD3EAD7A94BF}"/>
              </a:ext>
            </a:extLst>
          </p:cNvPr>
          <p:cNvSpPr/>
          <p:nvPr/>
        </p:nvSpPr>
        <p:spPr>
          <a:xfrm>
            <a:off x="3213717" y="3080551"/>
            <a:ext cx="482353" cy="6391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CC064074-04E9-4AA7-A421-11C20270A29F}"/>
              </a:ext>
            </a:extLst>
          </p:cNvPr>
          <p:cNvSpPr/>
          <p:nvPr/>
        </p:nvSpPr>
        <p:spPr>
          <a:xfrm>
            <a:off x="861134" y="2254928"/>
            <a:ext cx="523783" cy="52378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48ADB737-37AF-4EF2-9C17-0C64E4CA1D91}"/>
              </a:ext>
            </a:extLst>
          </p:cNvPr>
          <p:cNvSpPr/>
          <p:nvPr/>
        </p:nvSpPr>
        <p:spPr>
          <a:xfrm>
            <a:off x="1535837" y="2254928"/>
            <a:ext cx="523783" cy="52378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15F90938-1F70-4E15-99D7-7EB9DAD064C6}"/>
              </a:ext>
            </a:extLst>
          </p:cNvPr>
          <p:cNvSpPr/>
          <p:nvPr/>
        </p:nvSpPr>
        <p:spPr>
          <a:xfrm>
            <a:off x="887767" y="3151563"/>
            <a:ext cx="523783" cy="5681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A2BB12DF-C002-4458-96CC-F7AA730A946C}"/>
              </a:ext>
            </a:extLst>
          </p:cNvPr>
          <p:cNvSpPr/>
          <p:nvPr/>
        </p:nvSpPr>
        <p:spPr>
          <a:xfrm>
            <a:off x="1535837" y="3151563"/>
            <a:ext cx="523783" cy="5681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BAA663CD-3ADB-483E-82E5-66D7D34D41E5}"/>
              </a:ext>
            </a:extLst>
          </p:cNvPr>
          <p:cNvSpPr txBox="1"/>
          <p:nvPr/>
        </p:nvSpPr>
        <p:spPr>
          <a:xfrm flipH="1">
            <a:off x="8105313" y="3169331"/>
            <a:ext cx="1109708" cy="307777"/>
          </a:xfrm>
          <a:prstGeom prst="rect">
            <a:avLst/>
          </a:prstGeom>
          <a:noFill/>
        </p:spPr>
        <p:txBody>
          <a:bodyPr wrap="square" rtlCol="0">
            <a:spAutoFit/>
          </a:bodyPr>
          <a:lstStyle/>
          <a:p>
            <a:r>
              <a:rPr lang="en-US" sz="1400" dirty="0"/>
              <a:t>Password</a:t>
            </a:r>
          </a:p>
        </p:txBody>
      </p:sp>
      <p:sp>
        <p:nvSpPr>
          <p:cNvPr id="40" name="TextBox 39">
            <a:extLst>
              <a:ext uri="{FF2B5EF4-FFF2-40B4-BE49-F238E27FC236}">
                <a16:creationId xmlns:a16="http://schemas.microsoft.com/office/drawing/2014/main" id="{11CE88DB-A98A-48AB-8678-4AAB0D3C2931}"/>
              </a:ext>
            </a:extLst>
          </p:cNvPr>
          <p:cNvSpPr txBox="1"/>
          <p:nvPr/>
        </p:nvSpPr>
        <p:spPr>
          <a:xfrm>
            <a:off x="4208016" y="1811044"/>
            <a:ext cx="1065320" cy="400110"/>
          </a:xfrm>
          <a:prstGeom prst="rect">
            <a:avLst/>
          </a:prstGeom>
          <a:noFill/>
        </p:spPr>
        <p:txBody>
          <a:bodyPr wrap="square" rtlCol="0">
            <a:spAutoFit/>
          </a:bodyPr>
          <a:lstStyle/>
          <a:p>
            <a:r>
              <a:rPr lang="en-US" sz="2000" dirty="0"/>
              <a:t>Request</a:t>
            </a:r>
          </a:p>
        </p:txBody>
      </p:sp>
      <p:sp>
        <p:nvSpPr>
          <p:cNvPr id="44" name="TextBox 43">
            <a:extLst>
              <a:ext uri="{FF2B5EF4-FFF2-40B4-BE49-F238E27FC236}">
                <a16:creationId xmlns:a16="http://schemas.microsoft.com/office/drawing/2014/main" id="{C62BC61C-02B5-4B00-B141-A53BAC9D7388}"/>
              </a:ext>
            </a:extLst>
          </p:cNvPr>
          <p:cNvSpPr txBox="1"/>
          <p:nvPr/>
        </p:nvSpPr>
        <p:spPr>
          <a:xfrm>
            <a:off x="6267634" y="1811044"/>
            <a:ext cx="1402672" cy="369332"/>
          </a:xfrm>
          <a:prstGeom prst="rect">
            <a:avLst/>
          </a:prstGeom>
          <a:noFill/>
        </p:spPr>
        <p:txBody>
          <a:bodyPr wrap="square" rtlCol="0">
            <a:spAutoFit/>
          </a:bodyPr>
          <a:lstStyle/>
          <a:p>
            <a:r>
              <a:rPr lang="en-US" dirty="0"/>
              <a:t>    Request</a:t>
            </a:r>
          </a:p>
        </p:txBody>
      </p:sp>
      <p:sp>
        <p:nvSpPr>
          <p:cNvPr id="45" name="TextBox 44">
            <a:extLst>
              <a:ext uri="{FF2B5EF4-FFF2-40B4-BE49-F238E27FC236}">
                <a16:creationId xmlns:a16="http://schemas.microsoft.com/office/drawing/2014/main" id="{D8B569A2-DFE0-4770-901B-A0F0C219A3E9}"/>
              </a:ext>
            </a:extLst>
          </p:cNvPr>
          <p:cNvSpPr txBox="1"/>
          <p:nvPr/>
        </p:nvSpPr>
        <p:spPr>
          <a:xfrm>
            <a:off x="4128117" y="4296793"/>
            <a:ext cx="1145219" cy="369332"/>
          </a:xfrm>
          <a:prstGeom prst="rect">
            <a:avLst/>
          </a:prstGeom>
          <a:noFill/>
        </p:spPr>
        <p:txBody>
          <a:bodyPr wrap="square" rtlCol="0">
            <a:spAutoFit/>
          </a:bodyPr>
          <a:lstStyle/>
          <a:p>
            <a:r>
              <a:rPr lang="en-US" dirty="0"/>
              <a:t>Response</a:t>
            </a:r>
          </a:p>
        </p:txBody>
      </p:sp>
      <p:sp>
        <p:nvSpPr>
          <p:cNvPr id="46" name="TextBox 45">
            <a:extLst>
              <a:ext uri="{FF2B5EF4-FFF2-40B4-BE49-F238E27FC236}">
                <a16:creationId xmlns:a16="http://schemas.microsoft.com/office/drawing/2014/main" id="{504035DF-9425-405F-999E-8C23BE982FB2}"/>
              </a:ext>
            </a:extLst>
          </p:cNvPr>
          <p:cNvSpPr txBox="1"/>
          <p:nvPr/>
        </p:nvSpPr>
        <p:spPr>
          <a:xfrm>
            <a:off x="6510292" y="4424610"/>
            <a:ext cx="1160014" cy="369332"/>
          </a:xfrm>
          <a:prstGeom prst="rect">
            <a:avLst/>
          </a:prstGeom>
          <a:noFill/>
        </p:spPr>
        <p:txBody>
          <a:bodyPr wrap="square" rtlCol="0">
            <a:spAutoFit/>
          </a:bodyPr>
          <a:lstStyle/>
          <a:p>
            <a:r>
              <a:rPr lang="en-US" dirty="0"/>
              <a:t>Response</a:t>
            </a:r>
          </a:p>
        </p:txBody>
      </p:sp>
      <p:sp>
        <p:nvSpPr>
          <p:cNvPr id="47" name="TextBox 46">
            <a:extLst>
              <a:ext uri="{FF2B5EF4-FFF2-40B4-BE49-F238E27FC236}">
                <a16:creationId xmlns:a16="http://schemas.microsoft.com/office/drawing/2014/main" id="{A4051E9F-DEA3-4913-B28F-56FE7951ADB0}"/>
              </a:ext>
            </a:extLst>
          </p:cNvPr>
          <p:cNvSpPr txBox="1"/>
          <p:nvPr/>
        </p:nvSpPr>
        <p:spPr>
          <a:xfrm>
            <a:off x="5415379" y="3080551"/>
            <a:ext cx="1260629" cy="461665"/>
          </a:xfrm>
          <a:prstGeom prst="rect">
            <a:avLst/>
          </a:prstGeom>
          <a:noFill/>
        </p:spPr>
        <p:txBody>
          <a:bodyPr wrap="square" rtlCol="0">
            <a:spAutoFit/>
          </a:bodyPr>
          <a:lstStyle/>
          <a:p>
            <a:r>
              <a:rPr lang="en-US" sz="2400" b="1" dirty="0"/>
              <a:t>Internet</a:t>
            </a:r>
          </a:p>
        </p:txBody>
      </p:sp>
      <p:sp>
        <p:nvSpPr>
          <p:cNvPr id="48" name="TextBox 47">
            <a:extLst>
              <a:ext uri="{FF2B5EF4-FFF2-40B4-BE49-F238E27FC236}">
                <a16:creationId xmlns:a16="http://schemas.microsoft.com/office/drawing/2014/main" id="{FB5E7B03-F34C-4C62-9B65-96BB9A79E8F2}"/>
              </a:ext>
            </a:extLst>
          </p:cNvPr>
          <p:cNvSpPr txBox="1"/>
          <p:nvPr/>
        </p:nvSpPr>
        <p:spPr>
          <a:xfrm>
            <a:off x="8087557" y="1624614"/>
            <a:ext cx="1109709" cy="307777"/>
          </a:xfrm>
          <a:prstGeom prst="rect">
            <a:avLst/>
          </a:prstGeom>
          <a:noFill/>
        </p:spPr>
        <p:txBody>
          <a:bodyPr wrap="square" rtlCol="0">
            <a:spAutoFit/>
          </a:bodyPr>
          <a:lstStyle/>
          <a:p>
            <a:r>
              <a:rPr lang="en-US" sz="1400" dirty="0"/>
              <a:t>Browser 1</a:t>
            </a:r>
          </a:p>
        </p:txBody>
      </p:sp>
      <p:sp>
        <p:nvSpPr>
          <p:cNvPr id="49" name="TextBox 48">
            <a:extLst>
              <a:ext uri="{FF2B5EF4-FFF2-40B4-BE49-F238E27FC236}">
                <a16:creationId xmlns:a16="http://schemas.microsoft.com/office/drawing/2014/main" id="{025C36A2-3F05-4937-95C0-C264D253B0C2}"/>
              </a:ext>
            </a:extLst>
          </p:cNvPr>
          <p:cNvSpPr txBox="1"/>
          <p:nvPr/>
        </p:nvSpPr>
        <p:spPr>
          <a:xfrm rot="10800000" flipV="1">
            <a:off x="9771355" y="1607472"/>
            <a:ext cx="1139301" cy="307777"/>
          </a:xfrm>
          <a:prstGeom prst="rect">
            <a:avLst/>
          </a:prstGeom>
          <a:noFill/>
        </p:spPr>
        <p:txBody>
          <a:bodyPr wrap="square" rtlCol="0">
            <a:spAutoFit/>
          </a:bodyPr>
          <a:lstStyle/>
          <a:p>
            <a:r>
              <a:rPr lang="en-US" sz="1400" dirty="0"/>
              <a:t>Browser 2 </a:t>
            </a:r>
          </a:p>
        </p:txBody>
      </p:sp>
      <p:sp>
        <p:nvSpPr>
          <p:cNvPr id="52" name="TextBox 51">
            <a:extLst>
              <a:ext uri="{FF2B5EF4-FFF2-40B4-BE49-F238E27FC236}">
                <a16:creationId xmlns:a16="http://schemas.microsoft.com/office/drawing/2014/main" id="{9783F6E2-A659-4DD1-8D7F-73EB7AE9B239}"/>
              </a:ext>
            </a:extLst>
          </p:cNvPr>
          <p:cNvSpPr txBox="1"/>
          <p:nvPr/>
        </p:nvSpPr>
        <p:spPr>
          <a:xfrm flipH="1">
            <a:off x="1586324" y="5581728"/>
            <a:ext cx="1849333" cy="461665"/>
          </a:xfrm>
          <a:prstGeom prst="rect">
            <a:avLst/>
          </a:prstGeom>
          <a:noFill/>
        </p:spPr>
        <p:txBody>
          <a:bodyPr wrap="square" rtlCol="0">
            <a:spAutoFit/>
          </a:bodyPr>
          <a:lstStyle/>
          <a:p>
            <a:r>
              <a:rPr lang="en-US" dirty="0"/>
              <a:t>   </a:t>
            </a:r>
            <a:r>
              <a:rPr lang="en-US" sz="2400" b="1" dirty="0"/>
              <a:t>SERVER</a:t>
            </a:r>
          </a:p>
        </p:txBody>
      </p:sp>
      <p:sp>
        <p:nvSpPr>
          <p:cNvPr id="53" name="Arrow: Up 52">
            <a:extLst>
              <a:ext uri="{FF2B5EF4-FFF2-40B4-BE49-F238E27FC236}">
                <a16:creationId xmlns:a16="http://schemas.microsoft.com/office/drawing/2014/main" id="{13F496B4-6D07-4962-BC10-E411443A40D5}"/>
              </a:ext>
            </a:extLst>
          </p:cNvPr>
          <p:cNvSpPr/>
          <p:nvPr/>
        </p:nvSpPr>
        <p:spPr>
          <a:xfrm>
            <a:off x="2183907" y="4424610"/>
            <a:ext cx="328474" cy="115056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Arrow: Up 53">
            <a:extLst>
              <a:ext uri="{FF2B5EF4-FFF2-40B4-BE49-F238E27FC236}">
                <a16:creationId xmlns:a16="http://schemas.microsoft.com/office/drawing/2014/main" id="{75663C6E-C922-4C5B-9A83-A86407D81734}"/>
              </a:ext>
            </a:extLst>
          </p:cNvPr>
          <p:cNvSpPr/>
          <p:nvPr/>
        </p:nvSpPr>
        <p:spPr>
          <a:xfrm>
            <a:off x="9345227" y="4461029"/>
            <a:ext cx="328474" cy="111414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3E01CB4-A20A-47B5-BDD5-729FA3918CD3}"/>
              </a:ext>
            </a:extLst>
          </p:cNvPr>
          <p:cNvSpPr txBox="1"/>
          <p:nvPr/>
        </p:nvSpPr>
        <p:spPr>
          <a:xfrm>
            <a:off x="8595063" y="5657197"/>
            <a:ext cx="2157275" cy="369332"/>
          </a:xfrm>
          <a:prstGeom prst="rect">
            <a:avLst/>
          </a:prstGeom>
          <a:noFill/>
        </p:spPr>
        <p:txBody>
          <a:bodyPr wrap="square" rtlCol="0">
            <a:spAutoFit/>
          </a:bodyPr>
          <a:lstStyle/>
          <a:p>
            <a:r>
              <a:rPr lang="en-US" dirty="0"/>
              <a:t>        </a:t>
            </a:r>
            <a:r>
              <a:rPr lang="en-US" b="1" dirty="0"/>
              <a:t>BROWSER</a:t>
            </a:r>
          </a:p>
        </p:txBody>
      </p:sp>
    </p:spTree>
    <p:extLst>
      <p:ext uri="{BB962C8B-B14F-4D97-AF65-F5344CB8AC3E}">
        <p14:creationId xmlns:p14="http://schemas.microsoft.com/office/powerpoint/2010/main" val="373692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57469-7C2A-4B01-9B08-A29148C28BE8}"/>
              </a:ext>
            </a:extLst>
          </p:cNvPr>
          <p:cNvSpPr txBox="1"/>
          <p:nvPr/>
        </p:nvSpPr>
        <p:spPr>
          <a:xfrm>
            <a:off x="541538" y="648070"/>
            <a:ext cx="11141476" cy="4093428"/>
          </a:xfrm>
          <a:prstGeom prst="rect">
            <a:avLst/>
          </a:prstGeom>
          <a:noFill/>
        </p:spPr>
        <p:txBody>
          <a:bodyPr wrap="square" rtlCol="0">
            <a:spAutoFit/>
          </a:bodyPr>
          <a:lstStyle/>
          <a:p>
            <a:r>
              <a:rPr lang="en-US" sz="2000" dirty="0">
                <a:latin typeface="Arial Black" panose="020B0A04020102020204" pitchFamily="34" charset="0"/>
              </a:rPr>
              <a:t>In this client – server architecture , here the two browsers 1 and 2 containing the same data that is Mobile number, Password and Sign up . When the browser wants to send the request to server it cannot be sent directly . So in between browser and server the mediator is internet, without internet the browser can not send the request to server.</a:t>
            </a:r>
          </a:p>
          <a:p>
            <a:endParaRPr lang="en-US" sz="2000" dirty="0">
              <a:latin typeface="Arial Black" panose="020B0A04020102020204" pitchFamily="34" charset="0"/>
            </a:endParaRPr>
          </a:p>
          <a:p>
            <a:r>
              <a:rPr lang="en-US" sz="2000" dirty="0">
                <a:latin typeface="Arial Black" panose="020B0A04020102020204" pitchFamily="34" charset="0"/>
              </a:rPr>
              <a:t>When the browser sends the request to internet then the internet will send the request to server. When the server gets the request it get process and check the data and also it checks that the username or the mobile number should not be repeated.</a:t>
            </a:r>
          </a:p>
          <a:p>
            <a:endParaRPr lang="en-US" sz="2000" dirty="0">
              <a:latin typeface="Arial Black" panose="020B0A04020102020204" pitchFamily="34" charset="0"/>
            </a:endParaRPr>
          </a:p>
          <a:p>
            <a:r>
              <a:rPr lang="en-US" sz="2000" dirty="0">
                <a:latin typeface="Arial Black" panose="020B0A04020102020204" pitchFamily="34" charset="0"/>
              </a:rPr>
              <a:t>After processing the server then respond to the internet and then internet  will send the respond to the browser and hence this cycle continuous.</a:t>
            </a:r>
          </a:p>
        </p:txBody>
      </p:sp>
    </p:spTree>
    <p:extLst>
      <p:ext uri="{BB962C8B-B14F-4D97-AF65-F5344CB8AC3E}">
        <p14:creationId xmlns:p14="http://schemas.microsoft.com/office/powerpoint/2010/main" val="2631102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169</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Black</vt:lpstr>
      <vt:lpstr>Calibri</vt:lpstr>
      <vt:lpstr>Calibri Light</vt:lpstr>
      <vt:lpstr>Office Theme</vt:lpstr>
      <vt:lpstr>Client – Server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 Server Architecture</dc:title>
  <dc:creator>Aishwarya Kakpure</dc:creator>
  <cp:lastModifiedBy>Aishwarya Kakpure</cp:lastModifiedBy>
  <cp:revision>1</cp:revision>
  <dcterms:created xsi:type="dcterms:W3CDTF">2022-08-05T12:02:56Z</dcterms:created>
  <dcterms:modified xsi:type="dcterms:W3CDTF">2022-08-05T12:57:58Z</dcterms:modified>
</cp:coreProperties>
</file>