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varScale="1">
        <p:scale>
          <a:sx n="88" d="100"/>
          <a:sy n="88" d="100"/>
        </p:scale>
        <p:origin x="-466"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Kakpure" userId="e2647f9cc71cefbf" providerId="LiveId" clId="{8B28C4C9-1F93-4DD3-8F15-BE2ADC15D2AF}"/>
    <pc:docChg chg="delSld">
      <pc:chgData name="Aishwarya Kakpure" userId="e2647f9cc71cefbf" providerId="LiveId" clId="{8B28C4C9-1F93-4DD3-8F15-BE2ADC15D2AF}" dt="2022-08-05T11:49:26.443" v="0" actId="2696"/>
      <pc:docMkLst>
        <pc:docMk/>
      </pc:docMkLst>
      <pc:sldChg chg="del">
        <pc:chgData name="Aishwarya Kakpure" userId="e2647f9cc71cefbf" providerId="LiveId" clId="{8B28C4C9-1F93-4DD3-8F15-BE2ADC15D2AF}" dt="2022-08-05T11:49:26.443" v="0" actId="2696"/>
        <pc:sldMkLst>
          <pc:docMk/>
          <pc:sldMk cId="1583480536" sldId="26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192E7A-F962-45F1-89E4-1199B9CF15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31B7734D-5742-4953-9B23-A012C5DEB1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C38AA33-2B45-4C11-8F0E-B14C2B737F9C}"/>
              </a:ext>
            </a:extLst>
          </p:cNvPr>
          <p:cNvSpPr>
            <a:spLocks noGrp="1"/>
          </p:cNvSpPr>
          <p:nvPr>
            <p:ph type="dt" sz="half" idx="10"/>
          </p:nvPr>
        </p:nvSpPr>
        <p:spPr/>
        <p:txBody>
          <a:bodyPr/>
          <a:lstStyle/>
          <a:p>
            <a:fld id="{AC73B78D-49BD-4E62-AA38-4D2F4E1D5951}" type="datetimeFigureOut">
              <a:rPr lang="en-US" smtClean="0"/>
              <a:t>8/5/2022</a:t>
            </a:fld>
            <a:endParaRPr lang="en-US"/>
          </a:p>
        </p:txBody>
      </p:sp>
      <p:sp>
        <p:nvSpPr>
          <p:cNvPr id="5" name="Footer Placeholder 4">
            <a:extLst>
              <a:ext uri="{FF2B5EF4-FFF2-40B4-BE49-F238E27FC236}">
                <a16:creationId xmlns:a16="http://schemas.microsoft.com/office/drawing/2014/main" xmlns="" id="{6440C880-6504-4347-915F-377C178CD2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0FF3FEE-337F-45BD-B7D8-CDD678842E23}"/>
              </a:ext>
            </a:extLst>
          </p:cNvPr>
          <p:cNvSpPr>
            <a:spLocks noGrp="1"/>
          </p:cNvSpPr>
          <p:nvPr>
            <p:ph type="sldNum" sz="quarter" idx="12"/>
          </p:nvPr>
        </p:nvSpPr>
        <p:spPr/>
        <p:txBody>
          <a:bodyPr/>
          <a:lstStyle/>
          <a:p>
            <a:fld id="{8DA460BA-8213-4438-8404-FC4F83F8D896}" type="slidenum">
              <a:rPr lang="en-US" smtClean="0"/>
              <a:t>‹#›</a:t>
            </a:fld>
            <a:endParaRPr lang="en-US"/>
          </a:p>
        </p:txBody>
      </p:sp>
    </p:spTree>
    <p:extLst>
      <p:ext uri="{BB962C8B-B14F-4D97-AF65-F5344CB8AC3E}">
        <p14:creationId xmlns:p14="http://schemas.microsoft.com/office/powerpoint/2010/main" val="552181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C498C6-ED75-4041-B4A7-79C797CE29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FD62019-0607-44E9-8919-29B2C14F2E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80667D8-FF56-48AA-A21D-222A497E7601}"/>
              </a:ext>
            </a:extLst>
          </p:cNvPr>
          <p:cNvSpPr>
            <a:spLocks noGrp="1"/>
          </p:cNvSpPr>
          <p:nvPr>
            <p:ph type="dt" sz="half" idx="10"/>
          </p:nvPr>
        </p:nvSpPr>
        <p:spPr/>
        <p:txBody>
          <a:bodyPr/>
          <a:lstStyle/>
          <a:p>
            <a:fld id="{AC73B78D-49BD-4E62-AA38-4D2F4E1D5951}" type="datetimeFigureOut">
              <a:rPr lang="en-US" smtClean="0"/>
              <a:t>8/5/2022</a:t>
            </a:fld>
            <a:endParaRPr lang="en-US"/>
          </a:p>
        </p:txBody>
      </p:sp>
      <p:sp>
        <p:nvSpPr>
          <p:cNvPr id="5" name="Footer Placeholder 4">
            <a:extLst>
              <a:ext uri="{FF2B5EF4-FFF2-40B4-BE49-F238E27FC236}">
                <a16:creationId xmlns:a16="http://schemas.microsoft.com/office/drawing/2014/main" xmlns="" id="{553D8B15-A9FE-46DE-9F42-4ADFB6988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9F04308-3D26-4144-A2CA-A070AC3A9C95}"/>
              </a:ext>
            </a:extLst>
          </p:cNvPr>
          <p:cNvSpPr>
            <a:spLocks noGrp="1"/>
          </p:cNvSpPr>
          <p:nvPr>
            <p:ph type="sldNum" sz="quarter" idx="12"/>
          </p:nvPr>
        </p:nvSpPr>
        <p:spPr/>
        <p:txBody>
          <a:bodyPr/>
          <a:lstStyle/>
          <a:p>
            <a:fld id="{8DA460BA-8213-4438-8404-FC4F83F8D896}" type="slidenum">
              <a:rPr lang="en-US" smtClean="0"/>
              <a:t>‹#›</a:t>
            </a:fld>
            <a:endParaRPr lang="en-US"/>
          </a:p>
        </p:txBody>
      </p:sp>
    </p:spTree>
    <p:extLst>
      <p:ext uri="{BB962C8B-B14F-4D97-AF65-F5344CB8AC3E}">
        <p14:creationId xmlns:p14="http://schemas.microsoft.com/office/powerpoint/2010/main" val="2063554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781C9B6-C7B7-4AA5-B224-0DBAECEB41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927697B-8687-47D5-86EB-2DEB7AA67A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8D9A6C0-CB98-4903-864F-7B71E59804FA}"/>
              </a:ext>
            </a:extLst>
          </p:cNvPr>
          <p:cNvSpPr>
            <a:spLocks noGrp="1"/>
          </p:cNvSpPr>
          <p:nvPr>
            <p:ph type="dt" sz="half" idx="10"/>
          </p:nvPr>
        </p:nvSpPr>
        <p:spPr/>
        <p:txBody>
          <a:bodyPr/>
          <a:lstStyle/>
          <a:p>
            <a:fld id="{AC73B78D-49BD-4E62-AA38-4D2F4E1D5951}" type="datetimeFigureOut">
              <a:rPr lang="en-US" smtClean="0"/>
              <a:t>8/5/2022</a:t>
            </a:fld>
            <a:endParaRPr lang="en-US"/>
          </a:p>
        </p:txBody>
      </p:sp>
      <p:sp>
        <p:nvSpPr>
          <p:cNvPr id="5" name="Footer Placeholder 4">
            <a:extLst>
              <a:ext uri="{FF2B5EF4-FFF2-40B4-BE49-F238E27FC236}">
                <a16:creationId xmlns:a16="http://schemas.microsoft.com/office/drawing/2014/main" xmlns="" id="{9A7FA8C4-F0DC-4EAC-85B5-757414F08E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22305C4-810F-48A2-965D-0DE8EA2A09F7}"/>
              </a:ext>
            </a:extLst>
          </p:cNvPr>
          <p:cNvSpPr>
            <a:spLocks noGrp="1"/>
          </p:cNvSpPr>
          <p:nvPr>
            <p:ph type="sldNum" sz="quarter" idx="12"/>
          </p:nvPr>
        </p:nvSpPr>
        <p:spPr/>
        <p:txBody>
          <a:bodyPr/>
          <a:lstStyle/>
          <a:p>
            <a:fld id="{8DA460BA-8213-4438-8404-FC4F83F8D896}" type="slidenum">
              <a:rPr lang="en-US" smtClean="0"/>
              <a:t>‹#›</a:t>
            </a:fld>
            <a:endParaRPr lang="en-US"/>
          </a:p>
        </p:txBody>
      </p:sp>
    </p:spTree>
    <p:extLst>
      <p:ext uri="{BB962C8B-B14F-4D97-AF65-F5344CB8AC3E}">
        <p14:creationId xmlns:p14="http://schemas.microsoft.com/office/powerpoint/2010/main" val="422697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BEF720-5E54-4C3C-999B-3BDFAD9AF4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B8CDDE1-94B0-41FE-BD86-8051C8AE1E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576C354-F3DD-4823-822D-CF289717644F}"/>
              </a:ext>
            </a:extLst>
          </p:cNvPr>
          <p:cNvSpPr>
            <a:spLocks noGrp="1"/>
          </p:cNvSpPr>
          <p:nvPr>
            <p:ph type="dt" sz="half" idx="10"/>
          </p:nvPr>
        </p:nvSpPr>
        <p:spPr/>
        <p:txBody>
          <a:bodyPr/>
          <a:lstStyle/>
          <a:p>
            <a:fld id="{AC73B78D-49BD-4E62-AA38-4D2F4E1D5951}" type="datetimeFigureOut">
              <a:rPr lang="en-US" smtClean="0"/>
              <a:t>8/5/2022</a:t>
            </a:fld>
            <a:endParaRPr lang="en-US"/>
          </a:p>
        </p:txBody>
      </p:sp>
      <p:sp>
        <p:nvSpPr>
          <p:cNvPr id="5" name="Footer Placeholder 4">
            <a:extLst>
              <a:ext uri="{FF2B5EF4-FFF2-40B4-BE49-F238E27FC236}">
                <a16:creationId xmlns:a16="http://schemas.microsoft.com/office/drawing/2014/main" xmlns="" id="{0642ED58-5663-4BD6-8177-6DF9CC8B0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4AF0C73-730E-4785-A049-AEDFB5B0CB09}"/>
              </a:ext>
            </a:extLst>
          </p:cNvPr>
          <p:cNvSpPr>
            <a:spLocks noGrp="1"/>
          </p:cNvSpPr>
          <p:nvPr>
            <p:ph type="sldNum" sz="quarter" idx="12"/>
          </p:nvPr>
        </p:nvSpPr>
        <p:spPr/>
        <p:txBody>
          <a:bodyPr/>
          <a:lstStyle/>
          <a:p>
            <a:fld id="{8DA460BA-8213-4438-8404-FC4F83F8D896}" type="slidenum">
              <a:rPr lang="en-US" smtClean="0"/>
              <a:t>‹#›</a:t>
            </a:fld>
            <a:endParaRPr lang="en-US"/>
          </a:p>
        </p:txBody>
      </p:sp>
    </p:spTree>
    <p:extLst>
      <p:ext uri="{BB962C8B-B14F-4D97-AF65-F5344CB8AC3E}">
        <p14:creationId xmlns:p14="http://schemas.microsoft.com/office/powerpoint/2010/main" val="494581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287DDC-02EC-4FA3-87C9-FBC7CB5AC4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7108F0A-9E05-402B-B4AF-7BE8A31881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150B06C-EB67-41ED-92E9-4CEE6AC2236F}"/>
              </a:ext>
            </a:extLst>
          </p:cNvPr>
          <p:cNvSpPr>
            <a:spLocks noGrp="1"/>
          </p:cNvSpPr>
          <p:nvPr>
            <p:ph type="dt" sz="half" idx="10"/>
          </p:nvPr>
        </p:nvSpPr>
        <p:spPr/>
        <p:txBody>
          <a:bodyPr/>
          <a:lstStyle/>
          <a:p>
            <a:fld id="{AC73B78D-49BD-4E62-AA38-4D2F4E1D5951}" type="datetimeFigureOut">
              <a:rPr lang="en-US" smtClean="0"/>
              <a:t>8/5/2022</a:t>
            </a:fld>
            <a:endParaRPr lang="en-US"/>
          </a:p>
        </p:txBody>
      </p:sp>
      <p:sp>
        <p:nvSpPr>
          <p:cNvPr id="5" name="Footer Placeholder 4">
            <a:extLst>
              <a:ext uri="{FF2B5EF4-FFF2-40B4-BE49-F238E27FC236}">
                <a16:creationId xmlns:a16="http://schemas.microsoft.com/office/drawing/2014/main" xmlns="" id="{EE3910B9-1AB5-4069-BCBA-9580A2B583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F3571F1-FCF2-4BBC-B5AE-F2D7CFC998CD}"/>
              </a:ext>
            </a:extLst>
          </p:cNvPr>
          <p:cNvSpPr>
            <a:spLocks noGrp="1"/>
          </p:cNvSpPr>
          <p:nvPr>
            <p:ph type="sldNum" sz="quarter" idx="12"/>
          </p:nvPr>
        </p:nvSpPr>
        <p:spPr/>
        <p:txBody>
          <a:bodyPr/>
          <a:lstStyle/>
          <a:p>
            <a:fld id="{8DA460BA-8213-4438-8404-FC4F83F8D896}" type="slidenum">
              <a:rPr lang="en-US" smtClean="0"/>
              <a:t>‹#›</a:t>
            </a:fld>
            <a:endParaRPr lang="en-US"/>
          </a:p>
        </p:txBody>
      </p:sp>
    </p:spTree>
    <p:extLst>
      <p:ext uri="{BB962C8B-B14F-4D97-AF65-F5344CB8AC3E}">
        <p14:creationId xmlns:p14="http://schemas.microsoft.com/office/powerpoint/2010/main" val="3922341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66ABD7-BD12-4F6B-BA10-1E80A0AAA6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365A207-AA4C-48DD-A01C-18F88BEA28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7FB8ED7-E4A8-4E97-8248-6D8FC33BFD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755EC09-2FEB-4AE3-B99C-C19E30DDCBE8}"/>
              </a:ext>
            </a:extLst>
          </p:cNvPr>
          <p:cNvSpPr>
            <a:spLocks noGrp="1"/>
          </p:cNvSpPr>
          <p:nvPr>
            <p:ph type="dt" sz="half" idx="10"/>
          </p:nvPr>
        </p:nvSpPr>
        <p:spPr/>
        <p:txBody>
          <a:bodyPr/>
          <a:lstStyle/>
          <a:p>
            <a:fld id="{AC73B78D-49BD-4E62-AA38-4D2F4E1D5951}" type="datetimeFigureOut">
              <a:rPr lang="en-US" smtClean="0"/>
              <a:t>8/5/2022</a:t>
            </a:fld>
            <a:endParaRPr lang="en-US"/>
          </a:p>
        </p:txBody>
      </p:sp>
      <p:sp>
        <p:nvSpPr>
          <p:cNvPr id="6" name="Footer Placeholder 5">
            <a:extLst>
              <a:ext uri="{FF2B5EF4-FFF2-40B4-BE49-F238E27FC236}">
                <a16:creationId xmlns:a16="http://schemas.microsoft.com/office/drawing/2014/main" xmlns="" id="{188D7698-9372-4AA5-9317-360D651B3E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6AB7EF1-01E4-4A8C-AE77-07E284425355}"/>
              </a:ext>
            </a:extLst>
          </p:cNvPr>
          <p:cNvSpPr>
            <a:spLocks noGrp="1"/>
          </p:cNvSpPr>
          <p:nvPr>
            <p:ph type="sldNum" sz="quarter" idx="12"/>
          </p:nvPr>
        </p:nvSpPr>
        <p:spPr/>
        <p:txBody>
          <a:bodyPr/>
          <a:lstStyle/>
          <a:p>
            <a:fld id="{8DA460BA-8213-4438-8404-FC4F83F8D896}" type="slidenum">
              <a:rPr lang="en-US" smtClean="0"/>
              <a:t>‹#›</a:t>
            </a:fld>
            <a:endParaRPr lang="en-US"/>
          </a:p>
        </p:txBody>
      </p:sp>
    </p:spTree>
    <p:extLst>
      <p:ext uri="{BB962C8B-B14F-4D97-AF65-F5344CB8AC3E}">
        <p14:creationId xmlns:p14="http://schemas.microsoft.com/office/powerpoint/2010/main" val="1029022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7159F3-72E6-4461-88D6-D3BCBC34DB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9228D8D-FFFF-4186-882A-C4B7222FC5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1A674D8-5166-4E9B-BE5C-A1C2C2284D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74863D9-050E-44CA-BFF8-40FEF42D78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8396892-92D7-4C8C-971A-9E58A2E08B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4FA13C5-134C-4DE8-AA2D-155B963BFE0E}"/>
              </a:ext>
            </a:extLst>
          </p:cNvPr>
          <p:cNvSpPr>
            <a:spLocks noGrp="1"/>
          </p:cNvSpPr>
          <p:nvPr>
            <p:ph type="dt" sz="half" idx="10"/>
          </p:nvPr>
        </p:nvSpPr>
        <p:spPr/>
        <p:txBody>
          <a:bodyPr/>
          <a:lstStyle/>
          <a:p>
            <a:fld id="{AC73B78D-49BD-4E62-AA38-4D2F4E1D5951}" type="datetimeFigureOut">
              <a:rPr lang="en-US" smtClean="0"/>
              <a:t>8/5/2022</a:t>
            </a:fld>
            <a:endParaRPr lang="en-US"/>
          </a:p>
        </p:txBody>
      </p:sp>
      <p:sp>
        <p:nvSpPr>
          <p:cNvPr id="8" name="Footer Placeholder 7">
            <a:extLst>
              <a:ext uri="{FF2B5EF4-FFF2-40B4-BE49-F238E27FC236}">
                <a16:creationId xmlns:a16="http://schemas.microsoft.com/office/drawing/2014/main" xmlns="" id="{E368ED40-C5FB-49E8-B85A-1898C10A64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6196CD8-D8B0-44A9-BFE1-63A0B7635CE5}"/>
              </a:ext>
            </a:extLst>
          </p:cNvPr>
          <p:cNvSpPr>
            <a:spLocks noGrp="1"/>
          </p:cNvSpPr>
          <p:nvPr>
            <p:ph type="sldNum" sz="quarter" idx="12"/>
          </p:nvPr>
        </p:nvSpPr>
        <p:spPr/>
        <p:txBody>
          <a:bodyPr/>
          <a:lstStyle/>
          <a:p>
            <a:fld id="{8DA460BA-8213-4438-8404-FC4F83F8D896}" type="slidenum">
              <a:rPr lang="en-US" smtClean="0"/>
              <a:t>‹#›</a:t>
            </a:fld>
            <a:endParaRPr lang="en-US"/>
          </a:p>
        </p:txBody>
      </p:sp>
    </p:spTree>
    <p:extLst>
      <p:ext uri="{BB962C8B-B14F-4D97-AF65-F5344CB8AC3E}">
        <p14:creationId xmlns:p14="http://schemas.microsoft.com/office/powerpoint/2010/main" val="2232907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490EE9-B334-46CB-B7E7-A23D950862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371045FD-D78C-4C45-B4FD-F77B16E419B9}"/>
              </a:ext>
            </a:extLst>
          </p:cNvPr>
          <p:cNvSpPr>
            <a:spLocks noGrp="1"/>
          </p:cNvSpPr>
          <p:nvPr>
            <p:ph type="dt" sz="half" idx="10"/>
          </p:nvPr>
        </p:nvSpPr>
        <p:spPr/>
        <p:txBody>
          <a:bodyPr/>
          <a:lstStyle/>
          <a:p>
            <a:fld id="{AC73B78D-49BD-4E62-AA38-4D2F4E1D5951}" type="datetimeFigureOut">
              <a:rPr lang="en-US" smtClean="0"/>
              <a:t>8/5/2022</a:t>
            </a:fld>
            <a:endParaRPr lang="en-US"/>
          </a:p>
        </p:txBody>
      </p:sp>
      <p:sp>
        <p:nvSpPr>
          <p:cNvPr id="4" name="Footer Placeholder 3">
            <a:extLst>
              <a:ext uri="{FF2B5EF4-FFF2-40B4-BE49-F238E27FC236}">
                <a16:creationId xmlns:a16="http://schemas.microsoft.com/office/drawing/2014/main" xmlns="" id="{89999C04-B736-4575-A6FE-338EDB5580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5CF52AB-2213-4F44-B364-A8BFC57EA557}"/>
              </a:ext>
            </a:extLst>
          </p:cNvPr>
          <p:cNvSpPr>
            <a:spLocks noGrp="1"/>
          </p:cNvSpPr>
          <p:nvPr>
            <p:ph type="sldNum" sz="quarter" idx="12"/>
          </p:nvPr>
        </p:nvSpPr>
        <p:spPr/>
        <p:txBody>
          <a:bodyPr/>
          <a:lstStyle/>
          <a:p>
            <a:fld id="{8DA460BA-8213-4438-8404-FC4F83F8D896}" type="slidenum">
              <a:rPr lang="en-US" smtClean="0"/>
              <a:t>‹#›</a:t>
            </a:fld>
            <a:endParaRPr lang="en-US"/>
          </a:p>
        </p:txBody>
      </p:sp>
    </p:spTree>
    <p:extLst>
      <p:ext uri="{BB962C8B-B14F-4D97-AF65-F5344CB8AC3E}">
        <p14:creationId xmlns:p14="http://schemas.microsoft.com/office/powerpoint/2010/main" val="3735806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19A9506-A786-43A4-A3E2-60EFBF1977CE}"/>
              </a:ext>
            </a:extLst>
          </p:cNvPr>
          <p:cNvSpPr>
            <a:spLocks noGrp="1"/>
          </p:cNvSpPr>
          <p:nvPr>
            <p:ph type="dt" sz="half" idx="10"/>
          </p:nvPr>
        </p:nvSpPr>
        <p:spPr/>
        <p:txBody>
          <a:bodyPr/>
          <a:lstStyle/>
          <a:p>
            <a:fld id="{AC73B78D-49BD-4E62-AA38-4D2F4E1D5951}" type="datetimeFigureOut">
              <a:rPr lang="en-US" smtClean="0"/>
              <a:t>8/5/2022</a:t>
            </a:fld>
            <a:endParaRPr lang="en-US"/>
          </a:p>
        </p:txBody>
      </p:sp>
      <p:sp>
        <p:nvSpPr>
          <p:cNvPr id="3" name="Footer Placeholder 2">
            <a:extLst>
              <a:ext uri="{FF2B5EF4-FFF2-40B4-BE49-F238E27FC236}">
                <a16:creationId xmlns:a16="http://schemas.microsoft.com/office/drawing/2014/main" xmlns="" id="{19DAA204-9531-4FF3-AAEA-02B1106A05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DDD63AF-BA8F-4ABB-9374-7D597653B687}"/>
              </a:ext>
            </a:extLst>
          </p:cNvPr>
          <p:cNvSpPr>
            <a:spLocks noGrp="1"/>
          </p:cNvSpPr>
          <p:nvPr>
            <p:ph type="sldNum" sz="quarter" idx="12"/>
          </p:nvPr>
        </p:nvSpPr>
        <p:spPr/>
        <p:txBody>
          <a:bodyPr/>
          <a:lstStyle/>
          <a:p>
            <a:fld id="{8DA460BA-8213-4438-8404-FC4F83F8D896}" type="slidenum">
              <a:rPr lang="en-US" smtClean="0"/>
              <a:t>‹#›</a:t>
            </a:fld>
            <a:endParaRPr lang="en-US"/>
          </a:p>
        </p:txBody>
      </p:sp>
    </p:spTree>
    <p:extLst>
      <p:ext uri="{BB962C8B-B14F-4D97-AF65-F5344CB8AC3E}">
        <p14:creationId xmlns:p14="http://schemas.microsoft.com/office/powerpoint/2010/main" val="1128619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FFA55-5861-47A0-99CB-87E6EEB160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E2D998F9-29FD-42E5-A5A0-EC40A055E0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FC81909-AE8A-423B-A65D-228739F75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9A060A4-5700-44AE-ACF1-34B181E42679}"/>
              </a:ext>
            </a:extLst>
          </p:cNvPr>
          <p:cNvSpPr>
            <a:spLocks noGrp="1"/>
          </p:cNvSpPr>
          <p:nvPr>
            <p:ph type="dt" sz="half" idx="10"/>
          </p:nvPr>
        </p:nvSpPr>
        <p:spPr/>
        <p:txBody>
          <a:bodyPr/>
          <a:lstStyle/>
          <a:p>
            <a:fld id="{AC73B78D-49BD-4E62-AA38-4D2F4E1D5951}" type="datetimeFigureOut">
              <a:rPr lang="en-US" smtClean="0"/>
              <a:t>8/5/2022</a:t>
            </a:fld>
            <a:endParaRPr lang="en-US"/>
          </a:p>
        </p:txBody>
      </p:sp>
      <p:sp>
        <p:nvSpPr>
          <p:cNvPr id="6" name="Footer Placeholder 5">
            <a:extLst>
              <a:ext uri="{FF2B5EF4-FFF2-40B4-BE49-F238E27FC236}">
                <a16:creationId xmlns:a16="http://schemas.microsoft.com/office/drawing/2014/main" xmlns="" id="{F21317AE-6864-4DCF-8687-36F9881915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5117365-AA26-46C4-BE35-1A1DCA9B6035}"/>
              </a:ext>
            </a:extLst>
          </p:cNvPr>
          <p:cNvSpPr>
            <a:spLocks noGrp="1"/>
          </p:cNvSpPr>
          <p:nvPr>
            <p:ph type="sldNum" sz="quarter" idx="12"/>
          </p:nvPr>
        </p:nvSpPr>
        <p:spPr/>
        <p:txBody>
          <a:bodyPr/>
          <a:lstStyle/>
          <a:p>
            <a:fld id="{8DA460BA-8213-4438-8404-FC4F83F8D896}" type="slidenum">
              <a:rPr lang="en-US" smtClean="0"/>
              <a:t>‹#›</a:t>
            </a:fld>
            <a:endParaRPr lang="en-US"/>
          </a:p>
        </p:txBody>
      </p:sp>
    </p:spTree>
    <p:extLst>
      <p:ext uri="{BB962C8B-B14F-4D97-AF65-F5344CB8AC3E}">
        <p14:creationId xmlns:p14="http://schemas.microsoft.com/office/powerpoint/2010/main" val="1607226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99C42-602D-4D66-87EB-6AE257302B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23CFD34-0CBB-4C8A-8CDC-3829C473FF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83279A5B-0FD0-4C5F-AE42-569CA1E9D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2C9CE6C-70F0-467A-9E22-ABB1A6FE0078}"/>
              </a:ext>
            </a:extLst>
          </p:cNvPr>
          <p:cNvSpPr>
            <a:spLocks noGrp="1"/>
          </p:cNvSpPr>
          <p:nvPr>
            <p:ph type="dt" sz="half" idx="10"/>
          </p:nvPr>
        </p:nvSpPr>
        <p:spPr/>
        <p:txBody>
          <a:bodyPr/>
          <a:lstStyle/>
          <a:p>
            <a:fld id="{AC73B78D-49BD-4E62-AA38-4D2F4E1D5951}" type="datetimeFigureOut">
              <a:rPr lang="en-US" smtClean="0"/>
              <a:t>8/5/2022</a:t>
            </a:fld>
            <a:endParaRPr lang="en-US"/>
          </a:p>
        </p:txBody>
      </p:sp>
      <p:sp>
        <p:nvSpPr>
          <p:cNvPr id="6" name="Footer Placeholder 5">
            <a:extLst>
              <a:ext uri="{FF2B5EF4-FFF2-40B4-BE49-F238E27FC236}">
                <a16:creationId xmlns:a16="http://schemas.microsoft.com/office/drawing/2014/main" xmlns="" id="{D5A9E59B-C942-4F3B-8727-281AA4436D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ED549C7-050B-4219-8D2A-DE15F5E51149}"/>
              </a:ext>
            </a:extLst>
          </p:cNvPr>
          <p:cNvSpPr>
            <a:spLocks noGrp="1"/>
          </p:cNvSpPr>
          <p:nvPr>
            <p:ph type="sldNum" sz="quarter" idx="12"/>
          </p:nvPr>
        </p:nvSpPr>
        <p:spPr/>
        <p:txBody>
          <a:bodyPr/>
          <a:lstStyle/>
          <a:p>
            <a:fld id="{8DA460BA-8213-4438-8404-FC4F83F8D896}" type="slidenum">
              <a:rPr lang="en-US" smtClean="0"/>
              <a:t>‹#›</a:t>
            </a:fld>
            <a:endParaRPr lang="en-US"/>
          </a:p>
        </p:txBody>
      </p:sp>
    </p:spTree>
    <p:extLst>
      <p:ext uri="{BB962C8B-B14F-4D97-AF65-F5344CB8AC3E}">
        <p14:creationId xmlns:p14="http://schemas.microsoft.com/office/powerpoint/2010/main" val="1746811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089AA34-8906-48DA-809A-9542C2BA39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43FA026-A6D1-4A51-9C47-6D401CEB42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D1A9991-8F3C-4DB9-BD3F-98C6E6AF47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3B78D-49BD-4E62-AA38-4D2F4E1D5951}" type="datetimeFigureOut">
              <a:rPr lang="en-US" smtClean="0"/>
              <a:t>8/5/2022</a:t>
            </a:fld>
            <a:endParaRPr lang="en-US"/>
          </a:p>
        </p:txBody>
      </p:sp>
      <p:sp>
        <p:nvSpPr>
          <p:cNvPr id="5" name="Footer Placeholder 4">
            <a:extLst>
              <a:ext uri="{FF2B5EF4-FFF2-40B4-BE49-F238E27FC236}">
                <a16:creationId xmlns:a16="http://schemas.microsoft.com/office/drawing/2014/main" xmlns="" id="{FD351094-6C77-41E8-A3A2-7EFC9004A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ED87DD9-6E97-4F94-9E9F-613C647BAA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460BA-8213-4438-8404-FC4F83F8D896}" type="slidenum">
              <a:rPr lang="en-US" smtClean="0"/>
              <a:t>‹#›</a:t>
            </a:fld>
            <a:endParaRPr lang="en-US"/>
          </a:p>
        </p:txBody>
      </p:sp>
    </p:spTree>
    <p:extLst>
      <p:ext uri="{BB962C8B-B14F-4D97-AF65-F5344CB8AC3E}">
        <p14:creationId xmlns:p14="http://schemas.microsoft.com/office/powerpoint/2010/main" val="1168532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67000">
              <a:srgbClr val="85C2FF"/>
            </a:gs>
            <a:gs pos="100000">
              <a:srgbClr val="FFEBFA"/>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293298" y="301925"/>
            <a:ext cx="11576649" cy="3447098"/>
          </a:xfrm>
          <a:prstGeom prst="rect">
            <a:avLst/>
          </a:prstGeom>
          <a:noFill/>
        </p:spPr>
        <p:txBody>
          <a:bodyPr wrap="square" rtlCol="0">
            <a:spAutoFit/>
          </a:bodyPr>
          <a:lstStyle/>
          <a:p>
            <a:r>
              <a:rPr lang="en-US" sz="4000" dirty="0" smtClean="0">
                <a:latin typeface="Arial Black" pitchFamily="34" charset="0"/>
              </a:rPr>
              <a:t>Contents:</a:t>
            </a:r>
          </a:p>
          <a:p>
            <a:endParaRPr lang="en-US" dirty="0"/>
          </a:p>
          <a:p>
            <a:pPr marL="285750" indent="-285750">
              <a:buFont typeface="Wingdings" pitchFamily="2" charset="2"/>
              <a:buChar char="Ø"/>
            </a:pPr>
            <a:r>
              <a:rPr lang="en-US" sz="4000" dirty="0" smtClean="0">
                <a:latin typeface="Arial Black" pitchFamily="34" charset="0"/>
              </a:rPr>
              <a:t>Cookie</a:t>
            </a:r>
          </a:p>
          <a:p>
            <a:pPr marL="285750" indent="-285750">
              <a:buFont typeface="Wingdings" pitchFamily="2" charset="2"/>
              <a:buChar char="Ø"/>
            </a:pPr>
            <a:r>
              <a:rPr lang="en-US" sz="4000" dirty="0" smtClean="0">
                <a:latin typeface="Arial Black" pitchFamily="34" charset="0"/>
              </a:rPr>
              <a:t>Cache</a:t>
            </a:r>
          </a:p>
          <a:p>
            <a:pPr marL="285750" indent="-285750">
              <a:buFont typeface="Wingdings" pitchFamily="2" charset="2"/>
              <a:buChar char="Ø"/>
            </a:pPr>
            <a:r>
              <a:rPr lang="en-US" sz="4000" dirty="0" smtClean="0">
                <a:latin typeface="Arial Black" pitchFamily="34" charset="0"/>
              </a:rPr>
              <a:t>SAP</a:t>
            </a:r>
          </a:p>
          <a:p>
            <a:pPr marL="285750" indent="-285750">
              <a:buFont typeface="Wingdings" pitchFamily="2" charset="2"/>
              <a:buChar char="Ø"/>
            </a:pPr>
            <a:r>
              <a:rPr lang="en-US" sz="4000" dirty="0" smtClean="0">
                <a:latin typeface="Arial Black" pitchFamily="34" charset="0"/>
              </a:rPr>
              <a:t>ERP</a:t>
            </a:r>
            <a:endParaRPr lang="en-US" sz="4000" dirty="0">
              <a:latin typeface="Arial Black" pitchFamily="34" charset="0"/>
            </a:endParaRPr>
          </a:p>
        </p:txBody>
      </p:sp>
    </p:spTree>
    <p:extLst>
      <p:ext uri="{BB962C8B-B14F-4D97-AF65-F5344CB8AC3E}">
        <p14:creationId xmlns:p14="http://schemas.microsoft.com/office/powerpoint/2010/main" val="3956545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2D2B266D-3625-4584-A5C3-7D3F672CFF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C463B99A-73EE-4FBB-B7C4-F9F9BCC25C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A5D2A5D1-BA0D-47D3-B051-DA7743C46E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Graphical user interface, website&#10;&#10;Description automatically generated">
            <a:extLst>
              <a:ext uri="{FF2B5EF4-FFF2-40B4-BE49-F238E27FC236}">
                <a16:creationId xmlns:a16="http://schemas.microsoft.com/office/drawing/2014/main" xmlns="" id="{EF8C90E2-66C3-44A8-BB81-E23240DDB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76" y="638174"/>
            <a:ext cx="4656382" cy="3978213"/>
          </a:xfrm>
          <a:prstGeom prst="rect">
            <a:avLst/>
          </a:prstGeom>
        </p:spPr>
      </p:pic>
      <p:sp>
        <p:nvSpPr>
          <p:cNvPr id="5" name="TextBox 4">
            <a:extLst>
              <a:ext uri="{FF2B5EF4-FFF2-40B4-BE49-F238E27FC236}">
                <a16:creationId xmlns:a16="http://schemas.microsoft.com/office/drawing/2014/main" xmlns="" id="{AD5B652C-F3DE-48C7-B0BB-541594F8BAE7}"/>
              </a:ext>
            </a:extLst>
          </p:cNvPr>
          <p:cNvSpPr txBox="1"/>
          <p:nvPr/>
        </p:nvSpPr>
        <p:spPr>
          <a:xfrm>
            <a:off x="1162975" y="1216241"/>
            <a:ext cx="4509856" cy="1569660"/>
          </a:xfrm>
          <a:prstGeom prst="rect">
            <a:avLst/>
          </a:prstGeom>
          <a:noFill/>
        </p:spPr>
        <p:txBody>
          <a:bodyPr wrap="square" rtlCol="0">
            <a:spAutoFit/>
          </a:bodyPr>
          <a:lstStyle/>
          <a:p>
            <a:r>
              <a:rPr lang="en-US" sz="4800" b="1" u="sng" dirty="0">
                <a:latin typeface="Arial Black" panose="020B0A04020102020204" pitchFamily="34" charset="0"/>
              </a:rPr>
              <a:t>What is Cookie</a:t>
            </a:r>
          </a:p>
        </p:txBody>
      </p:sp>
    </p:spTree>
    <p:extLst>
      <p:ext uri="{BB962C8B-B14F-4D97-AF65-F5344CB8AC3E}">
        <p14:creationId xmlns:p14="http://schemas.microsoft.com/office/powerpoint/2010/main" val="253826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2BC26D8-82FB-445E-AA49-62A77D7C1E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544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CB44330D-EA18-4254-AA95-EB49948539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xmlns="" id="{5608EDC3-F67A-443E-BD4D-6609630303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7392" y="843492"/>
            <a:ext cx="3445933" cy="2717919"/>
          </a:xfrm>
          <a:prstGeom prst="rect">
            <a:avLst/>
          </a:prstGeom>
        </p:spPr>
      </p:pic>
      <p:sp>
        <p:nvSpPr>
          <p:cNvPr id="4" name="TextBox 3">
            <a:extLst>
              <a:ext uri="{FF2B5EF4-FFF2-40B4-BE49-F238E27FC236}">
                <a16:creationId xmlns:a16="http://schemas.microsoft.com/office/drawing/2014/main" xmlns="" id="{2ACE7C22-92FA-430B-A6A9-974479FE9872}"/>
              </a:ext>
            </a:extLst>
          </p:cNvPr>
          <p:cNvSpPr txBox="1"/>
          <p:nvPr/>
        </p:nvSpPr>
        <p:spPr>
          <a:xfrm>
            <a:off x="1047750" y="1123950"/>
            <a:ext cx="5514975" cy="5016758"/>
          </a:xfrm>
          <a:prstGeom prst="rect">
            <a:avLst/>
          </a:prstGeom>
          <a:noFill/>
        </p:spPr>
        <p:txBody>
          <a:bodyPr wrap="square" rtlCol="0">
            <a:spAutoFit/>
          </a:bodyPr>
          <a:lstStyle/>
          <a:p>
            <a:r>
              <a:rPr lang="en-US" sz="1600" b="0" i="0" dirty="0">
                <a:solidFill>
                  <a:srgbClr val="333333"/>
                </a:solidFill>
                <a:effectLst/>
                <a:latin typeface="Arial Black" panose="020B0A04020102020204" pitchFamily="34" charset="0"/>
              </a:rPr>
              <a:t>A cookie is a small text file that is downloaded and saved to your hard drive when you visit a website. This text file contains information that can be read by the web server the next time you visit that same site.</a:t>
            </a:r>
          </a:p>
          <a:p>
            <a:endParaRPr lang="en-US" sz="1600" b="0" i="0" dirty="0">
              <a:solidFill>
                <a:srgbClr val="333333"/>
              </a:solidFill>
              <a:effectLst/>
              <a:latin typeface="Arial Black" panose="020B0A04020102020204" pitchFamily="34" charset="0"/>
            </a:endParaRPr>
          </a:p>
          <a:p>
            <a:r>
              <a:rPr lang="en-US" sz="1600" b="0" i="0" dirty="0">
                <a:solidFill>
                  <a:srgbClr val="333333"/>
                </a:solidFill>
                <a:effectLst/>
                <a:latin typeface="Arial Black" panose="020B0A04020102020204" pitchFamily="34" charset="0"/>
              </a:rPr>
              <a:t> Cookies are used in a number of ways. One common use of cookies is to store login information for a website you visit frequently. That way you don’t have to enter your user name</a:t>
            </a:r>
            <a:r>
              <a:rPr lang="en-US" sz="1600" dirty="0">
                <a:solidFill>
                  <a:srgbClr val="333333"/>
                </a:solidFill>
                <a:latin typeface="Arial Black" panose="020B0A04020102020204" pitchFamily="34" charset="0"/>
              </a:rPr>
              <a:t> </a:t>
            </a:r>
            <a:r>
              <a:rPr lang="en-US" sz="1600" b="0" i="0" dirty="0">
                <a:solidFill>
                  <a:srgbClr val="333333"/>
                </a:solidFill>
                <a:effectLst/>
                <a:latin typeface="Arial Black" panose="020B0A04020102020204" pitchFamily="34" charset="0"/>
              </a:rPr>
              <a:t>and password each time you visit the site. Another use of cookies is to track items you have added to a shopping cart while you visit an online vendor such as Amazon.com. </a:t>
            </a:r>
          </a:p>
          <a:p>
            <a:endParaRPr lang="en-US" sz="1600" b="0" i="0" dirty="0">
              <a:solidFill>
                <a:srgbClr val="333333"/>
              </a:solidFill>
              <a:effectLst/>
              <a:latin typeface="Arial Black" panose="020B0A04020102020204" pitchFamily="34" charset="0"/>
            </a:endParaRPr>
          </a:p>
          <a:p>
            <a:r>
              <a:rPr lang="en-US" sz="1600" b="0" i="0" dirty="0">
                <a:solidFill>
                  <a:srgbClr val="333333"/>
                </a:solidFill>
                <a:effectLst/>
                <a:latin typeface="Arial Black" panose="020B0A04020102020204" pitchFamily="34" charset="0"/>
              </a:rPr>
              <a:t>The cookie can keep track of the items you select while navigating through the different sections until you decide to go to the check out page and purchase them. Cookies can also be used to save information you enter in a form</a:t>
            </a:r>
            <a:r>
              <a:rPr lang="en-US" sz="1050" b="0" i="0" dirty="0">
                <a:solidFill>
                  <a:srgbClr val="333333"/>
                </a:solidFill>
                <a:effectLst/>
                <a:latin typeface="Arial Black" panose="020B0A04020102020204" pitchFamily="34" charset="0"/>
              </a:rPr>
              <a:t>.</a:t>
            </a:r>
            <a:endParaRPr lang="en-US" sz="1050" dirty="0">
              <a:latin typeface="Arial Black" panose="020B0A04020102020204" pitchFamily="34" charset="0"/>
            </a:endParaRPr>
          </a:p>
        </p:txBody>
      </p:sp>
    </p:spTree>
    <p:extLst>
      <p:ext uri="{BB962C8B-B14F-4D97-AF65-F5344CB8AC3E}">
        <p14:creationId xmlns:p14="http://schemas.microsoft.com/office/powerpoint/2010/main" val="2192851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xmlns="" id="{69D184B2-2226-4E31-BCCB-4443307674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xmlns="" id="{1AC4D4E3-486A-464A-8EC8-D448810972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a16="http://schemas.microsoft.com/office/drawing/2014/main" xmlns="" id="{864DE13E-58EB-4475-B79C-0D4FC65123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3" name="Picture 2" descr="Shape&#10;&#10;Description automatically generated with medium confidence">
            <a:extLst>
              <a:ext uri="{FF2B5EF4-FFF2-40B4-BE49-F238E27FC236}">
                <a16:creationId xmlns:a16="http://schemas.microsoft.com/office/drawing/2014/main" xmlns="" id="{AA837785-A435-444D-8CBB-E9966216C6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0827" y="1586209"/>
            <a:ext cx="3428998" cy="2652416"/>
          </a:xfrm>
          <a:prstGeom prst="rect">
            <a:avLst/>
          </a:prstGeom>
        </p:spPr>
      </p:pic>
      <p:sp>
        <p:nvSpPr>
          <p:cNvPr id="4" name="TextBox 3">
            <a:extLst>
              <a:ext uri="{FF2B5EF4-FFF2-40B4-BE49-F238E27FC236}">
                <a16:creationId xmlns:a16="http://schemas.microsoft.com/office/drawing/2014/main" xmlns="" id="{F0E63AC7-8097-4AEA-8A67-77356C9CD160}"/>
              </a:ext>
            </a:extLst>
          </p:cNvPr>
          <p:cNvSpPr txBox="1"/>
          <p:nvPr/>
        </p:nvSpPr>
        <p:spPr>
          <a:xfrm>
            <a:off x="1314450" y="1621988"/>
            <a:ext cx="4276725" cy="2123658"/>
          </a:xfrm>
          <a:prstGeom prst="rect">
            <a:avLst/>
          </a:prstGeom>
          <a:noFill/>
        </p:spPr>
        <p:txBody>
          <a:bodyPr wrap="square" rtlCol="0">
            <a:spAutoFit/>
          </a:bodyPr>
          <a:lstStyle/>
          <a:p>
            <a:r>
              <a:rPr lang="en-US" sz="4400" b="1" u="sng" dirty="0">
                <a:latin typeface="Arial Black" panose="020B0A04020102020204" pitchFamily="34" charset="0"/>
              </a:rPr>
              <a:t>What is Cache in Computer</a:t>
            </a:r>
          </a:p>
        </p:txBody>
      </p:sp>
    </p:spTree>
    <p:extLst>
      <p:ext uri="{BB962C8B-B14F-4D97-AF65-F5344CB8AC3E}">
        <p14:creationId xmlns:p14="http://schemas.microsoft.com/office/powerpoint/2010/main" val="4163367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2BC26D8-82FB-445E-AA49-62A77D7C1E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A3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CB44330D-EA18-4254-AA95-EB49948539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xmlns="" id="{03F46EBE-0C25-4C54-BBC3-98C58A27BD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3497" y="1009650"/>
            <a:ext cx="3534104" cy="2562226"/>
          </a:xfrm>
          <a:prstGeom prst="rect">
            <a:avLst/>
          </a:prstGeom>
        </p:spPr>
      </p:pic>
      <p:sp>
        <p:nvSpPr>
          <p:cNvPr id="4" name="TextBox 3">
            <a:extLst>
              <a:ext uri="{FF2B5EF4-FFF2-40B4-BE49-F238E27FC236}">
                <a16:creationId xmlns:a16="http://schemas.microsoft.com/office/drawing/2014/main" xmlns="" id="{60E6CDA5-BB4C-4648-8A36-35037FBF04F2}"/>
              </a:ext>
            </a:extLst>
          </p:cNvPr>
          <p:cNvSpPr txBox="1"/>
          <p:nvPr/>
        </p:nvSpPr>
        <p:spPr>
          <a:xfrm>
            <a:off x="923925" y="1400175"/>
            <a:ext cx="5495925" cy="3970318"/>
          </a:xfrm>
          <a:prstGeom prst="rect">
            <a:avLst/>
          </a:prstGeom>
          <a:noFill/>
        </p:spPr>
        <p:txBody>
          <a:bodyPr wrap="square" rtlCol="0">
            <a:spAutoFit/>
          </a:bodyPr>
          <a:lstStyle/>
          <a:p>
            <a:pPr algn="l"/>
            <a:r>
              <a:rPr lang="en-US" b="1" i="0" dirty="0">
                <a:solidFill>
                  <a:srgbClr val="2C3038"/>
                </a:solidFill>
                <a:effectLst/>
                <a:latin typeface="Arial Black" panose="020B0A04020102020204" pitchFamily="34" charset="0"/>
              </a:rPr>
              <a:t>Cache is also used to refer to any temporary collection of data either in hardware or software. For instance, regular maintenance suggests you restart your computer, router, and modem on a regular basis to clear the cache letting your devices load programs faster.</a:t>
            </a:r>
          </a:p>
          <a:p>
            <a:pPr algn="l"/>
            <a:r>
              <a:rPr lang="en-US" b="1" i="0" dirty="0">
                <a:solidFill>
                  <a:srgbClr val="2C3038"/>
                </a:solidFill>
                <a:effectLst/>
                <a:latin typeface="Arial Black" panose="020B0A04020102020204" pitchFamily="34" charset="0"/>
              </a:rPr>
              <a:t> When you go to your Google history to erase your browser cookies and search, one of the options is to clear “cached images.”</a:t>
            </a:r>
          </a:p>
          <a:p>
            <a:pPr algn="l"/>
            <a:r>
              <a:rPr lang="en-US" b="1" i="0" dirty="0">
                <a:solidFill>
                  <a:srgbClr val="2C3038"/>
                </a:solidFill>
                <a:effectLst/>
                <a:latin typeface="Arial Black" panose="020B0A04020102020204" pitchFamily="34" charset="0"/>
              </a:rPr>
              <a:t>When techies in computers talk about the cache</a:t>
            </a:r>
            <a:r>
              <a:rPr lang="en-US" b="1" dirty="0">
                <a:solidFill>
                  <a:srgbClr val="2C3038"/>
                </a:solidFill>
                <a:latin typeface="Arial Black" panose="020B0A04020102020204" pitchFamily="34" charset="0"/>
              </a:rPr>
              <a:t> </a:t>
            </a:r>
            <a:r>
              <a:rPr lang="en-US" b="1" i="0" dirty="0">
                <a:solidFill>
                  <a:srgbClr val="2C3038"/>
                </a:solidFill>
                <a:effectLst/>
                <a:latin typeface="Arial Black" panose="020B0A04020102020204" pitchFamily="34" charset="0"/>
              </a:rPr>
              <a:t>they are most likely referring to cache memory.</a:t>
            </a:r>
          </a:p>
        </p:txBody>
      </p:sp>
    </p:spTree>
    <p:extLst>
      <p:ext uri="{BB962C8B-B14F-4D97-AF65-F5344CB8AC3E}">
        <p14:creationId xmlns:p14="http://schemas.microsoft.com/office/powerpoint/2010/main" val="382552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C0B27210-D0CA-4654-B3E3-9ABB4F178E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A0806B7F-8EA0-4F44-AD98-89E162044E41}"/>
              </a:ext>
            </a:extLst>
          </p:cNvPr>
          <p:cNvSpPr txBox="1"/>
          <p:nvPr/>
        </p:nvSpPr>
        <p:spPr>
          <a:xfrm>
            <a:off x="6746628" y="1783959"/>
            <a:ext cx="4645250" cy="288911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000" b="1" kern="1200" dirty="0">
                <a:solidFill>
                  <a:schemeClr val="bg1"/>
                </a:solidFill>
                <a:latin typeface="+mj-lt"/>
                <a:ea typeface="+mj-ea"/>
                <a:cs typeface="+mj-cs"/>
              </a:rPr>
              <a:t>What is SAP</a:t>
            </a:r>
          </a:p>
        </p:txBody>
      </p:sp>
      <p:sp>
        <p:nvSpPr>
          <p:cNvPr id="11" name="Freeform: Shape 10">
            <a:extLst>
              <a:ext uri="{FF2B5EF4-FFF2-40B4-BE49-F238E27FC236}">
                <a16:creationId xmlns:a16="http://schemas.microsoft.com/office/drawing/2014/main" xmlns="" id="{1DB7C82F-AB7E-4F0C-B829-FA1B9C4151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xmlns="" id="{70B66945-4967-4040-926D-DCA44313CD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Graphical user interface, application, icon&#10;&#10;Description automatically generated with medium confidence">
            <a:extLst>
              <a:ext uri="{FF2B5EF4-FFF2-40B4-BE49-F238E27FC236}">
                <a16:creationId xmlns:a16="http://schemas.microsoft.com/office/drawing/2014/main" xmlns="" id="{166A4BA6-663F-492D-AEE2-FEB359F179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110000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2BC26D8-82FB-445E-AA49-62A77D7C1E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6832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CB44330D-EA18-4254-AA95-EB49948539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xmlns="" id="{AEB5306E-8228-4A80-84A1-BA4F31EB5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162976"/>
            <a:ext cx="4752513" cy="3808520"/>
          </a:xfrm>
          <a:prstGeom prst="rect">
            <a:avLst/>
          </a:prstGeom>
        </p:spPr>
      </p:pic>
      <p:sp>
        <p:nvSpPr>
          <p:cNvPr id="4" name="TextBox 3">
            <a:extLst>
              <a:ext uri="{FF2B5EF4-FFF2-40B4-BE49-F238E27FC236}">
                <a16:creationId xmlns:a16="http://schemas.microsoft.com/office/drawing/2014/main" xmlns="" id="{BBC92094-118E-4B87-B7A4-D43D9F34BF1A}"/>
              </a:ext>
            </a:extLst>
          </p:cNvPr>
          <p:cNvSpPr txBox="1"/>
          <p:nvPr/>
        </p:nvSpPr>
        <p:spPr>
          <a:xfrm>
            <a:off x="990600" y="1453092"/>
            <a:ext cx="4139571" cy="3970318"/>
          </a:xfrm>
          <a:prstGeom prst="rect">
            <a:avLst/>
          </a:prstGeom>
          <a:noFill/>
        </p:spPr>
        <p:txBody>
          <a:bodyPr wrap="square" rtlCol="0">
            <a:spAutoFit/>
          </a:bodyPr>
          <a:lstStyle/>
          <a:p>
            <a:r>
              <a:rPr lang="en-US" b="1" i="0" dirty="0">
                <a:solidFill>
                  <a:srgbClr val="2D2D2D"/>
                </a:solidFill>
                <a:effectLst/>
                <a:latin typeface="Arial Black" panose="020B0A04020102020204" pitchFamily="34" charset="0"/>
              </a:rPr>
              <a:t>SAP is an enterprise resource planning software. SAP is the most-used ERP software in the market and contains hundreds of fully integrated modules covering nearly every aspect of business management. Using SAP creates a </a:t>
            </a:r>
            <a:r>
              <a:rPr lang="en-US" b="1" i="0" dirty="0" err="1">
                <a:solidFill>
                  <a:srgbClr val="2D2D2D"/>
                </a:solidFill>
                <a:effectLst/>
                <a:latin typeface="Arial Black" panose="020B0A04020102020204" pitchFamily="34" charset="0"/>
              </a:rPr>
              <a:t>centralised</a:t>
            </a:r>
            <a:r>
              <a:rPr lang="en-US" b="1" i="0" dirty="0">
                <a:solidFill>
                  <a:srgbClr val="2D2D2D"/>
                </a:solidFill>
                <a:effectLst/>
                <a:latin typeface="Arial Black" panose="020B0A04020102020204" pitchFamily="34" charset="0"/>
              </a:rPr>
              <a:t> system for businesses that enables every department to access and share data to create a better work environment for every employee</a:t>
            </a:r>
            <a:r>
              <a:rPr lang="en-US" b="0" i="0" dirty="0">
                <a:solidFill>
                  <a:srgbClr val="2D2D2D"/>
                </a:solidFill>
                <a:effectLst/>
                <a:latin typeface="Noto Sans" panose="020B0502040204020203" pitchFamily="34" charset="0"/>
              </a:rPr>
              <a:t>.</a:t>
            </a:r>
            <a:endParaRPr lang="en-US" dirty="0"/>
          </a:p>
        </p:txBody>
      </p:sp>
    </p:spTree>
    <p:extLst>
      <p:ext uri="{BB962C8B-B14F-4D97-AF65-F5344CB8AC3E}">
        <p14:creationId xmlns:p14="http://schemas.microsoft.com/office/powerpoint/2010/main" val="1008994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xmlns="" id="{69D184B2-2226-4E31-BCCB-4443307674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xmlns="" id="{1AC4D4E3-486A-464A-8EC8-D448810972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a16="http://schemas.microsoft.com/office/drawing/2014/main" xmlns="" id="{864DE13E-58EB-4475-B79C-0D4FC65123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3" name="Picture 2" descr="Graphical user interface, website&#10;&#10;Description automatically generated">
            <a:extLst>
              <a:ext uri="{FF2B5EF4-FFF2-40B4-BE49-F238E27FC236}">
                <a16:creationId xmlns:a16="http://schemas.microsoft.com/office/drawing/2014/main" xmlns="" id="{634CCA15-B2F2-4423-AED7-8812F9D6B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0511" y="1120084"/>
            <a:ext cx="5024598" cy="2928041"/>
          </a:xfrm>
          <a:prstGeom prst="rect">
            <a:avLst/>
          </a:prstGeom>
        </p:spPr>
      </p:pic>
      <p:sp>
        <p:nvSpPr>
          <p:cNvPr id="4" name="TextBox 3">
            <a:extLst>
              <a:ext uri="{FF2B5EF4-FFF2-40B4-BE49-F238E27FC236}">
                <a16:creationId xmlns:a16="http://schemas.microsoft.com/office/drawing/2014/main" xmlns="" id="{E0736346-36A9-4E40-BA12-495A77EDE3AD}"/>
              </a:ext>
            </a:extLst>
          </p:cNvPr>
          <p:cNvSpPr txBox="1"/>
          <p:nvPr/>
        </p:nvSpPr>
        <p:spPr>
          <a:xfrm>
            <a:off x="1238250" y="1800225"/>
            <a:ext cx="4924425" cy="830997"/>
          </a:xfrm>
          <a:prstGeom prst="rect">
            <a:avLst/>
          </a:prstGeom>
          <a:noFill/>
        </p:spPr>
        <p:txBody>
          <a:bodyPr wrap="square" rtlCol="0">
            <a:spAutoFit/>
          </a:bodyPr>
          <a:lstStyle/>
          <a:p>
            <a:r>
              <a:rPr lang="en-US" sz="4800" b="1" u="sng" dirty="0">
                <a:latin typeface="Arial Black" panose="020B0A04020102020204" pitchFamily="34" charset="0"/>
              </a:rPr>
              <a:t>What is ERP</a:t>
            </a:r>
          </a:p>
        </p:txBody>
      </p:sp>
    </p:spTree>
    <p:extLst>
      <p:ext uri="{BB962C8B-B14F-4D97-AF65-F5344CB8AC3E}">
        <p14:creationId xmlns:p14="http://schemas.microsoft.com/office/powerpoint/2010/main" val="2256122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2BC26D8-82FB-445E-AA49-62A77D7C1E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CB44330D-EA18-4254-AA95-EB49948539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Logo, company name&#10;&#10;Description automatically generated">
            <a:extLst>
              <a:ext uri="{FF2B5EF4-FFF2-40B4-BE49-F238E27FC236}">
                <a16:creationId xmlns:a16="http://schemas.microsoft.com/office/drawing/2014/main" xmlns="" id="{387C5893-241B-4B06-9981-E906BCB1F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0149" y="1289685"/>
            <a:ext cx="3622675" cy="3495379"/>
          </a:xfrm>
          <a:prstGeom prst="rect">
            <a:avLst/>
          </a:prstGeom>
        </p:spPr>
      </p:pic>
      <p:sp>
        <p:nvSpPr>
          <p:cNvPr id="4" name="TextBox 3">
            <a:extLst>
              <a:ext uri="{FF2B5EF4-FFF2-40B4-BE49-F238E27FC236}">
                <a16:creationId xmlns:a16="http://schemas.microsoft.com/office/drawing/2014/main" xmlns="" id="{9B9D99FA-84CF-4EA4-A71F-C84E617834E9}"/>
              </a:ext>
            </a:extLst>
          </p:cNvPr>
          <p:cNvSpPr txBox="1"/>
          <p:nvPr/>
        </p:nvSpPr>
        <p:spPr>
          <a:xfrm>
            <a:off x="885825" y="1209675"/>
            <a:ext cx="6372225" cy="4524315"/>
          </a:xfrm>
          <a:prstGeom prst="rect">
            <a:avLst/>
          </a:prstGeom>
          <a:noFill/>
        </p:spPr>
        <p:txBody>
          <a:bodyPr wrap="square" rtlCol="0">
            <a:spAutoFit/>
          </a:bodyPr>
          <a:lstStyle/>
          <a:p>
            <a:pPr algn="l"/>
            <a:r>
              <a:rPr lang="en-US" dirty="0">
                <a:latin typeface="OracleSansVF"/>
              </a:rPr>
              <a:t>Enterprise resource planning (ERP)</a:t>
            </a:r>
            <a:r>
              <a:rPr lang="en-US" b="0" i="0" dirty="0">
                <a:solidFill>
                  <a:srgbClr val="161513"/>
                </a:solidFill>
                <a:effectLst/>
                <a:latin typeface="OracleSansVF"/>
              </a:rPr>
              <a:t>refers to a type of software that organizations use to manage day-to-day business activities such as </a:t>
            </a:r>
            <a:r>
              <a:rPr lang="en-US" dirty="0">
                <a:latin typeface="OracleSansVF"/>
              </a:rPr>
              <a:t>accounting</a:t>
            </a:r>
            <a:r>
              <a:rPr lang="en-US" b="0" i="0" dirty="0">
                <a:effectLst/>
                <a:latin typeface="OracleSansVF"/>
              </a:rPr>
              <a:t>, </a:t>
            </a:r>
            <a:r>
              <a:rPr lang="en-US" dirty="0">
                <a:latin typeface="OracleSansVF"/>
              </a:rPr>
              <a:t>procurement</a:t>
            </a:r>
            <a:r>
              <a:rPr lang="en-US" b="0" i="0" dirty="0">
                <a:effectLst/>
                <a:latin typeface="OracleSansVF"/>
              </a:rPr>
              <a:t>, </a:t>
            </a:r>
            <a:r>
              <a:rPr lang="en-US" dirty="0">
                <a:latin typeface="OracleSansVF"/>
              </a:rPr>
              <a:t>project management</a:t>
            </a:r>
            <a:r>
              <a:rPr lang="en-US" b="0" i="0" dirty="0">
                <a:effectLst/>
                <a:latin typeface="OracleSansVF"/>
              </a:rPr>
              <a:t>, </a:t>
            </a:r>
            <a:r>
              <a:rPr lang="en-US" dirty="0">
                <a:latin typeface="OracleSansVF"/>
              </a:rPr>
              <a:t>risk management and compliance</a:t>
            </a:r>
            <a:r>
              <a:rPr lang="en-US" b="0" i="0" dirty="0">
                <a:solidFill>
                  <a:srgbClr val="161513"/>
                </a:solidFill>
                <a:effectLst/>
                <a:latin typeface="OracleSansVF"/>
              </a:rPr>
              <a:t>, and </a:t>
            </a:r>
            <a:r>
              <a:rPr lang="en-US" dirty="0">
                <a:latin typeface="OracleSansVF"/>
              </a:rPr>
              <a:t>supply chain operations</a:t>
            </a:r>
            <a:r>
              <a:rPr lang="en-US" b="0" i="0" dirty="0">
                <a:solidFill>
                  <a:srgbClr val="161513"/>
                </a:solidFill>
                <a:effectLst/>
                <a:latin typeface="OracleSansVF"/>
              </a:rPr>
              <a:t>. A complete ERP suite also includes </a:t>
            </a:r>
            <a:r>
              <a:rPr lang="en-US" u="sng" dirty="0">
                <a:latin typeface="OracleSansVF"/>
              </a:rPr>
              <a:t>enterprise performance management </a:t>
            </a:r>
            <a:r>
              <a:rPr lang="en-US" b="0" i="0" dirty="0">
                <a:solidFill>
                  <a:srgbClr val="161513"/>
                </a:solidFill>
                <a:effectLst/>
                <a:latin typeface="OracleSansVF"/>
              </a:rPr>
              <a:t>, software that helps plan, budget, predict, and report on an organization’s financial results.</a:t>
            </a:r>
          </a:p>
          <a:p>
            <a:pPr algn="l"/>
            <a:r>
              <a:rPr lang="en-US" b="0" i="0" dirty="0">
                <a:solidFill>
                  <a:srgbClr val="161513"/>
                </a:solidFill>
                <a:effectLst/>
                <a:latin typeface="OracleSansVF"/>
              </a:rPr>
              <a:t>ERP systems tie together a multitude of business processes and enable the flow of data between them. By collecting an organization’s shared transactional data from multiple sources, ERP systems eliminate data duplication and provide data integrity with a single source of truth.</a:t>
            </a:r>
          </a:p>
          <a:p>
            <a:pPr algn="l"/>
            <a:r>
              <a:rPr lang="en-US" b="0" i="0" dirty="0">
                <a:solidFill>
                  <a:srgbClr val="161513"/>
                </a:solidFill>
                <a:effectLst/>
                <a:latin typeface="OracleSansVF"/>
              </a:rPr>
              <a:t>Today, ERP systems are critical for managing thousands of businesses of all sizes and in all industries. To these companies, ERP is as indispensable as the electricity that keeps the lights on.</a:t>
            </a:r>
          </a:p>
          <a:p>
            <a:endParaRPr lang="en-US" dirty="0"/>
          </a:p>
        </p:txBody>
      </p:sp>
    </p:spTree>
    <p:extLst>
      <p:ext uri="{BB962C8B-B14F-4D97-AF65-F5344CB8AC3E}">
        <p14:creationId xmlns:p14="http://schemas.microsoft.com/office/powerpoint/2010/main" val="2885960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350</Words>
  <Application>Microsoft Office PowerPoint</Application>
  <PresentationFormat>Custom</PresentationFormat>
  <Paragraphs>22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Aishwarya Kakpure</dc:creator>
  <cp:lastModifiedBy>Asus</cp:lastModifiedBy>
  <cp:revision>2</cp:revision>
  <dcterms:created xsi:type="dcterms:W3CDTF">2022-08-05T10:56:53Z</dcterms:created>
  <dcterms:modified xsi:type="dcterms:W3CDTF">2022-08-05T14:36:44Z</dcterms:modified>
</cp:coreProperties>
</file>