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6CC1A-123F-44C2-8FEC-65201C4F902E}" v="9" dt="2022-08-06T13:46:5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kpure" userId="e2647f9cc71cefbf" providerId="LiveId" clId="{E666CC1A-123F-44C2-8FEC-65201C4F902E}"/>
    <pc:docChg chg="undo custSel addSld modSld">
      <pc:chgData name="Aishwarya Kakpure" userId="e2647f9cc71cefbf" providerId="LiveId" clId="{E666CC1A-123F-44C2-8FEC-65201C4F902E}" dt="2022-08-06T14:30:04.200" v="359" actId="2711"/>
      <pc:docMkLst>
        <pc:docMk/>
      </pc:docMkLst>
      <pc:sldChg chg="addSp modSp mod setBg">
        <pc:chgData name="Aishwarya Kakpure" userId="e2647f9cc71cefbf" providerId="LiveId" clId="{E666CC1A-123F-44C2-8FEC-65201C4F902E}" dt="2022-08-06T13:46:58.118" v="78" actId="26606"/>
        <pc:sldMkLst>
          <pc:docMk/>
          <pc:sldMk cId="99426719" sldId="256"/>
        </pc:sldMkLst>
        <pc:spChg chg="mod ord">
          <ac:chgData name="Aishwarya Kakpure" userId="e2647f9cc71cefbf" providerId="LiveId" clId="{E666CC1A-123F-44C2-8FEC-65201C4F902E}" dt="2022-08-06T13:46:58.118" v="78" actId="26606"/>
          <ac:spMkLst>
            <pc:docMk/>
            <pc:sldMk cId="99426719" sldId="256"/>
            <ac:spMk id="2" creationId="{FEE9E1F2-871C-4233-A407-C70B509BEB6F}"/>
          </ac:spMkLst>
        </pc:spChg>
        <pc:spChg chg="mod ord">
          <ac:chgData name="Aishwarya Kakpure" userId="e2647f9cc71cefbf" providerId="LiveId" clId="{E666CC1A-123F-44C2-8FEC-65201C4F902E}" dt="2022-08-06T13:46:58.118" v="78" actId="26606"/>
          <ac:spMkLst>
            <pc:docMk/>
            <pc:sldMk cId="99426719" sldId="256"/>
            <ac:spMk id="3" creationId="{4196A613-4C5C-4314-8018-8A91F7DB0E4C}"/>
          </ac:spMkLst>
        </pc:spChg>
        <pc:spChg chg="add">
          <ac:chgData name="Aishwarya Kakpure" userId="e2647f9cc71cefbf" providerId="LiveId" clId="{E666CC1A-123F-44C2-8FEC-65201C4F902E}" dt="2022-08-06T13:46:58.118" v="78" actId="26606"/>
          <ac:spMkLst>
            <pc:docMk/>
            <pc:sldMk cId="99426719" sldId="256"/>
            <ac:spMk id="14" creationId="{1FBC03EB-862D-4D76-86C8-D46EA6870ED7}"/>
          </ac:spMkLst>
        </pc:spChg>
        <pc:picChg chg="add mo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5" creationId="{AFA7C06C-67CC-48B2-84E6-425E6D8D469E}"/>
          </ac:picMkLst>
        </pc:picChg>
        <pc:picChg chg="ad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10" creationId="{E43006C0-9CF0-4AD0-9C72-B3F9942A80C0}"/>
          </ac:picMkLst>
        </pc:picChg>
        <pc:picChg chg="ad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12" creationId="{4307D36E-6608-46E6-857A-E172960BB66B}"/>
          </ac:picMkLst>
        </pc:picChg>
        <pc:picChg chg="ad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16" creationId="{BF5AF27D-8968-4026-A0D7-F3C1095D8CD1}"/>
          </ac:picMkLst>
        </pc:picChg>
        <pc:picChg chg="ad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18" creationId="{71C00582-EE13-4000-838D-ABBF1D2B4832}"/>
          </ac:picMkLst>
        </pc:picChg>
      </pc:sldChg>
      <pc:sldChg chg="addSp modSp new mod setBg">
        <pc:chgData name="Aishwarya Kakpure" userId="e2647f9cc71cefbf" providerId="LiveId" clId="{E666CC1A-123F-44C2-8FEC-65201C4F902E}" dt="2022-08-06T13:53:08.341" v="133" actId="14100"/>
        <pc:sldMkLst>
          <pc:docMk/>
          <pc:sldMk cId="1822695929" sldId="257"/>
        </pc:sldMkLst>
        <pc:spChg chg="mod ord">
          <ac:chgData name="Aishwarya Kakpure" userId="e2647f9cc71cefbf" providerId="LiveId" clId="{E666CC1A-123F-44C2-8FEC-65201C4F902E}" dt="2022-08-06T13:53:01.195" v="131" actId="255"/>
          <ac:spMkLst>
            <pc:docMk/>
            <pc:sldMk cId="1822695929" sldId="257"/>
            <ac:spMk id="2" creationId="{74085EAF-0C4A-4A72-9096-67C2EA685A7C}"/>
          </ac:spMkLst>
        </pc:spChg>
        <pc:spChg chg="mod ord">
          <ac:chgData name="Aishwarya Kakpure" userId="e2647f9cc71cefbf" providerId="LiveId" clId="{E666CC1A-123F-44C2-8FEC-65201C4F902E}" dt="2022-08-06T13:53:08.341" v="133" actId="14100"/>
          <ac:spMkLst>
            <pc:docMk/>
            <pc:sldMk cId="1822695929" sldId="257"/>
            <ac:spMk id="3" creationId="{36883DE9-738F-496E-A825-AFD22FBAA8ED}"/>
          </ac:spMkLst>
        </pc:spChg>
        <pc:spChg chg="add">
          <ac:chgData name="Aishwarya Kakpure" userId="e2647f9cc71cefbf" providerId="LiveId" clId="{E666CC1A-123F-44C2-8FEC-65201C4F902E}" dt="2022-08-06T13:52:45.271" v="128" actId="26606"/>
          <ac:spMkLst>
            <pc:docMk/>
            <pc:sldMk cId="1822695929" sldId="257"/>
            <ac:spMk id="10" creationId="{22052095-6D4E-412C-BDAD-22612DA69DA5}"/>
          </ac:spMkLst>
        </pc:spChg>
        <pc:picChg chg="add mod">
          <ac:chgData name="Aishwarya Kakpure" userId="e2647f9cc71cefbf" providerId="LiveId" clId="{E666CC1A-123F-44C2-8FEC-65201C4F902E}" dt="2022-08-06T13:52:48.697" v="129" actId="14100"/>
          <ac:picMkLst>
            <pc:docMk/>
            <pc:sldMk cId="1822695929" sldId="257"/>
            <ac:picMk id="5" creationId="{E715CB03-5B08-4A3F-B878-74606250B44D}"/>
          </ac:picMkLst>
        </pc:picChg>
        <pc:picChg chg="add">
          <ac:chgData name="Aishwarya Kakpure" userId="e2647f9cc71cefbf" providerId="LiveId" clId="{E666CC1A-123F-44C2-8FEC-65201C4F902E}" dt="2022-08-06T13:52:45.271" v="128" actId="26606"/>
          <ac:picMkLst>
            <pc:docMk/>
            <pc:sldMk cId="1822695929" sldId="257"/>
            <ac:picMk id="12" creationId="{8606ADE0-AB1F-4565-8DAA-F9038957256C}"/>
          </ac:picMkLst>
        </pc:picChg>
        <pc:picChg chg="add">
          <ac:chgData name="Aishwarya Kakpure" userId="e2647f9cc71cefbf" providerId="LiveId" clId="{E666CC1A-123F-44C2-8FEC-65201C4F902E}" dt="2022-08-06T13:52:45.271" v="128" actId="26606"/>
          <ac:picMkLst>
            <pc:docMk/>
            <pc:sldMk cId="1822695929" sldId="257"/>
            <ac:picMk id="14" creationId="{1F77F438-9D32-4287-9708-0AC36FEBC929}"/>
          </ac:picMkLst>
        </pc:picChg>
      </pc:sldChg>
      <pc:sldChg chg="addSp modSp new mod setBg">
        <pc:chgData name="Aishwarya Kakpure" userId="e2647f9cc71cefbf" providerId="LiveId" clId="{E666CC1A-123F-44C2-8FEC-65201C4F902E}" dt="2022-08-06T13:55:22.755" v="166" actId="14100"/>
        <pc:sldMkLst>
          <pc:docMk/>
          <pc:sldMk cId="2727838113" sldId="258"/>
        </pc:sldMkLst>
        <pc:spChg chg="mod">
          <ac:chgData name="Aishwarya Kakpure" userId="e2647f9cc71cefbf" providerId="LiveId" clId="{E666CC1A-123F-44C2-8FEC-65201C4F902E}" dt="2022-08-06T13:55:16.642" v="163" actId="26606"/>
          <ac:spMkLst>
            <pc:docMk/>
            <pc:sldMk cId="2727838113" sldId="258"/>
            <ac:spMk id="2" creationId="{14333B2A-74D6-4F89-A192-D72BA8992C69}"/>
          </ac:spMkLst>
        </pc:spChg>
        <pc:spChg chg="mod ord">
          <ac:chgData name="Aishwarya Kakpure" userId="e2647f9cc71cefbf" providerId="LiveId" clId="{E666CC1A-123F-44C2-8FEC-65201C4F902E}" dt="2022-08-06T13:55:16.642" v="163" actId="26606"/>
          <ac:spMkLst>
            <pc:docMk/>
            <pc:sldMk cId="2727838113" sldId="258"/>
            <ac:spMk id="3" creationId="{93CBFDAB-95AA-41BD-A585-36129C5DD790}"/>
          </ac:spMkLst>
        </pc:spChg>
        <pc:picChg chg="add mod">
          <ac:chgData name="Aishwarya Kakpure" userId="e2647f9cc71cefbf" providerId="LiveId" clId="{E666CC1A-123F-44C2-8FEC-65201C4F902E}" dt="2022-08-06T13:55:22.755" v="166" actId="14100"/>
          <ac:picMkLst>
            <pc:docMk/>
            <pc:sldMk cId="2727838113" sldId="258"/>
            <ac:picMk id="5" creationId="{029AB566-DB98-4E0E-87CF-E9C27649EAF9}"/>
          </ac:picMkLst>
        </pc:picChg>
      </pc:sldChg>
      <pc:sldChg chg="addSp modSp new mod setBg">
        <pc:chgData name="Aishwarya Kakpure" userId="e2647f9cc71cefbf" providerId="LiveId" clId="{E666CC1A-123F-44C2-8FEC-65201C4F902E}" dt="2022-08-06T13:58:16.757" v="193" actId="14100"/>
        <pc:sldMkLst>
          <pc:docMk/>
          <pc:sldMk cId="1909138946" sldId="259"/>
        </pc:sldMkLst>
        <pc:spChg chg="mod ord">
          <ac:chgData name="Aishwarya Kakpure" userId="e2647f9cc71cefbf" providerId="LiveId" clId="{E666CC1A-123F-44C2-8FEC-65201C4F902E}" dt="2022-08-06T13:58:10.345" v="190" actId="14100"/>
          <ac:spMkLst>
            <pc:docMk/>
            <pc:sldMk cId="1909138946" sldId="259"/>
            <ac:spMk id="2" creationId="{29F4D7FF-F138-4511-91E4-1AA219CC4809}"/>
          </ac:spMkLst>
        </pc:spChg>
        <pc:spChg chg="mod ord">
          <ac:chgData name="Aishwarya Kakpure" userId="e2647f9cc71cefbf" providerId="LiveId" clId="{E666CC1A-123F-44C2-8FEC-65201C4F902E}" dt="2022-08-06T13:58:16.757" v="193" actId="14100"/>
          <ac:spMkLst>
            <pc:docMk/>
            <pc:sldMk cId="1909138946" sldId="259"/>
            <ac:spMk id="3" creationId="{A64A3D39-D257-4740-B0AD-2AF095FB39E0}"/>
          </ac:spMkLst>
        </pc:spChg>
        <pc:spChg chg="add">
          <ac:chgData name="Aishwarya Kakpure" userId="e2647f9cc71cefbf" providerId="LiveId" clId="{E666CC1A-123F-44C2-8FEC-65201C4F902E}" dt="2022-08-06T13:58:01.984" v="187" actId="26606"/>
          <ac:spMkLst>
            <pc:docMk/>
            <pc:sldMk cId="1909138946" sldId="259"/>
            <ac:spMk id="10" creationId="{22052095-6D4E-412C-BDAD-22612DA69DA5}"/>
          </ac:spMkLst>
        </pc:spChg>
        <pc:picChg chg="add mod">
          <ac:chgData name="Aishwarya Kakpure" userId="e2647f9cc71cefbf" providerId="LiveId" clId="{E666CC1A-123F-44C2-8FEC-65201C4F902E}" dt="2022-08-06T13:58:07.239" v="189" actId="14100"/>
          <ac:picMkLst>
            <pc:docMk/>
            <pc:sldMk cId="1909138946" sldId="259"/>
            <ac:picMk id="5" creationId="{BE9F6B2A-B2C7-45A5-83D7-C570B453006F}"/>
          </ac:picMkLst>
        </pc:picChg>
        <pc:picChg chg="add">
          <ac:chgData name="Aishwarya Kakpure" userId="e2647f9cc71cefbf" providerId="LiveId" clId="{E666CC1A-123F-44C2-8FEC-65201C4F902E}" dt="2022-08-06T13:58:01.984" v="187" actId="26606"/>
          <ac:picMkLst>
            <pc:docMk/>
            <pc:sldMk cId="1909138946" sldId="259"/>
            <ac:picMk id="12" creationId="{8606ADE0-AB1F-4565-8DAA-F9038957256C}"/>
          </ac:picMkLst>
        </pc:picChg>
        <pc:picChg chg="add">
          <ac:chgData name="Aishwarya Kakpure" userId="e2647f9cc71cefbf" providerId="LiveId" clId="{E666CC1A-123F-44C2-8FEC-65201C4F902E}" dt="2022-08-06T13:58:01.984" v="187" actId="26606"/>
          <ac:picMkLst>
            <pc:docMk/>
            <pc:sldMk cId="1909138946" sldId="259"/>
            <ac:picMk id="14" creationId="{1F77F438-9D32-4287-9708-0AC36FEBC929}"/>
          </ac:picMkLst>
        </pc:picChg>
      </pc:sldChg>
      <pc:sldChg chg="addSp modSp new mod setBg">
        <pc:chgData name="Aishwarya Kakpure" userId="e2647f9cc71cefbf" providerId="LiveId" clId="{E666CC1A-123F-44C2-8FEC-65201C4F902E}" dt="2022-08-06T14:01:58.572" v="223" actId="14100"/>
        <pc:sldMkLst>
          <pc:docMk/>
          <pc:sldMk cId="3591136685" sldId="260"/>
        </pc:sldMkLst>
        <pc:spChg chg="mod">
          <ac:chgData name="Aishwarya Kakpure" userId="e2647f9cc71cefbf" providerId="LiveId" clId="{E666CC1A-123F-44C2-8FEC-65201C4F902E}" dt="2022-08-06T14:01:46.269" v="219" actId="14100"/>
          <ac:spMkLst>
            <pc:docMk/>
            <pc:sldMk cId="3591136685" sldId="260"/>
            <ac:spMk id="2" creationId="{D49CA8FF-2FFC-4621-8A61-3C989A40F25C}"/>
          </ac:spMkLst>
        </pc:spChg>
        <pc:spChg chg="mod ord">
          <ac:chgData name="Aishwarya Kakpure" userId="e2647f9cc71cefbf" providerId="LiveId" clId="{E666CC1A-123F-44C2-8FEC-65201C4F902E}" dt="2022-08-06T14:01:52.835" v="220" actId="1076"/>
          <ac:spMkLst>
            <pc:docMk/>
            <pc:sldMk cId="3591136685" sldId="260"/>
            <ac:spMk id="3" creationId="{D17138D7-CF30-4F39-A24B-7F61CCB030B9}"/>
          </ac:spMkLst>
        </pc:spChg>
        <pc:picChg chg="add mod">
          <ac:chgData name="Aishwarya Kakpure" userId="e2647f9cc71cefbf" providerId="LiveId" clId="{E666CC1A-123F-44C2-8FEC-65201C4F902E}" dt="2022-08-06T14:01:58.572" v="223" actId="14100"/>
          <ac:picMkLst>
            <pc:docMk/>
            <pc:sldMk cId="3591136685" sldId="260"/>
            <ac:picMk id="5" creationId="{0FD0C798-065B-4B20-B7A0-4C01F88768A8}"/>
          </ac:picMkLst>
        </pc:picChg>
      </pc:sldChg>
      <pc:sldChg chg="addSp modSp new mod setBg">
        <pc:chgData name="Aishwarya Kakpure" userId="e2647f9cc71cefbf" providerId="LiveId" clId="{E666CC1A-123F-44C2-8FEC-65201C4F902E}" dt="2022-08-06T14:04:54.089" v="255" actId="14100"/>
        <pc:sldMkLst>
          <pc:docMk/>
          <pc:sldMk cId="2375754649" sldId="261"/>
        </pc:sldMkLst>
        <pc:spChg chg="mod ord">
          <ac:chgData name="Aishwarya Kakpure" userId="e2647f9cc71cefbf" providerId="LiveId" clId="{E666CC1A-123F-44C2-8FEC-65201C4F902E}" dt="2022-08-06T14:04:47.265" v="252" actId="26606"/>
          <ac:spMkLst>
            <pc:docMk/>
            <pc:sldMk cId="2375754649" sldId="261"/>
            <ac:spMk id="2" creationId="{3AFF3D90-AFE1-46E0-8005-849318895A46}"/>
          </ac:spMkLst>
        </pc:spChg>
        <pc:spChg chg="mod ord">
          <ac:chgData name="Aishwarya Kakpure" userId="e2647f9cc71cefbf" providerId="LiveId" clId="{E666CC1A-123F-44C2-8FEC-65201C4F902E}" dt="2022-08-06T14:04:47.265" v="252" actId="26606"/>
          <ac:spMkLst>
            <pc:docMk/>
            <pc:sldMk cId="2375754649" sldId="261"/>
            <ac:spMk id="3" creationId="{A9A1DA57-AE68-4897-8B06-A8919EBBE65C}"/>
          </ac:spMkLst>
        </pc:spChg>
        <pc:spChg chg="add">
          <ac:chgData name="Aishwarya Kakpure" userId="e2647f9cc71cefbf" providerId="LiveId" clId="{E666CC1A-123F-44C2-8FEC-65201C4F902E}" dt="2022-08-06T14:04:47.265" v="252" actId="26606"/>
          <ac:spMkLst>
            <pc:docMk/>
            <pc:sldMk cId="2375754649" sldId="261"/>
            <ac:spMk id="10" creationId="{1FBC03EB-862D-4D76-86C8-D46EA6870ED7}"/>
          </ac:spMkLst>
        </pc:spChg>
        <pc:picChg chg="add mod">
          <ac:chgData name="Aishwarya Kakpure" userId="e2647f9cc71cefbf" providerId="LiveId" clId="{E666CC1A-123F-44C2-8FEC-65201C4F902E}" dt="2022-08-06T14:04:54.089" v="255" actId="14100"/>
          <ac:picMkLst>
            <pc:docMk/>
            <pc:sldMk cId="2375754649" sldId="261"/>
            <ac:picMk id="5" creationId="{8BEBA5D0-1D13-439C-A5E5-43ECBEE896EE}"/>
          </ac:picMkLst>
        </pc:picChg>
        <pc:picChg chg="add">
          <ac:chgData name="Aishwarya Kakpure" userId="e2647f9cc71cefbf" providerId="LiveId" clId="{E666CC1A-123F-44C2-8FEC-65201C4F902E}" dt="2022-08-06T14:04:47.265" v="252" actId="26606"/>
          <ac:picMkLst>
            <pc:docMk/>
            <pc:sldMk cId="2375754649" sldId="261"/>
            <ac:picMk id="12" creationId="{BF5AF27D-8968-4026-A0D7-F3C1095D8CD1}"/>
          </ac:picMkLst>
        </pc:picChg>
        <pc:picChg chg="add">
          <ac:chgData name="Aishwarya Kakpure" userId="e2647f9cc71cefbf" providerId="LiveId" clId="{E666CC1A-123F-44C2-8FEC-65201C4F902E}" dt="2022-08-06T14:04:47.265" v="252" actId="26606"/>
          <ac:picMkLst>
            <pc:docMk/>
            <pc:sldMk cId="2375754649" sldId="261"/>
            <ac:picMk id="14" creationId="{71C00582-EE13-4000-838D-ABBF1D2B4832}"/>
          </ac:picMkLst>
        </pc:picChg>
      </pc:sldChg>
      <pc:sldChg chg="addSp modSp new mod setBg">
        <pc:chgData name="Aishwarya Kakpure" userId="e2647f9cc71cefbf" providerId="LiveId" clId="{E666CC1A-123F-44C2-8FEC-65201C4F902E}" dt="2022-08-06T14:21:20.825" v="283" actId="14100"/>
        <pc:sldMkLst>
          <pc:docMk/>
          <pc:sldMk cId="4092273333" sldId="262"/>
        </pc:sldMkLst>
        <pc:spChg chg="mod">
          <ac:chgData name="Aishwarya Kakpure" userId="e2647f9cc71cefbf" providerId="LiveId" clId="{E666CC1A-123F-44C2-8FEC-65201C4F902E}" dt="2022-08-06T14:21:20.825" v="283" actId="14100"/>
          <ac:spMkLst>
            <pc:docMk/>
            <pc:sldMk cId="4092273333" sldId="262"/>
            <ac:spMk id="2" creationId="{9F6A4E52-D442-49EB-B981-8231A1C3F1BA}"/>
          </ac:spMkLst>
        </pc:spChg>
        <pc:spChg chg="mod ord">
          <ac:chgData name="Aishwarya Kakpure" userId="e2647f9cc71cefbf" providerId="LiveId" clId="{E666CC1A-123F-44C2-8FEC-65201C4F902E}" dt="2022-08-06T14:21:05.185" v="280" actId="26606"/>
          <ac:spMkLst>
            <pc:docMk/>
            <pc:sldMk cId="4092273333" sldId="262"/>
            <ac:spMk id="3" creationId="{A09B0B58-77A7-4838-A22B-D6E0EEBBEB49}"/>
          </ac:spMkLst>
        </pc:spChg>
        <pc:picChg chg="add mod">
          <ac:chgData name="Aishwarya Kakpure" userId="e2647f9cc71cefbf" providerId="LiveId" clId="{E666CC1A-123F-44C2-8FEC-65201C4F902E}" dt="2022-08-06T14:21:05.185" v="280" actId="26606"/>
          <ac:picMkLst>
            <pc:docMk/>
            <pc:sldMk cId="4092273333" sldId="262"/>
            <ac:picMk id="5" creationId="{3D18E5C5-2F94-425F-AA27-2555937E0F7D}"/>
          </ac:picMkLst>
        </pc:picChg>
      </pc:sldChg>
      <pc:sldChg chg="addSp modSp new mod setBg">
        <pc:chgData name="Aishwarya Kakpure" userId="e2647f9cc71cefbf" providerId="LiveId" clId="{E666CC1A-123F-44C2-8FEC-65201C4F902E}" dt="2022-08-06T14:25:50.739" v="311" actId="1076"/>
        <pc:sldMkLst>
          <pc:docMk/>
          <pc:sldMk cId="1263017169" sldId="263"/>
        </pc:sldMkLst>
        <pc:spChg chg="mod ord">
          <ac:chgData name="Aishwarya Kakpure" userId="e2647f9cc71cefbf" providerId="LiveId" clId="{E666CC1A-123F-44C2-8FEC-65201C4F902E}" dt="2022-08-06T14:25:50.739" v="311" actId="1076"/>
          <ac:spMkLst>
            <pc:docMk/>
            <pc:sldMk cId="1263017169" sldId="263"/>
            <ac:spMk id="2" creationId="{9B4E2325-E899-47AC-A291-D7D6D1A38D92}"/>
          </ac:spMkLst>
        </pc:spChg>
        <pc:spChg chg="mod ord">
          <ac:chgData name="Aishwarya Kakpure" userId="e2647f9cc71cefbf" providerId="LiveId" clId="{E666CC1A-123F-44C2-8FEC-65201C4F902E}" dt="2022-08-06T14:25:44.855" v="309" actId="14100"/>
          <ac:spMkLst>
            <pc:docMk/>
            <pc:sldMk cId="1263017169" sldId="263"/>
            <ac:spMk id="3" creationId="{6DBA25BD-4076-4E21-A209-08B5DE4EE662}"/>
          </ac:spMkLst>
        </pc:spChg>
        <pc:spChg chg="add">
          <ac:chgData name="Aishwarya Kakpure" userId="e2647f9cc71cefbf" providerId="LiveId" clId="{E666CC1A-123F-44C2-8FEC-65201C4F902E}" dt="2022-08-06T14:25:30.300" v="305" actId="26606"/>
          <ac:spMkLst>
            <pc:docMk/>
            <pc:sldMk cId="1263017169" sldId="263"/>
            <ac:spMk id="10" creationId="{22052095-6D4E-412C-BDAD-22612DA69DA5}"/>
          </ac:spMkLst>
        </pc:spChg>
        <pc:picChg chg="add mod">
          <ac:chgData name="Aishwarya Kakpure" userId="e2647f9cc71cefbf" providerId="LiveId" clId="{E666CC1A-123F-44C2-8FEC-65201C4F902E}" dt="2022-08-06T14:25:36.320" v="307" actId="14100"/>
          <ac:picMkLst>
            <pc:docMk/>
            <pc:sldMk cId="1263017169" sldId="263"/>
            <ac:picMk id="5" creationId="{B539FC1B-D285-4808-B30A-671A4AFA305B}"/>
          </ac:picMkLst>
        </pc:picChg>
        <pc:picChg chg="add">
          <ac:chgData name="Aishwarya Kakpure" userId="e2647f9cc71cefbf" providerId="LiveId" clId="{E666CC1A-123F-44C2-8FEC-65201C4F902E}" dt="2022-08-06T14:25:30.300" v="305" actId="26606"/>
          <ac:picMkLst>
            <pc:docMk/>
            <pc:sldMk cId="1263017169" sldId="263"/>
            <ac:picMk id="12" creationId="{8606ADE0-AB1F-4565-8DAA-F9038957256C}"/>
          </ac:picMkLst>
        </pc:picChg>
        <pc:picChg chg="add">
          <ac:chgData name="Aishwarya Kakpure" userId="e2647f9cc71cefbf" providerId="LiveId" clId="{E666CC1A-123F-44C2-8FEC-65201C4F902E}" dt="2022-08-06T14:25:30.300" v="305" actId="26606"/>
          <ac:picMkLst>
            <pc:docMk/>
            <pc:sldMk cId="1263017169" sldId="263"/>
            <ac:picMk id="14" creationId="{1F77F438-9D32-4287-9708-0AC36FEBC929}"/>
          </ac:picMkLst>
        </pc:picChg>
      </pc:sldChg>
      <pc:sldChg chg="addSp delSp modSp new mod setBg">
        <pc:chgData name="Aishwarya Kakpure" userId="e2647f9cc71cefbf" providerId="LiveId" clId="{E666CC1A-123F-44C2-8FEC-65201C4F902E}" dt="2022-08-06T14:30:04.200" v="359" actId="2711"/>
        <pc:sldMkLst>
          <pc:docMk/>
          <pc:sldMk cId="862555960" sldId="264"/>
        </pc:sldMkLst>
        <pc:spChg chg="mod ord">
          <ac:chgData name="Aishwarya Kakpure" userId="e2647f9cc71cefbf" providerId="LiveId" clId="{E666CC1A-123F-44C2-8FEC-65201C4F902E}" dt="2022-08-06T14:29:57.865" v="358" actId="255"/>
          <ac:spMkLst>
            <pc:docMk/>
            <pc:sldMk cId="862555960" sldId="264"/>
            <ac:spMk id="2" creationId="{872E845E-9283-4248-9240-60FE62E0CF83}"/>
          </ac:spMkLst>
        </pc:spChg>
        <pc:spChg chg="mod ord">
          <ac:chgData name="Aishwarya Kakpure" userId="e2647f9cc71cefbf" providerId="LiveId" clId="{E666CC1A-123F-44C2-8FEC-65201C4F902E}" dt="2022-08-06T14:30:04.200" v="359" actId="2711"/>
          <ac:spMkLst>
            <pc:docMk/>
            <pc:sldMk cId="862555960" sldId="264"/>
            <ac:spMk id="3" creationId="{62DA74AB-2407-4F43-B184-06A2647194DA}"/>
          </ac:spMkLst>
        </pc:spChg>
        <pc:spChg chg="add del">
          <ac:chgData name="Aishwarya Kakpure" userId="e2647f9cc71cefbf" providerId="LiveId" clId="{E666CC1A-123F-44C2-8FEC-65201C4F902E}" dt="2022-08-06T14:29:40.289" v="352" actId="26606"/>
          <ac:spMkLst>
            <pc:docMk/>
            <pc:sldMk cId="862555960" sldId="264"/>
            <ac:spMk id="10" creationId="{2120660E-F826-4655-BB97-984B17FE52E9}"/>
          </ac:spMkLst>
        </pc:spChg>
        <pc:picChg chg="add mod">
          <ac:chgData name="Aishwarya Kakpure" userId="e2647f9cc71cefbf" providerId="LiveId" clId="{E666CC1A-123F-44C2-8FEC-65201C4F902E}" dt="2022-08-06T14:29:44.657" v="355" actId="1076"/>
          <ac:picMkLst>
            <pc:docMk/>
            <pc:sldMk cId="862555960" sldId="264"/>
            <ac:picMk id="5" creationId="{90CC83C3-5C5C-4FB4-8C5A-151EB2DFFDDD}"/>
          </ac:picMkLst>
        </pc:picChg>
        <pc:picChg chg="add del">
          <ac:chgData name="Aishwarya Kakpure" userId="e2647f9cc71cefbf" providerId="LiveId" clId="{E666CC1A-123F-44C2-8FEC-65201C4F902E}" dt="2022-08-06T14:29:40.289" v="352" actId="26606"/>
          <ac:picMkLst>
            <pc:docMk/>
            <pc:sldMk cId="862555960" sldId="264"/>
            <ac:picMk id="12" creationId="{B36D89EE-FA2B-4C32-8C00-B2C6ED2123E2}"/>
          </ac:picMkLst>
        </pc:picChg>
        <pc:picChg chg="add del">
          <ac:chgData name="Aishwarya Kakpure" userId="e2647f9cc71cefbf" providerId="LiveId" clId="{E666CC1A-123F-44C2-8FEC-65201C4F902E}" dt="2022-08-06T14:29:40.289" v="352" actId="26606"/>
          <ac:picMkLst>
            <pc:docMk/>
            <pc:sldMk cId="862555960" sldId="264"/>
            <ac:picMk id="14" creationId="{318307F8-152F-4244-A9FE-8D30EFFB79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6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76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B95C77-7834-4840-8A82-1371D0BD172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oracle.com/databa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E43006C0-9CF0-4AD0-9C72-B3F9942A80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307D36E-6608-46E6-857A-E172960BB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FBC03EB-862D-4D76-86C8-D46EA687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BF5AF27D-8968-4026-A0D7-F3C1095D8C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xmlns="" id="{AFA7C06C-67CC-48B2-84E6-425E6D8D46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1418730"/>
            <a:ext cx="3995592" cy="399559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1C00582-EE13-4000-838D-ABBF1D2B48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96A613-4C5C-4314-8018-8A91F7DB0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520" y="2367092"/>
            <a:ext cx="5855415" cy="38474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Knack </a:t>
            </a:r>
            <a:r>
              <a:rPr lang="en-US" sz="1500" b="0" i="0">
                <a:solidFill>
                  <a:schemeClr val="tx1"/>
                </a:solidFill>
              </a:rPr>
              <a:t>was founded in 2010 and is the easiest online database tool I’ve come across.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1"/>
                </a:solidFill>
              </a:rPr>
              <a:t>They’re a SaaS-based online tool that allows their users to easily structure, connect, and extend data with no coding required.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1"/>
                </a:solidFill>
              </a:rPr>
              <a:t>Knack has an impressive customer base, including Intel, Capital One, HP, Spotify, Panasonic, Zendesk, Honda, Harvard University, and many others.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1"/>
                </a:solidFill>
              </a:rPr>
              <a:t>To use </a:t>
            </a:r>
            <a:r>
              <a:rPr lang="en-US" sz="1500">
                <a:solidFill>
                  <a:schemeClr val="tx1"/>
                </a:solidFill>
              </a:rPr>
              <a:t>Knack </a:t>
            </a:r>
            <a:r>
              <a:rPr lang="en-US" sz="1500" b="0" i="0">
                <a:solidFill>
                  <a:schemeClr val="tx1"/>
                </a:solidFill>
              </a:rPr>
              <a:t>, you start by structuring your data with the main columns that you need – including things like name, email, address, phone number, and any number of custom categories.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9E1F2-871C-4233-A407-C70B509B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520" y="618517"/>
            <a:ext cx="5855416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/>
              <a:t>Database Technologies</a:t>
            </a:r>
            <a:br>
              <a:rPr lang="en-US" sz="3600" u="sng"/>
            </a:br>
            <a:r>
              <a:rPr lang="en-US" sz="3600" u="sng"/>
              <a:t/>
            </a:r>
            <a:br>
              <a:rPr lang="en-US" sz="3600" u="sng"/>
            </a:br>
            <a:r>
              <a:rPr lang="en-US" sz="3600" u="sng"/>
              <a:t>1. Knack</a:t>
            </a:r>
          </a:p>
        </p:txBody>
      </p:sp>
    </p:spTree>
    <p:extLst>
      <p:ext uri="{BB962C8B-B14F-4D97-AF65-F5344CB8AC3E}">
        <p14:creationId xmlns:p14="http://schemas.microsoft.com/office/powerpoint/2010/main" val="9942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2052095-6D4E-412C-BDAD-22612DA69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8606ADE0-AB1F-4565-8DAA-F903895725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E715CB03-5B08-4A3F-B878-74606250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555883"/>
            <a:ext cx="3909485" cy="375515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F77F438-9D32-4287-9708-0AC36FEBC9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83DE9-738F-496E-A825-AFD22FBAA8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5925" y="2038350"/>
            <a:ext cx="6052611" cy="4210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 Black" panose="020B0A04020102020204" pitchFamily="34" charset="0"/>
              </a:rPr>
              <a:t>Microsoft SQL Server </a:t>
            </a:r>
            <a:r>
              <a:rPr lang="en-US" sz="1800" b="0" i="0" dirty="0">
                <a:effectLst/>
                <a:latin typeface="Arial Black" panose="020B0A04020102020204" pitchFamily="34" charset="0"/>
              </a:rPr>
              <a:t>is one of the most effective and sought after database software.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Arial Black" panose="020B0A04020102020204" pitchFamily="34" charset="0"/>
              </a:rPr>
              <a:t>This relational DBMS server is perfect for storing and retrieving multiple requests at once.</a:t>
            </a: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85EAF-0C4A-4A72-9096-67C2EA68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5" y="640831"/>
            <a:ext cx="6128811" cy="1573863"/>
          </a:xfrm>
        </p:spPr>
        <p:txBody>
          <a:bodyPr>
            <a:normAutofit/>
          </a:bodyPr>
          <a:lstStyle/>
          <a:p>
            <a:r>
              <a:rPr lang="en-US" sz="2000" u="sng" dirty="0">
                <a:latin typeface="Arial Black" panose="020B0A04020102020204" pitchFamily="34" charset="0"/>
              </a:rPr>
              <a:t>2.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182269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33B2A-74D6-4F89-A192-D72BA899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u="sng">
                <a:latin typeface="Arial Black" panose="020B0A04020102020204" pitchFamily="34" charset="0"/>
              </a:rPr>
              <a:t>3. MYSQL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029AB566-DB98-4E0E-87CF-E9C27649E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8" y="2214694"/>
            <a:ext cx="4067801" cy="295738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BFDAB-95AA-41BD-A585-36129C5DD7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MySQL </a:t>
            </a:r>
            <a:r>
              <a:rPr lang="en-US" b="0" i="0" dirty="0">
                <a:effectLst/>
                <a:latin typeface="Arial Black" panose="020B0A04020102020204" pitchFamily="34" charset="0"/>
              </a:rPr>
              <a:t> is an open-source relational database system. The majority of the web hosting providers bundle MySQL in their basic packages. Hence, it is popular among both amateur and professional web designers</a:t>
            </a:r>
            <a:r>
              <a:rPr lang="en-US" b="0" i="0">
                <a:effectLst/>
                <a:latin typeface="Qanelas Soft Ligh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3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2052095-6D4E-412C-BDAD-22612DA69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8606ADE0-AB1F-4565-8DAA-F903895725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BE9F6B2A-B2C7-45A5-83D7-C570B4530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057400"/>
            <a:ext cx="3185584" cy="3535270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F77F438-9D32-4287-9708-0AC36FEBC9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4A3D39-D257-4740-B0AD-2AF095FB39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8775" y="2057400"/>
            <a:ext cx="6753225" cy="419100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b="0" i="0" dirty="0">
                <a:effectLst/>
                <a:latin typeface="Arial Black" panose="020B0A04020102020204" pitchFamily="34" charset="0"/>
              </a:rPr>
              <a:t>Amazon RDS is a stable and capable relational Database-as-a-Service (DBaaS) that is at par with other competent offerings from Amazon Web Services (AWS). It is a good option for experienced data scientists, users, and digital-native companies.</a:t>
            </a:r>
            <a:endParaRPr lang="en-US" sz="1500" dirty="0"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4D7FF-F138-4511-91E4-1AA219CC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5" y="640831"/>
            <a:ext cx="4947711" cy="1573863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4. </a:t>
            </a:r>
            <a:r>
              <a:rPr lang="en-US" b="0" i="0" u="sng" dirty="0">
                <a:effectLst/>
                <a:latin typeface="Arial Black" panose="020B0A04020102020204" pitchFamily="34" charset="0"/>
              </a:rPr>
              <a:t>Amazon RDS </a:t>
            </a:r>
            <a:endParaRPr lang="en-US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3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CA8FF-2FFC-4621-8A61-3C989A40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5" y="618517"/>
            <a:ext cx="5858501" cy="1596177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5.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b="0" i="0" u="sng" strike="noStrike" dirty="0">
                <a:effectLst/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Oracle RDBMS</a:t>
            </a:r>
            <a:r>
              <a:rPr lang="en-US" b="0" i="0" dirty="0">
                <a:effectLst/>
                <a:latin typeface="Arial Black" panose="020B0A04020102020204" pitchFamily="34" charset="0"/>
              </a:rPr>
              <a:t> 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0FD0C798-065B-4B20-B7A0-4C01F8876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857374"/>
            <a:ext cx="3903415" cy="351472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7138D7-CF30-4F39-A24B-7F61CCB030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9725" y="2367092"/>
            <a:ext cx="643978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Oracle RDBMS </a:t>
            </a:r>
            <a:r>
              <a:rPr lang="en-US" b="0" i="0" dirty="0">
                <a:effectLst/>
                <a:latin typeface="Arial Black" panose="020B0A04020102020204" pitchFamily="34" charset="0"/>
              </a:rPr>
              <a:t>is one of the most object-relational DBMS tools that has introduced some crucial capabilities in its latest version. It enables businesses with enterprise-scale database technology that can be stored on-premises or in the cloud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3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FBC03EB-862D-4D76-86C8-D46EA687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BF5AF27D-8968-4026-A0D7-F3C1095D8C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8BEBA5D0-1D13-439C-A5E5-43ECBEE89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9" y="2214693"/>
            <a:ext cx="3661836" cy="305263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C00582-EE13-4000-838D-ABBF1D2B48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1DA57-AE68-4897-8B06-A8919EBBE6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Arial Black" panose="020B0A04020102020204" pitchFamily="34" charset="0"/>
              </a:rPr>
              <a:t>SQL Developer </a:t>
            </a:r>
            <a:r>
              <a:rPr lang="en-US" sz="1900" b="0" i="0" dirty="0">
                <a:effectLst/>
                <a:latin typeface="Arial Black" panose="020B0A04020102020204" pitchFamily="34" charset="0"/>
              </a:rPr>
              <a:t>offers secure connection capabilities with many database technologies.</a:t>
            </a:r>
          </a:p>
          <a:p>
            <a:pPr marL="0" indent="0">
              <a:buNone/>
            </a:pPr>
            <a:r>
              <a:rPr lang="en-US" sz="1900" b="0" i="0" dirty="0">
                <a:effectLst/>
                <a:latin typeface="Arial Black" panose="020B0A04020102020204" pitchFamily="34" charset="0"/>
              </a:rPr>
              <a:t>It provides vast flexibility and a great variety of tools that can be leveraged for any purpose.</a:t>
            </a:r>
          </a:p>
          <a:p>
            <a:pPr marL="0" indent="0">
              <a:buNone/>
            </a:pPr>
            <a:r>
              <a:rPr lang="en-US" sz="1900" b="0" i="0" dirty="0">
                <a:effectLst/>
                <a:latin typeface="Arial Black" panose="020B0A04020102020204" pitchFamily="34" charset="0"/>
              </a:rPr>
              <a:t>Moreover, it helps in simplifying the management and development of the Oracle database in the cloud or traditional deployments.</a:t>
            </a:r>
          </a:p>
          <a:p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F3D90-AFE1-46E0-8005-84931889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 u="sng">
                <a:latin typeface="Arial Black" panose="020B0A04020102020204" pitchFamily="34" charset="0"/>
              </a:rPr>
              <a:t>6. SQL Developer </a:t>
            </a:r>
          </a:p>
        </p:txBody>
      </p:sp>
    </p:spTree>
    <p:extLst>
      <p:ext uri="{BB962C8B-B14F-4D97-AF65-F5344CB8AC3E}">
        <p14:creationId xmlns:p14="http://schemas.microsoft.com/office/powerpoint/2010/main" val="237575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6A4E52-D442-49EB-B981-8231A1C3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49" y="618517"/>
            <a:ext cx="6581775" cy="1596177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Arial Black" panose="020B0A04020102020204" pitchFamily="34" charset="0"/>
              </a:rPr>
              <a:t>7.</a:t>
            </a:r>
            <a:r>
              <a:rPr lang="en-US" sz="1800" b="0" i="0" u="sng" dirty="0">
                <a:effectLst/>
                <a:latin typeface="Arial Black" panose="020B0A04020102020204" pitchFamily="34" charset="0"/>
              </a:rPr>
              <a:t> Database Performance Analyzer</a:t>
            </a:r>
            <a:endParaRPr lang="en-US" sz="1800" u="sng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3D18E5C5-2F94-425F-AA27-2555937E0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990249"/>
            <a:ext cx="3494466" cy="196563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B0B58-77A7-4838-A22B-D6E0EEBBEB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 Black" panose="020B0A04020102020204" pitchFamily="34" charset="0"/>
              </a:rPr>
              <a:t>With Database Performance Analyzer, the database performance guessing game is over.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 Black" panose="020B0A04020102020204" pitchFamily="34" charset="0"/>
              </a:rPr>
              <a:t>Database performance analysis is now easy to do, and you can get results without leaving your desk.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ystem-ui"/>
              </a:rPr>
              <a:t/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7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2052095-6D4E-412C-BDAD-22612DA69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8606ADE0-AB1F-4565-8DAA-F903895725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B539FC1B-D285-4808-B30A-671A4AFA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895475"/>
            <a:ext cx="4461935" cy="3533095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F77F438-9D32-4287-9708-0AC36FEBC9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BA25BD-4076-4E21-A209-08B5DE4EE6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48865" y="2367092"/>
            <a:ext cx="5799671" cy="388130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rial Black" panose="020B0A04020102020204" pitchFamily="34" charset="0"/>
              </a:rPr>
              <a:t>IBM Db2</a:t>
            </a:r>
            <a:r>
              <a:rPr lang="en-US" sz="1800" b="0" i="0" dirty="0">
                <a:effectLst/>
                <a:latin typeface="Arial Black" panose="020B0A04020102020204" pitchFamily="34" charset="0"/>
              </a:rPr>
              <a:t> provides solutions for the Operational Database, Data Lake, Data Warehouse, and Fast Data. It is, without a doubt, one of the ideal database software for the most demanding workloads</a:t>
            </a:r>
            <a:r>
              <a:rPr lang="en-US" sz="1800" b="0" i="0" dirty="0">
                <a:effectLst/>
                <a:latin typeface="Qanelas Soft Light"/>
              </a:rPr>
              <a:t>.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4E2325-E899-47AC-A291-D7D6D1A3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0" y="609599"/>
            <a:ext cx="4719111" cy="1573863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8. IBM Db2</a:t>
            </a:r>
            <a:r>
              <a:rPr lang="en-US" b="0" i="0" u="sng" dirty="0">
                <a:effectLst/>
                <a:latin typeface="Arial Black" panose="020B0A04020102020204" pitchFamily="34" charset="0"/>
              </a:rPr>
              <a:t> </a:t>
            </a:r>
            <a:endParaRPr lang="en-US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1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E845E-9283-4248-9240-60FE62E0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975" y="618517"/>
            <a:ext cx="6144251" cy="1596177"/>
          </a:xfrm>
        </p:spPr>
        <p:txBody>
          <a:bodyPr>
            <a:normAutofit/>
          </a:bodyPr>
          <a:lstStyle/>
          <a:p>
            <a:r>
              <a:rPr lang="en-US" sz="2000" u="sng" dirty="0">
                <a:latin typeface="Arial Black" panose="020B0A04020102020204" pitchFamily="34" charset="0"/>
              </a:rPr>
              <a:t>9. EMS SQL Manager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90CC83C3-5C5C-4FB4-8C5A-151EB2DF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4" y="2367092"/>
            <a:ext cx="3494466" cy="239457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DA74AB-2407-4F43-B184-06A2647194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EMS SQL Manager</a:t>
            </a:r>
            <a:r>
              <a:rPr lang="en-US" b="0" i="0" dirty="0">
                <a:effectLst/>
                <a:latin typeface="Arial Black" panose="020B0A04020102020204" pitchFamily="34" charset="0"/>
              </a:rPr>
              <a:t> enables you to create data analytics components within one dashboard.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 Black" panose="020B0A04020102020204" pitchFamily="34" charset="0"/>
              </a:rPr>
              <a:t>It also offers robust vendor support that is capable of servicing all of your online database activities</a:t>
            </a:r>
            <a:r>
              <a:rPr lang="en-US" b="0" i="0" dirty="0">
                <a:effectLst/>
                <a:latin typeface="Qanelas Soft Ligh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59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51</TotalTime>
  <Words>305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Droplet</vt:lpstr>
      <vt:lpstr>Database Technologies  1. Knack</vt:lpstr>
      <vt:lpstr>2. Microsoft SQL Server</vt:lpstr>
      <vt:lpstr>3. MYSQL</vt:lpstr>
      <vt:lpstr>4. Amazon RDS </vt:lpstr>
      <vt:lpstr>5. Oracle RDBMS </vt:lpstr>
      <vt:lpstr>6. SQL Developer </vt:lpstr>
      <vt:lpstr>7. Database Performance Analyzer</vt:lpstr>
      <vt:lpstr>8. IBM Db2 </vt:lpstr>
      <vt:lpstr>9. EMS SQL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Kakpure</dc:creator>
  <cp:lastModifiedBy>Asus</cp:lastModifiedBy>
  <cp:revision>4</cp:revision>
  <dcterms:created xsi:type="dcterms:W3CDTF">2022-08-06T13:40:25Z</dcterms:created>
  <dcterms:modified xsi:type="dcterms:W3CDTF">2022-08-07T13:11:31Z</dcterms:modified>
</cp:coreProperties>
</file>