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kpure" userId="e2647f9cc71cefbf" providerId="LiveId" clId="{D2C5AEA8-ECB7-47DB-B4BF-C2AE95BB2272}"/>
    <pc:docChg chg="undo custSel addSld delSld modSld">
      <pc:chgData name="Aishwarya Kakpure" userId="e2647f9cc71cefbf" providerId="LiveId" clId="{D2C5AEA8-ECB7-47DB-B4BF-C2AE95BB2272}" dt="2022-08-06T12:14:39.143" v="286" actId="1076"/>
      <pc:docMkLst>
        <pc:docMk/>
      </pc:docMkLst>
      <pc:sldChg chg="addSp modSp new mod setBg">
        <pc:chgData name="Aishwarya Kakpure" userId="e2647f9cc71cefbf" providerId="LiveId" clId="{D2C5AEA8-ECB7-47DB-B4BF-C2AE95BB2272}" dt="2022-08-06T11:12:17.088" v="32" actId="27636"/>
        <pc:sldMkLst>
          <pc:docMk/>
          <pc:sldMk cId="3874067662" sldId="262"/>
        </pc:sldMkLst>
        <pc:spChg chg="mod ord">
          <ac:chgData name="Aishwarya Kakpure" userId="e2647f9cc71cefbf" providerId="LiveId" clId="{D2C5AEA8-ECB7-47DB-B4BF-C2AE95BB2272}" dt="2022-08-06T11:12:17.088" v="32" actId="27636"/>
          <ac:spMkLst>
            <pc:docMk/>
            <pc:sldMk cId="3874067662" sldId="262"/>
            <ac:spMk id="2" creationId="{EA0ECFA9-AA9A-457B-A963-F87932344000}"/>
          </ac:spMkLst>
        </pc:spChg>
        <pc:spChg chg="mod ord">
          <ac:chgData name="Aishwarya Kakpure" userId="e2647f9cc71cefbf" providerId="LiveId" clId="{D2C5AEA8-ECB7-47DB-B4BF-C2AE95BB2272}" dt="2022-08-06T11:12:05.977" v="29" actId="14100"/>
          <ac:spMkLst>
            <pc:docMk/>
            <pc:sldMk cId="3874067662" sldId="262"/>
            <ac:spMk id="3" creationId="{DB1CAF5E-E29B-47E1-8C75-71E46CAEDCCE}"/>
          </ac:spMkLst>
        </pc:spChg>
        <pc:spChg chg="add">
          <ac:chgData name="Aishwarya Kakpure" userId="e2647f9cc71cefbf" providerId="LiveId" clId="{D2C5AEA8-ECB7-47DB-B4BF-C2AE95BB2272}" dt="2022-08-06T11:11:52.566" v="24" actId="26606"/>
          <ac:spMkLst>
            <pc:docMk/>
            <pc:sldMk cId="3874067662" sldId="262"/>
            <ac:spMk id="10" creationId="{86BCC4D5-E795-4C27-A59A-C83C97FC8C97}"/>
          </ac:spMkLst>
        </pc:spChg>
        <pc:picChg chg="add mod">
          <ac:chgData name="Aishwarya Kakpure" userId="e2647f9cc71cefbf" providerId="LiveId" clId="{D2C5AEA8-ECB7-47DB-B4BF-C2AE95BB2272}" dt="2022-08-06T11:11:56.571" v="26" actId="1076"/>
          <ac:picMkLst>
            <pc:docMk/>
            <pc:sldMk cId="3874067662" sldId="262"/>
            <ac:picMk id="5" creationId="{4FD95913-FC38-4DF4-9ABB-C1AA205B5C1A}"/>
          </ac:picMkLst>
        </pc:picChg>
        <pc:picChg chg="add">
          <ac:chgData name="Aishwarya Kakpure" userId="e2647f9cc71cefbf" providerId="LiveId" clId="{D2C5AEA8-ECB7-47DB-B4BF-C2AE95BB2272}" dt="2022-08-06T11:11:52.566" v="24" actId="26606"/>
          <ac:picMkLst>
            <pc:docMk/>
            <pc:sldMk cId="3874067662" sldId="262"/>
            <ac:picMk id="12" creationId="{AB6A6811-9498-4BC1-A514-B7ACB315B68C}"/>
          </ac:picMkLst>
        </pc:picChg>
        <pc:picChg chg="add">
          <ac:chgData name="Aishwarya Kakpure" userId="e2647f9cc71cefbf" providerId="LiveId" clId="{D2C5AEA8-ECB7-47DB-B4BF-C2AE95BB2272}" dt="2022-08-06T11:11:52.566" v="24" actId="26606"/>
          <ac:picMkLst>
            <pc:docMk/>
            <pc:sldMk cId="3874067662" sldId="262"/>
            <ac:picMk id="14" creationId="{D29A925F-0B65-4C0C-901C-04FBEBDD5D99}"/>
          </ac:picMkLst>
        </pc:picChg>
      </pc:sldChg>
      <pc:sldChg chg="addSp modSp new mod setBg">
        <pc:chgData name="Aishwarya Kakpure" userId="e2647f9cc71cefbf" providerId="LiveId" clId="{D2C5AEA8-ECB7-47DB-B4BF-C2AE95BB2272}" dt="2022-08-06T11:16:38.263" v="64" actId="20577"/>
        <pc:sldMkLst>
          <pc:docMk/>
          <pc:sldMk cId="345666794" sldId="263"/>
        </pc:sldMkLst>
        <pc:spChg chg="mod ord">
          <ac:chgData name="Aishwarya Kakpure" userId="e2647f9cc71cefbf" providerId="LiveId" clId="{D2C5AEA8-ECB7-47DB-B4BF-C2AE95BB2272}" dt="2022-08-06T11:16:29.915" v="61" actId="26606"/>
          <ac:spMkLst>
            <pc:docMk/>
            <pc:sldMk cId="345666794" sldId="263"/>
            <ac:spMk id="2" creationId="{303FD701-CB6F-4B06-BD1A-73E9FB5D4221}"/>
          </ac:spMkLst>
        </pc:spChg>
        <pc:spChg chg="mod ord">
          <ac:chgData name="Aishwarya Kakpure" userId="e2647f9cc71cefbf" providerId="LiveId" clId="{D2C5AEA8-ECB7-47DB-B4BF-C2AE95BB2272}" dt="2022-08-06T11:16:38.263" v="64" actId="20577"/>
          <ac:spMkLst>
            <pc:docMk/>
            <pc:sldMk cId="345666794" sldId="263"/>
            <ac:spMk id="3" creationId="{3681B7EF-4183-497B-B505-1BB9A7F74F00}"/>
          </ac:spMkLst>
        </pc:spChg>
        <pc:spChg chg="add">
          <ac:chgData name="Aishwarya Kakpure" userId="e2647f9cc71cefbf" providerId="LiveId" clId="{D2C5AEA8-ECB7-47DB-B4BF-C2AE95BB2272}" dt="2022-08-06T11:16:29.915" v="61" actId="26606"/>
          <ac:spMkLst>
            <pc:docMk/>
            <pc:sldMk cId="345666794" sldId="263"/>
            <ac:spMk id="10" creationId="{08D06AB2-D33D-4AC8-B96C-AB6FDD0AC25F}"/>
          </ac:spMkLst>
        </pc:spChg>
        <pc:picChg chg="add mod">
          <ac:chgData name="Aishwarya Kakpure" userId="e2647f9cc71cefbf" providerId="LiveId" clId="{D2C5AEA8-ECB7-47DB-B4BF-C2AE95BB2272}" dt="2022-08-06T11:16:29.915" v="61" actId="26606"/>
          <ac:picMkLst>
            <pc:docMk/>
            <pc:sldMk cId="345666794" sldId="263"/>
            <ac:picMk id="5" creationId="{E7948DAE-45C2-4494-9DFA-D7ED07A5F62D}"/>
          </ac:picMkLst>
        </pc:picChg>
        <pc:picChg chg="add">
          <ac:chgData name="Aishwarya Kakpure" userId="e2647f9cc71cefbf" providerId="LiveId" clId="{D2C5AEA8-ECB7-47DB-B4BF-C2AE95BB2272}" dt="2022-08-06T11:16:29.915" v="61" actId="26606"/>
          <ac:picMkLst>
            <pc:docMk/>
            <pc:sldMk cId="345666794" sldId="263"/>
            <ac:picMk id="12" creationId="{10BCC819-9CA3-4721-9DE0-4AAAA7FB4D47}"/>
          </ac:picMkLst>
        </pc:picChg>
        <pc:picChg chg="add">
          <ac:chgData name="Aishwarya Kakpure" userId="e2647f9cc71cefbf" providerId="LiveId" clId="{D2C5AEA8-ECB7-47DB-B4BF-C2AE95BB2272}" dt="2022-08-06T11:16:29.915" v="61" actId="26606"/>
          <ac:picMkLst>
            <pc:docMk/>
            <pc:sldMk cId="345666794" sldId="263"/>
            <ac:picMk id="14" creationId="{0F546C42-F2B3-412F-89B1-709F9D7370A9}"/>
          </ac:picMkLst>
        </pc:picChg>
      </pc:sldChg>
      <pc:sldChg chg="new del">
        <pc:chgData name="Aishwarya Kakpure" userId="e2647f9cc71cefbf" providerId="LiveId" clId="{D2C5AEA8-ECB7-47DB-B4BF-C2AE95BB2272}" dt="2022-08-06T11:17:44.571" v="66" actId="2696"/>
        <pc:sldMkLst>
          <pc:docMk/>
          <pc:sldMk cId="614418570" sldId="264"/>
        </pc:sldMkLst>
      </pc:sldChg>
      <pc:sldChg chg="addSp modSp new mod setBg">
        <pc:chgData name="Aishwarya Kakpure" userId="e2647f9cc71cefbf" providerId="LiveId" clId="{D2C5AEA8-ECB7-47DB-B4BF-C2AE95BB2272}" dt="2022-08-06T11:20:17.317" v="94" actId="26606"/>
        <pc:sldMkLst>
          <pc:docMk/>
          <pc:sldMk cId="1706497615" sldId="264"/>
        </pc:sldMkLst>
        <pc:spChg chg="mod">
          <ac:chgData name="Aishwarya Kakpure" userId="e2647f9cc71cefbf" providerId="LiveId" clId="{D2C5AEA8-ECB7-47DB-B4BF-C2AE95BB2272}" dt="2022-08-06T11:20:17.317" v="94" actId="26606"/>
          <ac:spMkLst>
            <pc:docMk/>
            <pc:sldMk cId="1706497615" sldId="264"/>
            <ac:spMk id="2" creationId="{F0741148-FDE2-47F6-879D-6228540312CB}"/>
          </ac:spMkLst>
        </pc:spChg>
        <pc:spChg chg="mod ord">
          <ac:chgData name="Aishwarya Kakpure" userId="e2647f9cc71cefbf" providerId="LiveId" clId="{D2C5AEA8-ECB7-47DB-B4BF-C2AE95BB2272}" dt="2022-08-06T11:20:17.317" v="94" actId="26606"/>
          <ac:spMkLst>
            <pc:docMk/>
            <pc:sldMk cId="1706497615" sldId="264"/>
            <ac:spMk id="3" creationId="{AE1DC7EF-87B6-4AE1-AE4D-CFE2004FE0D7}"/>
          </ac:spMkLst>
        </pc:spChg>
        <pc:picChg chg="add mod">
          <ac:chgData name="Aishwarya Kakpure" userId="e2647f9cc71cefbf" providerId="LiveId" clId="{D2C5AEA8-ECB7-47DB-B4BF-C2AE95BB2272}" dt="2022-08-06T11:20:17.317" v="94" actId="26606"/>
          <ac:picMkLst>
            <pc:docMk/>
            <pc:sldMk cId="1706497615" sldId="264"/>
            <ac:picMk id="5" creationId="{863A9462-FDFB-4E0A-9560-599DA2272E71}"/>
          </ac:picMkLst>
        </pc:picChg>
      </pc:sldChg>
      <pc:sldChg chg="addSp modSp new mod setBg">
        <pc:chgData name="Aishwarya Kakpure" userId="e2647f9cc71cefbf" providerId="LiveId" clId="{D2C5AEA8-ECB7-47DB-B4BF-C2AE95BB2272}" dt="2022-08-06T11:56:10.865" v="119" actId="14100"/>
        <pc:sldMkLst>
          <pc:docMk/>
          <pc:sldMk cId="1126144987" sldId="265"/>
        </pc:sldMkLst>
        <pc:spChg chg="mod">
          <ac:chgData name="Aishwarya Kakpure" userId="e2647f9cc71cefbf" providerId="LiveId" clId="{D2C5AEA8-ECB7-47DB-B4BF-C2AE95BB2272}" dt="2022-08-06T11:56:04.182" v="116" actId="26606"/>
          <ac:spMkLst>
            <pc:docMk/>
            <pc:sldMk cId="1126144987" sldId="265"/>
            <ac:spMk id="2" creationId="{CF21ECAD-F3EB-405F-A126-D0CB85363D0B}"/>
          </ac:spMkLst>
        </pc:spChg>
        <pc:spChg chg="mod ord">
          <ac:chgData name="Aishwarya Kakpure" userId="e2647f9cc71cefbf" providerId="LiveId" clId="{D2C5AEA8-ECB7-47DB-B4BF-C2AE95BB2272}" dt="2022-08-06T11:56:04.182" v="116" actId="26606"/>
          <ac:spMkLst>
            <pc:docMk/>
            <pc:sldMk cId="1126144987" sldId="265"/>
            <ac:spMk id="3" creationId="{5A3B54E1-9954-4951-80F4-E0F45CF8B9A2}"/>
          </ac:spMkLst>
        </pc:spChg>
        <pc:picChg chg="add mod">
          <ac:chgData name="Aishwarya Kakpure" userId="e2647f9cc71cefbf" providerId="LiveId" clId="{D2C5AEA8-ECB7-47DB-B4BF-C2AE95BB2272}" dt="2022-08-06T11:56:10.865" v="119" actId="14100"/>
          <ac:picMkLst>
            <pc:docMk/>
            <pc:sldMk cId="1126144987" sldId="265"/>
            <ac:picMk id="5" creationId="{516B8D32-FD7B-473A-8009-C08169025714}"/>
          </ac:picMkLst>
        </pc:picChg>
      </pc:sldChg>
      <pc:sldChg chg="add del">
        <pc:chgData name="Aishwarya Kakpure" userId="e2647f9cc71cefbf" providerId="LiveId" clId="{D2C5AEA8-ECB7-47DB-B4BF-C2AE95BB2272}" dt="2022-08-06T11:18:03.344" v="70" actId="2696"/>
        <pc:sldMkLst>
          <pc:docMk/>
          <pc:sldMk cId="1329231692" sldId="265"/>
        </pc:sldMkLst>
      </pc:sldChg>
      <pc:sldChg chg="addSp modSp new mod setBg">
        <pc:chgData name="Aishwarya Kakpure" userId="e2647f9cc71cefbf" providerId="LiveId" clId="{D2C5AEA8-ECB7-47DB-B4BF-C2AE95BB2272}" dt="2022-08-06T11:58:29.846" v="147" actId="14100"/>
        <pc:sldMkLst>
          <pc:docMk/>
          <pc:sldMk cId="918323978" sldId="266"/>
        </pc:sldMkLst>
        <pc:spChg chg="mod">
          <ac:chgData name="Aishwarya Kakpure" userId="e2647f9cc71cefbf" providerId="LiveId" clId="{D2C5AEA8-ECB7-47DB-B4BF-C2AE95BB2272}" dt="2022-08-06T11:58:22.109" v="144" actId="26606"/>
          <ac:spMkLst>
            <pc:docMk/>
            <pc:sldMk cId="918323978" sldId="266"/>
            <ac:spMk id="2" creationId="{B8EB6C58-1283-4296-AB6B-83F785098352}"/>
          </ac:spMkLst>
        </pc:spChg>
        <pc:spChg chg="mod ord">
          <ac:chgData name="Aishwarya Kakpure" userId="e2647f9cc71cefbf" providerId="LiveId" clId="{D2C5AEA8-ECB7-47DB-B4BF-C2AE95BB2272}" dt="2022-08-06T11:58:22.109" v="144" actId="26606"/>
          <ac:spMkLst>
            <pc:docMk/>
            <pc:sldMk cId="918323978" sldId="266"/>
            <ac:spMk id="3" creationId="{11FE7336-79CF-47C5-B88F-50974004A0F1}"/>
          </ac:spMkLst>
        </pc:spChg>
        <pc:picChg chg="add mod">
          <ac:chgData name="Aishwarya Kakpure" userId="e2647f9cc71cefbf" providerId="LiveId" clId="{D2C5AEA8-ECB7-47DB-B4BF-C2AE95BB2272}" dt="2022-08-06T11:58:29.846" v="147" actId="14100"/>
          <ac:picMkLst>
            <pc:docMk/>
            <pc:sldMk cId="918323978" sldId="266"/>
            <ac:picMk id="5" creationId="{E08E95A7-C8D3-45D6-90A2-40A8104D8AB2}"/>
          </ac:picMkLst>
        </pc:picChg>
      </pc:sldChg>
      <pc:sldChg chg="add del">
        <pc:chgData name="Aishwarya Kakpure" userId="e2647f9cc71cefbf" providerId="LiveId" clId="{D2C5AEA8-ECB7-47DB-B4BF-C2AE95BB2272}" dt="2022-08-06T11:18:05.888" v="71" actId="2696"/>
        <pc:sldMkLst>
          <pc:docMk/>
          <pc:sldMk cId="1735636065" sldId="266"/>
        </pc:sldMkLst>
      </pc:sldChg>
      <pc:sldChg chg="addSp modSp new mod setBg">
        <pc:chgData name="Aishwarya Kakpure" userId="e2647f9cc71cefbf" providerId="LiveId" clId="{D2C5AEA8-ECB7-47DB-B4BF-C2AE95BB2272}" dt="2022-08-06T12:02:09.880" v="174" actId="1076"/>
        <pc:sldMkLst>
          <pc:docMk/>
          <pc:sldMk cId="1425913176" sldId="267"/>
        </pc:sldMkLst>
        <pc:spChg chg="mod ord">
          <ac:chgData name="Aishwarya Kakpure" userId="e2647f9cc71cefbf" providerId="LiveId" clId="{D2C5AEA8-ECB7-47DB-B4BF-C2AE95BB2272}" dt="2022-08-06T12:02:02.560" v="171" actId="26606"/>
          <ac:spMkLst>
            <pc:docMk/>
            <pc:sldMk cId="1425913176" sldId="267"/>
            <ac:spMk id="2" creationId="{8F6CD320-A477-466F-A0F2-8C6881B26679}"/>
          </ac:spMkLst>
        </pc:spChg>
        <pc:spChg chg="mod ord">
          <ac:chgData name="Aishwarya Kakpure" userId="e2647f9cc71cefbf" providerId="LiveId" clId="{D2C5AEA8-ECB7-47DB-B4BF-C2AE95BB2272}" dt="2022-08-06T12:02:02.560" v="171" actId="26606"/>
          <ac:spMkLst>
            <pc:docMk/>
            <pc:sldMk cId="1425913176" sldId="267"/>
            <ac:spMk id="3" creationId="{7CC0CEAA-F4DC-4BA1-BCFF-0E81274B64ED}"/>
          </ac:spMkLst>
        </pc:spChg>
        <pc:spChg chg="add">
          <ac:chgData name="Aishwarya Kakpure" userId="e2647f9cc71cefbf" providerId="LiveId" clId="{D2C5AEA8-ECB7-47DB-B4BF-C2AE95BB2272}" dt="2022-08-06T12:02:02.560" v="171" actId="26606"/>
          <ac:spMkLst>
            <pc:docMk/>
            <pc:sldMk cId="1425913176" sldId="267"/>
            <ac:spMk id="10" creationId="{08D06AB2-D33D-4AC8-B96C-AB6FDD0AC25F}"/>
          </ac:spMkLst>
        </pc:spChg>
        <pc:picChg chg="add mod">
          <ac:chgData name="Aishwarya Kakpure" userId="e2647f9cc71cefbf" providerId="LiveId" clId="{D2C5AEA8-ECB7-47DB-B4BF-C2AE95BB2272}" dt="2022-08-06T12:02:09.880" v="174" actId="1076"/>
          <ac:picMkLst>
            <pc:docMk/>
            <pc:sldMk cId="1425913176" sldId="267"/>
            <ac:picMk id="5" creationId="{18B03C00-76C5-41C0-8236-E011742F4A6A}"/>
          </ac:picMkLst>
        </pc:picChg>
        <pc:picChg chg="add">
          <ac:chgData name="Aishwarya Kakpure" userId="e2647f9cc71cefbf" providerId="LiveId" clId="{D2C5AEA8-ECB7-47DB-B4BF-C2AE95BB2272}" dt="2022-08-06T12:02:02.560" v="171" actId="26606"/>
          <ac:picMkLst>
            <pc:docMk/>
            <pc:sldMk cId="1425913176" sldId="267"/>
            <ac:picMk id="12" creationId="{10BCC819-9CA3-4721-9DE0-4AAAA7FB4D47}"/>
          </ac:picMkLst>
        </pc:picChg>
        <pc:picChg chg="add">
          <ac:chgData name="Aishwarya Kakpure" userId="e2647f9cc71cefbf" providerId="LiveId" clId="{D2C5AEA8-ECB7-47DB-B4BF-C2AE95BB2272}" dt="2022-08-06T12:02:02.560" v="171" actId="26606"/>
          <ac:picMkLst>
            <pc:docMk/>
            <pc:sldMk cId="1425913176" sldId="267"/>
            <ac:picMk id="14" creationId="{0F546C42-F2B3-412F-89B1-709F9D7370A9}"/>
          </ac:picMkLst>
        </pc:picChg>
      </pc:sldChg>
      <pc:sldChg chg="addSp delSp modSp new mod setBg">
        <pc:chgData name="Aishwarya Kakpure" userId="e2647f9cc71cefbf" providerId="LiveId" clId="{D2C5AEA8-ECB7-47DB-B4BF-C2AE95BB2272}" dt="2022-08-06T12:04:28.504" v="199" actId="26606"/>
        <pc:sldMkLst>
          <pc:docMk/>
          <pc:sldMk cId="165965866" sldId="268"/>
        </pc:sldMkLst>
        <pc:spChg chg="mod ord">
          <ac:chgData name="Aishwarya Kakpure" userId="e2647f9cc71cefbf" providerId="LiveId" clId="{D2C5AEA8-ECB7-47DB-B4BF-C2AE95BB2272}" dt="2022-08-06T12:04:28.504" v="199" actId="26606"/>
          <ac:spMkLst>
            <pc:docMk/>
            <pc:sldMk cId="165965866" sldId="268"/>
            <ac:spMk id="2" creationId="{9DBF7D01-A0A9-4ED4-9DFB-05534068D589}"/>
          </ac:spMkLst>
        </pc:spChg>
        <pc:spChg chg="mod ord">
          <ac:chgData name="Aishwarya Kakpure" userId="e2647f9cc71cefbf" providerId="LiveId" clId="{D2C5AEA8-ECB7-47DB-B4BF-C2AE95BB2272}" dt="2022-08-06T12:04:28.504" v="199" actId="26606"/>
          <ac:spMkLst>
            <pc:docMk/>
            <pc:sldMk cId="165965866" sldId="268"/>
            <ac:spMk id="3" creationId="{C031ABD3-E7BD-46C6-AFC0-748B0E19FC8F}"/>
          </ac:spMkLst>
        </pc:spChg>
        <pc:spChg chg="add del">
          <ac:chgData name="Aishwarya Kakpure" userId="e2647f9cc71cefbf" providerId="LiveId" clId="{D2C5AEA8-ECB7-47DB-B4BF-C2AE95BB2272}" dt="2022-08-06T12:04:28.447" v="198" actId="26606"/>
          <ac:spMkLst>
            <pc:docMk/>
            <pc:sldMk cId="165965866" sldId="268"/>
            <ac:spMk id="10" creationId="{86BCC4D5-E795-4C27-A59A-C83C97FC8C97}"/>
          </ac:spMkLst>
        </pc:spChg>
        <pc:spChg chg="add">
          <ac:chgData name="Aishwarya Kakpure" userId="e2647f9cc71cefbf" providerId="LiveId" clId="{D2C5AEA8-ECB7-47DB-B4BF-C2AE95BB2272}" dt="2022-08-06T12:04:28.504" v="199" actId="26606"/>
          <ac:spMkLst>
            <pc:docMk/>
            <pc:sldMk cId="165965866" sldId="268"/>
            <ac:spMk id="16" creationId="{08D06AB2-D33D-4AC8-B96C-AB6FDD0AC25F}"/>
          </ac:spMkLst>
        </pc:spChg>
        <pc:picChg chg="add mod">
          <ac:chgData name="Aishwarya Kakpure" userId="e2647f9cc71cefbf" providerId="LiveId" clId="{D2C5AEA8-ECB7-47DB-B4BF-C2AE95BB2272}" dt="2022-08-06T12:04:28.504" v="199" actId="26606"/>
          <ac:picMkLst>
            <pc:docMk/>
            <pc:sldMk cId="165965866" sldId="268"/>
            <ac:picMk id="5" creationId="{3D174F09-A5C8-4103-89E3-61B557A60C0E}"/>
          </ac:picMkLst>
        </pc:picChg>
        <pc:picChg chg="add del">
          <ac:chgData name="Aishwarya Kakpure" userId="e2647f9cc71cefbf" providerId="LiveId" clId="{D2C5AEA8-ECB7-47DB-B4BF-C2AE95BB2272}" dt="2022-08-06T12:04:28.447" v="198" actId="26606"/>
          <ac:picMkLst>
            <pc:docMk/>
            <pc:sldMk cId="165965866" sldId="268"/>
            <ac:picMk id="12" creationId="{AB6A6811-9498-4BC1-A514-B7ACB315B68C}"/>
          </ac:picMkLst>
        </pc:picChg>
        <pc:picChg chg="add del">
          <ac:chgData name="Aishwarya Kakpure" userId="e2647f9cc71cefbf" providerId="LiveId" clId="{D2C5AEA8-ECB7-47DB-B4BF-C2AE95BB2272}" dt="2022-08-06T12:04:28.447" v="198" actId="26606"/>
          <ac:picMkLst>
            <pc:docMk/>
            <pc:sldMk cId="165965866" sldId="268"/>
            <ac:picMk id="14" creationId="{D29A925F-0B65-4C0C-901C-04FBEBDD5D99}"/>
          </ac:picMkLst>
        </pc:picChg>
        <pc:picChg chg="add">
          <ac:chgData name="Aishwarya Kakpure" userId="e2647f9cc71cefbf" providerId="LiveId" clId="{D2C5AEA8-ECB7-47DB-B4BF-C2AE95BB2272}" dt="2022-08-06T12:04:28.504" v="199" actId="26606"/>
          <ac:picMkLst>
            <pc:docMk/>
            <pc:sldMk cId="165965866" sldId="268"/>
            <ac:picMk id="17" creationId="{10BCC819-9CA3-4721-9DE0-4AAAA7FB4D47}"/>
          </ac:picMkLst>
        </pc:picChg>
        <pc:picChg chg="add">
          <ac:chgData name="Aishwarya Kakpure" userId="e2647f9cc71cefbf" providerId="LiveId" clId="{D2C5AEA8-ECB7-47DB-B4BF-C2AE95BB2272}" dt="2022-08-06T12:04:28.504" v="199" actId="26606"/>
          <ac:picMkLst>
            <pc:docMk/>
            <pc:sldMk cId="165965866" sldId="268"/>
            <ac:picMk id="18" creationId="{0F546C42-F2B3-412F-89B1-709F9D7370A9}"/>
          </ac:picMkLst>
        </pc:picChg>
      </pc:sldChg>
      <pc:sldChg chg="addSp modSp new mod setBg">
        <pc:chgData name="Aishwarya Kakpure" userId="e2647f9cc71cefbf" providerId="LiveId" clId="{D2C5AEA8-ECB7-47DB-B4BF-C2AE95BB2272}" dt="2022-08-06T12:07:51.905" v="235" actId="1076"/>
        <pc:sldMkLst>
          <pc:docMk/>
          <pc:sldMk cId="3964570864" sldId="269"/>
        </pc:sldMkLst>
        <pc:spChg chg="mod ord">
          <ac:chgData name="Aishwarya Kakpure" userId="e2647f9cc71cefbf" providerId="LiveId" clId="{D2C5AEA8-ECB7-47DB-B4BF-C2AE95BB2272}" dt="2022-08-06T12:07:51.905" v="235" actId="1076"/>
          <ac:spMkLst>
            <pc:docMk/>
            <pc:sldMk cId="3964570864" sldId="269"/>
            <ac:spMk id="2" creationId="{C04E22CF-F269-4E69-BB16-FAB8A93546E9}"/>
          </ac:spMkLst>
        </pc:spChg>
        <pc:spChg chg="mod ord">
          <ac:chgData name="Aishwarya Kakpure" userId="e2647f9cc71cefbf" providerId="LiveId" clId="{D2C5AEA8-ECB7-47DB-B4BF-C2AE95BB2272}" dt="2022-08-06T12:07:45.575" v="234" actId="14100"/>
          <ac:spMkLst>
            <pc:docMk/>
            <pc:sldMk cId="3964570864" sldId="269"/>
            <ac:spMk id="3" creationId="{C398E9C7-7F7F-4643-A35A-4B467290784A}"/>
          </ac:spMkLst>
        </pc:spChg>
        <pc:spChg chg="add">
          <ac:chgData name="Aishwarya Kakpure" userId="e2647f9cc71cefbf" providerId="LiveId" clId="{D2C5AEA8-ECB7-47DB-B4BF-C2AE95BB2272}" dt="2022-08-06T12:07:33.888" v="230" actId="26606"/>
          <ac:spMkLst>
            <pc:docMk/>
            <pc:sldMk cId="3964570864" sldId="269"/>
            <ac:spMk id="10" creationId="{86BCC4D5-E795-4C27-A59A-C83C97FC8C97}"/>
          </ac:spMkLst>
        </pc:spChg>
        <pc:picChg chg="add mod">
          <ac:chgData name="Aishwarya Kakpure" userId="e2647f9cc71cefbf" providerId="LiveId" clId="{D2C5AEA8-ECB7-47DB-B4BF-C2AE95BB2272}" dt="2022-08-06T12:07:41.219" v="233" actId="1076"/>
          <ac:picMkLst>
            <pc:docMk/>
            <pc:sldMk cId="3964570864" sldId="269"/>
            <ac:picMk id="5" creationId="{CFAC2FAA-D2C6-445E-AF19-09702A74411C}"/>
          </ac:picMkLst>
        </pc:picChg>
        <pc:picChg chg="add">
          <ac:chgData name="Aishwarya Kakpure" userId="e2647f9cc71cefbf" providerId="LiveId" clId="{D2C5AEA8-ECB7-47DB-B4BF-C2AE95BB2272}" dt="2022-08-06T12:07:33.888" v="230" actId="26606"/>
          <ac:picMkLst>
            <pc:docMk/>
            <pc:sldMk cId="3964570864" sldId="269"/>
            <ac:picMk id="12" creationId="{AB6A6811-9498-4BC1-A514-B7ACB315B68C}"/>
          </ac:picMkLst>
        </pc:picChg>
        <pc:picChg chg="add">
          <ac:chgData name="Aishwarya Kakpure" userId="e2647f9cc71cefbf" providerId="LiveId" clId="{D2C5AEA8-ECB7-47DB-B4BF-C2AE95BB2272}" dt="2022-08-06T12:07:33.888" v="230" actId="26606"/>
          <ac:picMkLst>
            <pc:docMk/>
            <pc:sldMk cId="3964570864" sldId="269"/>
            <ac:picMk id="14" creationId="{D29A925F-0B65-4C0C-901C-04FBEBDD5D99}"/>
          </ac:picMkLst>
        </pc:picChg>
      </pc:sldChg>
      <pc:sldChg chg="addSp modSp new mod setBg">
        <pc:chgData name="Aishwarya Kakpure" userId="e2647f9cc71cefbf" providerId="LiveId" clId="{D2C5AEA8-ECB7-47DB-B4BF-C2AE95BB2272}" dt="2022-08-06T12:11:32.122" v="261" actId="1076"/>
        <pc:sldMkLst>
          <pc:docMk/>
          <pc:sldMk cId="307917274" sldId="270"/>
        </pc:sldMkLst>
        <pc:spChg chg="mod ord">
          <ac:chgData name="Aishwarya Kakpure" userId="e2647f9cc71cefbf" providerId="LiveId" clId="{D2C5AEA8-ECB7-47DB-B4BF-C2AE95BB2272}" dt="2022-08-06T12:11:27.354" v="259" actId="26606"/>
          <ac:spMkLst>
            <pc:docMk/>
            <pc:sldMk cId="307917274" sldId="270"/>
            <ac:spMk id="2" creationId="{A8A9E948-2CD9-41C1-9994-F4510DD165D9}"/>
          </ac:spMkLst>
        </pc:spChg>
        <pc:spChg chg="mod ord">
          <ac:chgData name="Aishwarya Kakpure" userId="e2647f9cc71cefbf" providerId="LiveId" clId="{D2C5AEA8-ECB7-47DB-B4BF-C2AE95BB2272}" dt="2022-08-06T12:11:27.354" v="259" actId="26606"/>
          <ac:spMkLst>
            <pc:docMk/>
            <pc:sldMk cId="307917274" sldId="270"/>
            <ac:spMk id="3" creationId="{9C9B719C-36D2-4870-A7A3-112BD3D6C5B7}"/>
          </ac:spMkLst>
        </pc:spChg>
        <pc:spChg chg="add">
          <ac:chgData name="Aishwarya Kakpure" userId="e2647f9cc71cefbf" providerId="LiveId" clId="{D2C5AEA8-ECB7-47DB-B4BF-C2AE95BB2272}" dt="2022-08-06T12:11:27.354" v="259" actId="26606"/>
          <ac:spMkLst>
            <pc:docMk/>
            <pc:sldMk cId="307917274" sldId="270"/>
            <ac:spMk id="10" creationId="{08D06AB2-D33D-4AC8-B96C-AB6FDD0AC25F}"/>
          </ac:spMkLst>
        </pc:spChg>
        <pc:picChg chg="add mod">
          <ac:chgData name="Aishwarya Kakpure" userId="e2647f9cc71cefbf" providerId="LiveId" clId="{D2C5AEA8-ECB7-47DB-B4BF-C2AE95BB2272}" dt="2022-08-06T12:11:32.122" v="261" actId="1076"/>
          <ac:picMkLst>
            <pc:docMk/>
            <pc:sldMk cId="307917274" sldId="270"/>
            <ac:picMk id="5" creationId="{26070C79-C9C7-426A-B033-0F88BFB3B668}"/>
          </ac:picMkLst>
        </pc:picChg>
        <pc:picChg chg="add">
          <ac:chgData name="Aishwarya Kakpure" userId="e2647f9cc71cefbf" providerId="LiveId" clId="{D2C5AEA8-ECB7-47DB-B4BF-C2AE95BB2272}" dt="2022-08-06T12:11:27.354" v="259" actId="26606"/>
          <ac:picMkLst>
            <pc:docMk/>
            <pc:sldMk cId="307917274" sldId="270"/>
            <ac:picMk id="12" creationId="{10BCC819-9CA3-4721-9DE0-4AAAA7FB4D47}"/>
          </ac:picMkLst>
        </pc:picChg>
        <pc:picChg chg="add">
          <ac:chgData name="Aishwarya Kakpure" userId="e2647f9cc71cefbf" providerId="LiveId" clId="{D2C5AEA8-ECB7-47DB-B4BF-C2AE95BB2272}" dt="2022-08-06T12:11:27.354" v="259" actId="26606"/>
          <ac:picMkLst>
            <pc:docMk/>
            <pc:sldMk cId="307917274" sldId="270"/>
            <ac:picMk id="14" creationId="{0F546C42-F2B3-412F-89B1-709F9D7370A9}"/>
          </ac:picMkLst>
        </pc:picChg>
      </pc:sldChg>
      <pc:sldChg chg="addSp modSp new mod setBg">
        <pc:chgData name="Aishwarya Kakpure" userId="e2647f9cc71cefbf" providerId="LiveId" clId="{D2C5AEA8-ECB7-47DB-B4BF-C2AE95BB2272}" dt="2022-08-06T12:14:39.143" v="286" actId="1076"/>
        <pc:sldMkLst>
          <pc:docMk/>
          <pc:sldMk cId="1995457979" sldId="271"/>
        </pc:sldMkLst>
        <pc:spChg chg="mod ord">
          <ac:chgData name="Aishwarya Kakpure" userId="e2647f9cc71cefbf" providerId="LiveId" clId="{D2C5AEA8-ECB7-47DB-B4BF-C2AE95BB2272}" dt="2022-08-06T12:14:35.098" v="285" actId="26606"/>
          <ac:spMkLst>
            <pc:docMk/>
            <pc:sldMk cId="1995457979" sldId="271"/>
            <ac:spMk id="2" creationId="{FCD7A923-DED3-4C88-8BCA-A0BEB8437F27}"/>
          </ac:spMkLst>
        </pc:spChg>
        <pc:spChg chg="mod ord">
          <ac:chgData name="Aishwarya Kakpure" userId="e2647f9cc71cefbf" providerId="LiveId" clId="{D2C5AEA8-ECB7-47DB-B4BF-C2AE95BB2272}" dt="2022-08-06T12:14:35.098" v="285" actId="26606"/>
          <ac:spMkLst>
            <pc:docMk/>
            <pc:sldMk cId="1995457979" sldId="271"/>
            <ac:spMk id="3" creationId="{9A98335F-9446-4CC6-B96F-248D77096B4A}"/>
          </ac:spMkLst>
        </pc:spChg>
        <pc:spChg chg="add">
          <ac:chgData name="Aishwarya Kakpure" userId="e2647f9cc71cefbf" providerId="LiveId" clId="{D2C5AEA8-ECB7-47DB-B4BF-C2AE95BB2272}" dt="2022-08-06T12:14:35.098" v="285" actId="26606"/>
          <ac:spMkLst>
            <pc:docMk/>
            <pc:sldMk cId="1995457979" sldId="271"/>
            <ac:spMk id="10" creationId="{08D06AB2-D33D-4AC8-B96C-AB6FDD0AC25F}"/>
          </ac:spMkLst>
        </pc:spChg>
        <pc:picChg chg="add mod">
          <ac:chgData name="Aishwarya Kakpure" userId="e2647f9cc71cefbf" providerId="LiveId" clId="{D2C5AEA8-ECB7-47DB-B4BF-C2AE95BB2272}" dt="2022-08-06T12:14:39.143" v="286" actId="1076"/>
          <ac:picMkLst>
            <pc:docMk/>
            <pc:sldMk cId="1995457979" sldId="271"/>
            <ac:picMk id="5" creationId="{9CF53F01-FFD2-463C-AB57-F86213E1DC52}"/>
          </ac:picMkLst>
        </pc:picChg>
        <pc:picChg chg="add">
          <ac:chgData name="Aishwarya Kakpure" userId="e2647f9cc71cefbf" providerId="LiveId" clId="{D2C5AEA8-ECB7-47DB-B4BF-C2AE95BB2272}" dt="2022-08-06T12:14:35.098" v="285" actId="26606"/>
          <ac:picMkLst>
            <pc:docMk/>
            <pc:sldMk cId="1995457979" sldId="271"/>
            <ac:picMk id="12" creationId="{10BCC819-9CA3-4721-9DE0-4AAAA7FB4D47}"/>
          </ac:picMkLst>
        </pc:picChg>
        <pc:picChg chg="add">
          <ac:chgData name="Aishwarya Kakpure" userId="e2647f9cc71cefbf" providerId="LiveId" clId="{D2C5AEA8-ECB7-47DB-B4BF-C2AE95BB2272}" dt="2022-08-06T12:14:35.098" v="285" actId="26606"/>
          <ac:picMkLst>
            <pc:docMk/>
            <pc:sldMk cId="1995457979" sldId="271"/>
            <ac:picMk id="14" creationId="{0F546C42-F2B3-412F-89B1-709F9D7370A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973CB-3F4B-43E9-8E7D-5284C72DCEC0}"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14433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973CB-3F4B-43E9-8E7D-5284C72DCEC0}"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254565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973CB-3F4B-43E9-8E7D-5284C72DCEC0}"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1369375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973CB-3F4B-43E9-8E7D-5284C72DCEC0}"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9A596-6707-49C9-835F-F0A628834CE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5346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973CB-3F4B-43E9-8E7D-5284C72DCEC0}"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3927926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5973CB-3F4B-43E9-8E7D-5284C72DCEC0}"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1613209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5973CB-3F4B-43E9-8E7D-5284C72DCEC0}"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4078286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973CB-3F4B-43E9-8E7D-5284C72DCEC0}"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2365455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973CB-3F4B-43E9-8E7D-5284C72DCEC0}"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1618694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F3F0-B443-4D89-9D1D-8724A8A3B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FE3AE-DD72-4DCE-8907-29388D061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41E0D-F066-4C18-88C7-FEECDDD81277}"/>
              </a:ext>
            </a:extLst>
          </p:cNvPr>
          <p:cNvSpPr>
            <a:spLocks noGrp="1"/>
          </p:cNvSpPr>
          <p:nvPr>
            <p:ph type="dt" sz="half" idx="10"/>
          </p:nvPr>
        </p:nvSpPr>
        <p:spPr/>
        <p:txBody>
          <a:bodyPr/>
          <a:lstStyle/>
          <a:p>
            <a:fld id="{8E5973CB-3F4B-43E9-8E7D-5284C72DCEC0}" type="datetimeFigureOut">
              <a:rPr lang="en-US" smtClean="0"/>
              <a:t>8/6/2022</a:t>
            </a:fld>
            <a:endParaRPr lang="en-US"/>
          </a:p>
        </p:txBody>
      </p:sp>
      <p:sp>
        <p:nvSpPr>
          <p:cNvPr id="5" name="Footer Placeholder 4">
            <a:extLst>
              <a:ext uri="{FF2B5EF4-FFF2-40B4-BE49-F238E27FC236}">
                <a16:creationId xmlns:a16="http://schemas.microsoft.com/office/drawing/2014/main" id="{6261DB33-2F90-4A38-9433-D723FBE5D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F8C2D-6138-4AE6-9E6A-9CB25FC09034}"/>
              </a:ext>
            </a:extLst>
          </p:cNvPr>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392649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973CB-3F4B-43E9-8E7D-5284C72DCEC0}"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411808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973CB-3F4B-43E9-8E7D-5284C72DCEC0}"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416537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973CB-3F4B-43E9-8E7D-5284C72DCEC0}"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337522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973CB-3F4B-43E9-8E7D-5284C72DCEC0}"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15979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973CB-3F4B-43E9-8E7D-5284C72DCEC0}"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160084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E5973CB-3F4B-43E9-8E7D-5284C72DCEC0}"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409191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973CB-3F4B-43E9-8E7D-5284C72DCEC0}"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235941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973CB-3F4B-43E9-8E7D-5284C72DCEC0}"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9A596-6707-49C9-835F-F0A628834CEF}" type="slidenum">
              <a:rPr lang="en-US" smtClean="0"/>
              <a:t>‹#›</a:t>
            </a:fld>
            <a:endParaRPr lang="en-US"/>
          </a:p>
        </p:txBody>
      </p:sp>
    </p:spTree>
    <p:extLst>
      <p:ext uri="{BB962C8B-B14F-4D97-AF65-F5344CB8AC3E}">
        <p14:creationId xmlns:p14="http://schemas.microsoft.com/office/powerpoint/2010/main" val="342913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E5973CB-3F4B-43E9-8E7D-5284C72DCEC0}" type="datetimeFigureOut">
              <a:rPr lang="en-US" smtClean="0"/>
              <a:t>8/6/2022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9C9A596-6707-49C9-835F-F0A628834CEF}" type="slidenum">
              <a:rPr lang="en-US" smtClean="0"/>
              <a:t>‹#›</a:t>
            </a:fld>
            <a:endParaRPr lang="en-US"/>
          </a:p>
        </p:txBody>
      </p:sp>
    </p:spTree>
    <p:extLst>
      <p:ext uri="{BB962C8B-B14F-4D97-AF65-F5344CB8AC3E}">
        <p14:creationId xmlns:p14="http://schemas.microsoft.com/office/powerpoint/2010/main" val="201281248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8D06AB2-D33D-4AC8-B96C-AB6FDD0A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10BCC819-9CA3-4721-9DE0-4AAAA7FB4D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8A165DFE-08FB-48C9-87B2-FC3C3C668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1418730"/>
            <a:ext cx="3995592" cy="399559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8" name="Picture 13">
            <a:extLst>
              <a:ext uri="{FF2B5EF4-FFF2-40B4-BE49-F238E27FC236}">
                <a16:creationId xmlns:a16="http://schemas.microsoft.com/office/drawing/2014/main" id="{0F546C42-F2B3-412F-89B1-709F9D737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890DD3FF-5FAE-4407-AF6B-B8C582E6F04E}"/>
              </a:ext>
            </a:extLst>
          </p:cNvPr>
          <p:cNvSpPr>
            <a:spLocks noGrp="1"/>
          </p:cNvSpPr>
          <p:nvPr>
            <p:ph idx="1"/>
          </p:nvPr>
        </p:nvSpPr>
        <p:spPr>
          <a:xfrm>
            <a:off x="5282520" y="2367092"/>
            <a:ext cx="5855415" cy="3847444"/>
          </a:xfrm>
        </p:spPr>
        <p:txBody>
          <a:bodyPr>
            <a:normAutofit/>
          </a:bodyPr>
          <a:lstStyle/>
          <a:p>
            <a:pPr marL="342900" indent="-342900">
              <a:lnSpc>
                <a:spcPct val="110000"/>
              </a:lnSpc>
              <a:buFont typeface="+mj-lt"/>
              <a:buAutoNum type="arabicPeriod"/>
            </a:pPr>
            <a:r>
              <a:rPr lang="en-US" sz="1600" b="0" i="0" u="sng" dirty="0">
                <a:effectLst/>
                <a:latin typeface="Arial Black" panose="020B0A04020102020204" pitchFamily="34" charset="0"/>
              </a:rPr>
              <a:t>JavaScript:</a:t>
            </a:r>
          </a:p>
          <a:p>
            <a:pPr marL="0" indent="0">
              <a:lnSpc>
                <a:spcPct val="110000"/>
              </a:lnSpc>
              <a:buNone/>
            </a:pPr>
            <a:r>
              <a:rPr lang="en-US" sz="1600" b="0" i="0" dirty="0">
                <a:effectLst/>
                <a:latin typeface="Arial Black" panose="020B0A04020102020204" pitchFamily="34" charset="0"/>
              </a:rPr>
              <a:t>JavaScript is one of the most popular scripting languages of the World Wide Web, along with HTML and CSS. It is best known for transforming the web thanks to its dynamic competencies.  </a:t>
            </a:r>
          </a:p>
          <a:p>
            <a:pPr marL="0" indent="0">
              <a:lnSpc>
                <a:spcPct val="110000"/>
              </a:lnSpc>
              <a:buNone/>
            </a:pPr>
            <a:r>
              <a:rPr lang="en-US" sz="1600" b="0" i="0" dirty="0">
                <a:effectLst/>
                <a:latin typeface="Arial Black" panose="020B0A04020102020204" pitchFamily="34" charset="0"/>
              </a:rPr>
              <a:t>It has been interactive in nature offering different capabilities like clicking, scrolling, pop-ups, ads, asynchronous calls, etc. It is at the base of many frontend frameworks, at the client-side offering life to webpages.</a:t>
            </a:r>
          </a:p>
          <a:p>
            <a:pPr>
              <a:lnSpc>
                <a:spcPct val="110000"/>
              </a:lnSpc>
            </a:pPr>
            <a:endParaRPr lang="en-US" sz="1600" dirty="0">
              <a:latin typeface="Arial Black" panose="020B0A04020102020204" pitchFamily="34" charset="0"/>
            </a:endParaRPr>
          </a:p>
        </p:txBody>
      </p:sp>
      <p:sp>
        <p:nvSpPr>
          <p:cNvPr id="2" name="Title 1">
            <a:extLst>
              <a:ext uri="{FF2B5EF4-FFF2-40B4-BE49-F238E27FC236}">
                <a16:creationId xmlns:a16="http://schemas.microsoft.com/office/drawing/2014/main" id="{5A3008F9-46E5-480D-BB8E-60815113F6E2}"/>
              </a:ext>
            </a:extLst>
          </p:cNvPr>
          <p:cNvSpPr>
            <a:spLocks noGrp="1"/>
          </p:cNvSpPr>
          <p:nvPr>
            <p:ph type="title"/>
          </p:nvPr>
        </p:nvSpPr>
        <p:spPr>
          <a:xfrm>
            <a:off x="5282520" y="618517"/>
            <a:ext cx="5855416" cy="1596177"/>
          </a:xfrm>
        </p:spPr>
        <p:txBody>
          <a:bodyPr>
            <a:normAutofit/>
          </a:bodyPr>
          <a:lstStyle/>
          <a:p>
            <a:r>
              <a:rPr lang="en-US" u="sng">
                <a:latin typeface="Arial Black" panose="020B0A04020102020204" pitchFamily="34" charset="0"/>
              </a:rPr>
              <a:t>Front End Technologies</a:t>
            </a:r>
          </a:p>
        </p:txBody>
      </p:sp>
    </p:spTree>
    <p:extLst>
      <p:ext uri="{BB962C8B-B14F-4D97-AF65-F5344CB8AC3E}">
        <p14:creationId xmlns:p14="http://schemas.microsoft.com/office/powerpoint/2010/main" val="266399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6C58-1283-4296-AB6B-83F785098352}"/>
              </a:ext>
            </a:extLst>
          </p:cNvPr>
          <p:cNvSpPr>
            <a:spLocks noGrp="1"/>
          </p:cNvSpPr>
          <p:nvPr>
            <p:ph type="title"/>
          </p:nvPr>
        </p:nvSpPr>
        <p:spPr>
          <a:xfrm>
            <a:off x="913775" y="618517"/>
            <a:ext cx="10364451" cy="1596177"/>
          </a:xfrm>
        </p:spPr>
        <p:txBody>
          <a:bodyPr>
            <a:normAutofit/>
          </a:bodyPr>
          <a:lstStyle/>
          <a:p>
            <a:r>
              <a:rPr lang="en-US" u="sng">
                <a:latin typeface="Arial Black" panose="020B0A04020102020204" pitchFamily="34" charset="0"/>
              </a:rPr>
              <a:t>10.</a:t>
            </a:r>
            <a:r>
              <a:rPr lang="en-US" b="0" i="0" u="sng">
                <a:effectLst/>
                <a:latin typeface="Arial Black" panose="020B0A04020102020204" pitchFamily="34" charset="0"/>
              </a:rPr>
              <a:t> Meteor</a:t>
            </a:r>
            <a:br>
              <a:rPr lang="en-US" b="0" i="0">
                <a:effectLst/>
                <a:latin typeface="azo-sans-web"/>
              </a:rPr>
            </a:b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E08E95A7-C8D3-45D6-90A2-40A8104D8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1695450"/>
            <a:ext cx="3674815" cy="350520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11FE7336-79CF-47C5-B88F-50974004A0F1}"/>
              </a:ext>
            </a:extLst>
          </p:cNvPr>
          <p:cNvSpPr>
            <a:spLocks noGrp="1"/>
          </p:cNvSpPr>
          <p:nvPr>
            <p:ph sz="quarter" idx="13"/>
          </p:nvPr>
        </p:nvSpPr>
        <p:spPr>
          <a:xfrm>
            <a:off x="4837814" y="2367092"/>
            <a:ext cx="6439786" cy="3424107"/>
          </a:xfrm>
        </p:spPr>
        <p:txBody>
          <a:bodyPr>
            <a:normAutofit/>
          </a:bodyPr>
          <a:lstStyle/>
          <a:p>
            <a:pPr marL="0" indent="0">
              <a:lnSpc>
                <a:spcPct val="110000"/>
              </a:lnSpc>
              <a:buNone/>
            </a:pPr>
            <a:r>
              <a:rPr lang="en-US" sz="1700" b="0" i="0" dirty="0">
                <a:effectLst/>
                <a:latin typeface="Arial Black" panose="020B0A04020102020204" pitchFamily="34" charset="0"/>
              </a:rPr>
              <a:t>Meteor is a full-stack JavaScript framework that is built using a collection of libraries and packages. It is considered an ideal front end development tool as it is based on the fundamentals of libraries and frameworks. Creating a prototype of an application becomes much easier and developers can create effective applications at a fast pace. Meteor offers tight integration with MongoDB and Minimongo.</a:t>
            </a:r>
          </a:p>
          <a:p>
            <a:pPr>
              <a:lnSpc>
                <a:spcPct val="110000"/>
              </a:lnSpc>
            </a:pPr>
            <a:endParaRPr lang="en-US" sz="1700" dirty="0"/>
          </a:p>
        </p:txBody>
      </p:sp>
    </p:spTree>
    <p:extLst>
      <p:ext uri="{BB962C8B-B14F-4D97-AF65-F5344CB8AC3E}">
        <p14:creationId xmlns:p14="http://schemas.microsoft.com/office/powerpoint/2010/main" val="91832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D06AB2-D33D-4AC8-B96C-AB6FDD0A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0BCC819-9CA3-4721-9DE0-4AAAA7FB4D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with medium confidence">
            <a:extLst>
              <a:ext uri="{FF2B5EF4-FFF2-40B4-BE49-F238E27FC236}">
                <a16:creationId xmlns:a16="http://schemas.microsoft.com/office/drawing/2014/main" id="{18B03C00-76C5-41C0-8236-E011742F4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055" y="2047875"/>
            <a:ext cx="3690411" cy="369041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0F546C42-F2B3-412F-89B1-709F9D737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7CC0CEAA-F4DC-4BA1-BCFF-0E81274B64ED}"/>
              </a:ext>
            </a:extLst>
          </p:cNvPr>
          <p:cNvSpPr>
            <a:spLocks noGrp="1"/>
          </p:cNvSpPr>
          <p:nvPr>
            <p:ph sz="quarter" idx="13"/>
          </p:nvPr>
        </p:nvSpPr>
        <p:spPr>
          <a:xfrm>
            <a:off x="5282520" y="2367092"/>
            <a:ext cx="5855415" cy="3847444"/>
          </a:xfrm>
        </p:spPr>
        <p:txBody>
          <a:bodyPr>
            <a:normAutofit/>
          </a:bodyPr>
          <a:lstStyle/>
          <a:p>
            <a:pPr marL="0" indent="0">
              <a:lnSpc>
                <a:spcPct val="110000"/>
              </a:lnSpc>
              <a:buNone/>
            </a:pPr>
            <a:r>
              <a:rPr lang="en-US" sz="1700" b="0" i="0" dirty="0">
                <a:effectLst/>
                <a:latin typeface="Arial Black" panose="020B0A04020102020204" pitchFamily="34" charset="0"/>
              </a:rPr>
              <a:t>Elm is a domain-specific and delightful programming language apt for trustworthy web applications. It helps in designing web browser-based GUI, is entirely functional, and created with a stringent focus on performance, utilization, and robustness. It makes use of type inference for detecting corner cases and offers helpful guidance. Here, the code is decoupled and for developers, it is simple for rewriting and doing the changes accordingly.</a:t>
            </a:r>
          </a:p>
          <a:p>
            <a:pPr>
              <a:lnSpc>
                <a:spcPct val="110000"/>
              </a:lnSpc>
            </a:pPr>
            <a:endParaRPr lang="en-US" sz="1700" dirty="0"/>
          </a:p>
        </p:txBody>
      </p:sp>
      <p:sp>
        <p:nvSpPr>
          <p:cNvPr id="2" name="Title 1">
            <a:extLst>
              <a:ext uri="{FF2B5EF4-FFF2-40B4-BE49-F238E27FC236}">
                <a16:creationId xmlns:a16="http://schemas.microsoft.com/office/drawing/2014/main" id="{8F6CD320-A477-466F-A0F2-8C6881B26679}"/>
              </a:ext>
            </a:extLst>
          </p:cNvPr>
          <p:cNvSpPr>
            <a:spLocks noGrp="1"/>
          </p:cNvSpPr>
          <p:nvPr>
            <p:ph type="title"/>
          </p:nvPr>
        </p:nvSpPr>
        <p:spPr>
          <a:xfrm>
            <a:off x="5282520" y="618517"/>
            <a:ext cx="5855416" cy="1596177"/>
          </a:xfrm>
        </p:spPr>
        <p:txBody>
          <a:bodyPr>
            <a:normAutofit/>
          </a:bodyPr>
          <a:lstStyle/>
          <a:p>
            <a:r>
              <a:rPr lang="en-US" u="sng">
                <a:latin typeface="Arial Black" panose="020B0A04020102020204" pitchFamily="34" charset="0"/>
              </a:rPr>
              <a:t>11.</a:t>
            </a:r>
            <a:r>
              <a:rPr lang="en-US" b="0" i="0" u="sng">
                <a:effectLst/>
                <a:latin typeface="Arial Black" panose="020B0A04020102020204" pitchFamily="34" charset="0"/>
              </a:rPr>
              <a:t> Elm</a:t>
            </a:r>
            <a:br>
              <a:rPr lang="en-US" b="0" i="0">
                <a:effectLst/>
                <a:latin typeface="azo-sans-web"/>
              </a:rPr>
            </a:br>
            <a:endParaRPr lang="en-US" dirty="0"/>
          </a:p>
        </p:txBody>
      </p:sp>
    </p:spTree>
    <p:extLst>
      <p:ext uri="{BB962C8B-B14F-4D97-AF65-F5344CB8AC3E}">
        <p14:creationId xmlns:p14="http://schemas.microsoft.com/office/powerpoint/2010/main" val="142591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8D06AB2-D33D-4AC8-B96C-AB6FDD0A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10BCC819-9CA3-4721-9DE0-4AAAA7FB4D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clipart&#10;&#10;Description automatically generated">
            <a:extLst>
              <a:ext uri="{FF2B5EF4-FFF2-40B4-BE49-F238E27FC236}">
                <a16:creationId xmlns:a16="http://schemas.microsoft.com/office/drawing/2014/main" id="{3D174F09-A5C8-4103-89E3-61B557A60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1418730"/>
            <a:ext cx="3995592" cy="399559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8" name="Picture 13">
            <a:extLst>
              <a:ext uri="{FF2B5EF4-FFF2-40B4-BE49-F238E27FC236}">
                <a16:creationId xmlns:a16="http://schemas.microsoft.com/office/drawing/2014/main" id="{0F546C42-F2B3-412F-89B1-709F9D737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C031ABD3-E7BD-46C6-AFC0-748B0E19FC8F}"/>
              </a:ext>
            </a:extLst>
          </p:cNvPr>
          <p:cNvSpPr>
            <a:spLocks noGrp="1"/>
          </p:cNvSpPr>
          <p:nvPr>
            <p:ph sz="quarter" idx="13"/>
          </p:nvPr>
        </p:nvSpPr>
        <p:spPr>
          <a:xfrm>
            <a:off x="5282520" y="2367092"/>
            <a:ext cx="5855415" cy="3847444"/>
          </a:xfrm>
        </p:spPr>
        <p:txBody>
          <a:bodyPr>
            <a:normAutofit/>
          </a:bodyPr>
          <a:lstStyle/>
          <a:p>
            <a:pPr marL="0" indent="0">
              <a:lnSpc>
                <a:spcPct val="110000"/>
              </a:lnSpc>
              <a:buNone/>
            </a:pPr>
            <a:r>
              <a:rPr lang="en-US" sz="1700" b="0" i="0">
                <a:effectLst/>
                <a:latin typeface="Arial Black" panose="020B0A04020102020204" pitchFamily="34" charset="0"/>
              </a:rPr>
              <a:t>TypeScript is a popular programming language that is powered by Microsoft. It is meant for the creation of large applications and its trans compiles to JavaScript. It is a superset of JavaScript and keeps appending optional static typing components. As an open-source language, it shares its semantics with JS. Apps developed by TypeScript are highly scalable and fast to respond</a:t>
            </a:r>
            <a:r>
              <a:rPr lang="en-US" sz="1700" b="0" i="0">
                <a:effectLst/>
                <a:latin typeface="niveau-grotesk"/>
              </a:rPr>
              <a:t>.</a:t>
            </a:r>
          </a:p>
          <a:p>
            <a:pPr>
              <a:lnSpc>
                <a:spcPct val="110000"/>
              </a:lnSpc>
            </a:pPr>
            <a:endParaRPr lang="en-US" sz="1700"/>
          </a:p>
        </p:txBody>
      </p:sp>
      <p:sp>
        <p:nvSpPr>
          <p:cNvPr id="2" name="Title 1">
            <a:extLst>
              <a:ext uri="{FF2B5EF4-FFF2-40B4-BE49-F238E27FC236}">
                <a16:creationId xmlns:a16="http://schemas.microsoft.com/office/drawing/2014/main" id="{9DBF7D01-A0A9-4ED4-9DFB-05534068D589}"/>
              </a:ext>
            </a:extLst>
          </p:cNvPr>
          <p:cNvSpPr>
            <a:spLocks noGrp="1"/>
          </p:cNvSpPr>
          <p:nvPr>
            <p:ph type="title"/>
          </p:nvPr>
        </p:nvSpPr>
        <p:spPr>
          <a:xfrm>
            <a:off x="5282520" y="618517"/>
            <a:ext cx="5855416" cy="1596177"/>
          </a:xfrm>
        </p:spPr>
        <p:txBody>
          <a:bodyPr>
            <a:normAutofit/>
          </a:bodyPr>
          <a:lstStyle/>
          <a:p>
            <a:r>
              <a:rPr lang="en-US" u="sng">
                <a:latin typeface="Arial Black" panose="020B0A04020102020204" pitchFamily="34" charset="0"/>
              </a:rPr>
              <a:t>12.</a:t>
            </a:r>
            <a:r>
              <a:rPr lang="en-US" b="0" i="0" u="sng">
                <a:effectLst/>
                <a:latin typeface="Arial Black" panose="020B0A04020102020204" pitchFamily="34" charset="0"/>
              </a:rPr>
              <a:t> TypeScript</a:t>
            </a:r>
            <a:br>
              <a:rPr lang="en-US" b="0" i="0">
                <a:effectLst/>
                <a:latin typeface="azo-sans-web"/>
              </a:rPr>
            </a:br>
            <a:endParaRPr lang="en-US" dirty="0"/>
          </a:p>
        </p:txBody>
      </p:sp>
    </p:spTree>
    <p:extLst>
      <p:ext uri="{BB962C8B-B14F-4D97-AF65-F5344CB8AC3E}">
        <p14:creationId xmlns:p14="http://schemas.microsoft.com/office/powerpoint/2010/main" val="16596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BCC4D5-E795-4C27-A59A-C83C97FC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AB6A6811-9498-4BC1-A514-B7ACB315B6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CFAC2FAA-D2C6-445E-AF19-09702A744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58" y="1881317"/>
            <a:ext cx="3204635" cy="344430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D29A925F-0B65-4C0C-901C-04FBEBDD5D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C398E9C7-7F7F-4643-A35A-4B467290784A}"/>
              </a:ext>
            </a:extLst>
          </p:cNvPr>
          <p:cNvSpPr>
            <a:spLocks noGrp="1"/>
          </p:cNvSpPr>
          <p:nvPr>
            <p:ph sz="quarter" idx="13"/>
          </p:nvPr>
        </p:nvSpPr>
        <p:spPr>
          <a:xfrm>
            <a:off x="5514975" y="2367092"/>
            <a:ext cx="6033561" cy="3881309"/>
          </a:xfrm>
        </p:spPr>
        <p:txBody>
          <a:bodyPr>
            <a:normAutofit/>
          </a:bodyPr>
          <a:lstStyle/>
          <a:p>
            <a:pPr marL="0" indent="0">
              <a:lnSpc>
                <a:spcPct val="110000"/>
              </a:lnSpc>
              <a:buNone/>
            </a:pPr>
            <a:r>
              <a:rPr lang="en-US" sz="1300" b="0" i="0" dirty="0">
                <a:effectLst/>
                <a:latin typeface="Arial Black" panose="020B0A04020102020204" pitchFamily="34" charset="0"/>
              </a:rPr>
              <a:t>Grunt is a known</a:t>
            </a:r>
            <a:r>
              <a:rPr lang="en-US" sz="1300" i="0" dirty="0">
                <a:effectLst/>
                <a:latin typeface="Arial Black" panose="020B0A04020102020204" pitchFamily="34" charset="0"/>
              </a:rPr>
              <a:t> JavaScript task runner </a:t>
            </a:r>
            <a:r>
              <a:rPr lang="en-US" sz="1300" b="0" i="0" dirty="0">
                <a:effectLst/>
                <a:latin typeface="Arial Black" panose="020B0A04020102020204" pitchFamily="34" charset="0"/>
              </a:rPr>
              <a:t>written on top of Node.js. It is a tool that is utilized to do certain activities automatically like compilation, minification, unit testing, etc. there are certain tasks that take a long time due to the scripts and plug-ins. This technology solidifies the developer workflows and increases the overall performance of projects. There is a command-line interface that it uses to execute custom tasks.</a:t>
            </a:r>
          </a:p>
          <a:p>
            <a:pPr>
              <a:lnSpc>
                <a:spcPct val="110000"/>
              </a:lnSpc>
            </a:pPr>
            <a:endParaRPr lang="en-US" sz="1300" dirty="0"/>
          </a:p>
        </p:txBody>
      </p:sp>
      <p:sp>
        <p:nvSpPr>
          <p:cNvPr id="2" name="Title 1">
            <a:extLst>
              <a:ext uri="{FF2B5EF4-FFF2-40B4-BE49-F238E27FC236}">
                <a16:creationId xmlns:a16="http://schemas.microsoft.com/office/drawing/2014/main" id="{C04E22CF-F269-4E69-BB16-FAB8A93546E9}"/>
              </a:ext>
            </a:extLst>
          </p:cNvPr>
          <p:cNvSpPr>
            <a:spLocks noGrp="1"/>
          </p:cNvSpPr>
          <p:nvPr>
            <p:ph type="title"/>
          </p:nvPr>
        </p:nvSpPr>
        <p:spPr>
          <a:xfrm>
            <a:off x="6432166" y="609599"/>
            <a:ext cx="3352128" cy="1573863"/>
          </a:xfrm>
        </p:spPr>
        <p:txBody>
          <a:bodyPr>
            <a:normAutofit/>
          </a:bodyPr>
          <a:lstStyle/>
          <a:p>
            <a:r>
              <a:rPr lang="en-US" u="sng" dirty="0">
                <a:latin typeface="Arial Black" panose="020B0A04020102020204" pitchFamily="34" charset="0"/>
              </a:rPr>
              <a:t>13.</a:t>
            </a:r>
            <a:r>
              <a:rPr lang="en-US" b="0" i="0" u="sng" dirty="0">
                <a:effectLst/>
                <a:latin typeface="Arial Black" panose="020B0A04020102020204" pitchFamily="34" charset="0"/>
              </a:rPr>
              <a:t> Grunt</a:t>
            </a:r>
            <a:br>
              <a:rPr lang="en-US" b="0" i="0" dirty="0">
                <a:effectLst/>
                <a:latin typeface="azo-sans-web"/>
              </a:rPr>
            </a:br>
            <a:endParaRPr lang="en-US" dirty="0"/>
          </a:p>
        </p:txBody>
      </p:sp>
    </p:spTree>
    <p:extLst>
      <p:ext uri="{BB962C8B-B14F-4D97-AF65-F5344CB8AC3E}">
        <p14:creationId xmlns:p14="http://schemas.microsoft.com/office/powerpoint/2010/main" val="396457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D06AB2-D33D-4AC8-B96C-AB6FDD0A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0BCC819-9CA3-4721-9DE0-4AAAA7FB4D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and white logo&#10;&#10;Description automatically generated with low confidence">
            <a:extLst>
              <a:ext uri="{FF2B5EF4-FFF2-40B4-BE49-F238E27FC236}">
                <a16:creationId xmlns:a16="http://schemas.microsoft.com/office/drawing/2014/main" id="{26070C79-C9C7-426A-B033-0F88BFB3B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89" y="2214694"/>
            <a:ext cx="3804711" cy="380471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0F546C42-F2B3-412F-89B1-709F9D737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C9B719C-36D2-4870-A7A3-112BD3D6C5B7}"/>
              </a:ext>
            </a:extLst>
          </p:cNvPr>
          <p:cNvSpPr>
            <a:spLocks noGrp="1"/>
          </p:cNvSpPr>
          <p:nvPr>
            <p:ph sz="quarter" idx="13"/>
          </p:nvPr>
        </p:nvSpPr>
        <p:spPr>
          <a:xfrm>
            <a:off x="5282520" y="2367092"/>
            <a:ext cx="5855415" cy="3847444"/>
          </a:xfrm>
        </p:spPr>
        <p:txBody>
          <a:bodyPr>
            <a:normAutofit/>
          </a:bodyPr>
          <a:lstStyle/>
          <a:p>
            <a:pPr marL="0" indent="0">
              <a:lnSpc>
                <a:spcPct val="110000"/>
              </a:lnSpc>
              <a:buNone/>
            </a:pPr>
            <a:r>
              <a:rPr lang="en-US" sz="1700" b="0" i="0">
                <a:effectLst/>
                <a:latin typeface="Arial Black" panose="020B0A04020102020204" pitchFamily="34" charset="0"/>
              </a:rPr>
              <a:t>Backbone.js is a known JavaScript library that offers a proper structure to web applications by offering models with customized events and major key-value binding. There are collections of enriched APIs with functions, declarative event handling, and views. It connects well to the current API through a RESTful JSON user interface. It is light weighted since it depends upon only one JS library – Underscore.js and jQuery.</a:t>
            </a:r>
          </a:p>
          <a:p>
            <a:pPr>
              <a:lnSpc>
                <a:spcPct val="110000"/>
              </a:lnSpc>
            </a:pPr>
            <a:endParaRPr lang="en-US" sz="1700"/>
          </a:p>
        </p:txBody>
      </p:sp>
      <p:sp>
        <p:nvSpPr>
          <p:cNvPr id="2" name="Title 1">
            <a:extLst>
              <a:ext uri="{FF2B5EF4-FFF2-40B4-BE49-F238E27FC236}">
                <a16:creationId xmlns:a16="http://schemas.microsoft.com/office/drawing/2014/main" id="{A8A9E948-2CD9-41C1-9994-F4510DD165D9}"/>
              </a:ext>
            </a:extLst>
          </p:cNvPr>
          <p:cNvSpPr>
            <a:spLocks noGrp="1"/>
          </p:cNvSpPr>
          <p:nvPr>
            <p:ph type="title"/>
          </p:nvPr>
        </p:nvSpPr>
        <p:spPr>
          <a:xfrm>
            <a:off x="5282520" y="618517"/>
            <a:ext cx="5855416" cy="1596177"/>
          </a:xfrm>
        </p:spPr>
        <p:txBody>
          <a:bodyPr>
            <a:normAutofit/>
          </a:bodyPr>
          <a:lstStyle/>
          <a:p>
            <a:r>
              <a:rPr lang="en-US" u="sng">
                <a:latin typeface="Arial Black" panose="020B0A04020102020204" pitchFamily="34" charset="0"/>
              </a:rPr>
              <a:t>14.</a:t>
            </a:r>
            <a:r>
              <a:rPr lang="en-US" b="0" i="0" u="sng">
                <a:effectLst/>
                <a:latin typeface="Arial Black" panose="020B0A04020102020204" pitchFamily="34" charset="0"/>
              </a:rPr>
              <a:t> Backbone.js</a:t>
            </a:r>
            <a:br>
              <a:rPr lang="en-US" b="0" i="0">
                <a:effectLst/>
                <a:latin typeface="azo-sans-web"/>
              </a:rPr>
            </a:br>
            <a:endParaRPr lang="en-US" dirty="0"/>
          </a:p>
        </p:txBody>
      </p:sp>
    </p:spTree>
    <p:extLst>
      <p:ext uri="{BB962C8B-B14F-4D97-AF65-F5344CB8AC3E}">
        <p14:creationId xmlns:p14="http://schemas.microsoft.com/office/powerpoint/2010/main" val="30791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D06AB2-D33D-4AC8-B96C-AB6FDD0A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0BCC819-9CA3-4721-9DE0-4AAAA7FB4D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9CF53F01-FFD2-463C-AB57-F86213E1D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1790205"/>
            <a:ext cx="3995592" cy="399559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0F546C42-F2B3-412F-89B1-709F9D737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A98335F-9446-4CC6-B96F-248D77096B4A}"/>
              </a:ext>
            </a:extLst>
          </p:cNvPr>
          <p:cNvSpPr>
            <a:spLocks noGrp="1"/>
          </p:cNvSpPr>
          <p:nvPr>
            <p:ph sz="quarter" idx="13"/>
          </p:nvPr>
        </p:nvSpPr>
        <p:spPr>
          <a:xfrm>
            <a:off x="5282520" y="2367092"/>
            <a:ext cx="5855415" cy="3847444"/>
          </a:xfrm>
        </p:spPr>
        <p:txBody>
          <a:bodyPr>
            <a:normAutofit/>
          </a:bodyPr>
          <a:lstStyle/>
          <a:p>
            <a:pPr marL="0" indent="0">
              <a:lnSpc>
                <a:spcPct val="110000"/>
              </a:lnSpc>
              <a:buNone/>
            </a:pPr>
            <a:r>
              <a:rPr lang="en-US" sz="1700" b="0" i="0">
                <a:effectLst/>
                <a:latin typeface="Arial Black" panose="020B0A04020102020204" pitchFamily="34" charset="0"/>
              </a:rPr>
              <a:t>Sencha Ext JS is a comprehensive JavaScript framework that facilitates the creation of cross-platform and data-driven web and mobile apps for multiple types of devices. It has hundreds of pre-integrated features that can create effective user interface components. Data-intensive HTML apps are created with JavaScript. There are many user extensions that are accessible from the Sencha community.</a:t>
            </a:r>
          </a:p>
          <a:p>
            <a:pPr>
              <a:lnSpc>
                <a:spcPct val="110000"/>
              </a:lnSpc>
            </a:pPr>
            <a:endParaRPr lang="en-US" sz="1700"/>
          </a:p>
        </p:txBody>
      </p:sp>
      <p:sp>
        <p:nvSpPr>
          <p:cNvPr id="2" name="Title 1">
            <a:extLst>
              <a:ext uri="{FF2B5EF4-FFF2-40B4-BE49-F238E27FC236}">
                <a16:creationId xmlns:a16="http://schemas.microsoft.com/office/drawing/2014/main" id="{FCD7A923-DED3-4C88-8BCA-A0BEB8437F27}"/>
              </a:ext>
            </a:extLst>
          </p:cNvPr>
          <p:cNvSpPr>
            <a:spLocks noGrp="1"/>
          </p:cNvSpPr>
          <p:nvPr>
            <p:ph type="title"/>
          </p:nvPr>
        </p:nvSpPr>
        <p:spPr>
          <a:xfrm>
            <a:off x="5282520" y="618517"/>
            <a:ext cx="5855416" cy="1596177"/>
          </a:xfrm>
        </p:spPr>
        <p:txBody>
          <a:bodyPr>
            <a:normAutofit/>
          </a:bodyPr>
          <a:lstStyle/>
          <a:p>
            <a:r>
              <a:rPr lang="en-US" u="sng">
                <a:latin typeface="Arial Black" panose="020B0A04020102020204" pitchFamily="34" charset="0"/>
              </a:rPr>
              <a:t>15.</a:t>
            </a:r>
            <a:r>
              <a:rPr lang="en-US" b="0" i="0" u="sng">
                <a:effectLst/>
                <a:latin typeface="Arial Black" panose="020B0A04020102020204" pitchFamily="34" charset="0"/>
              </a:rPr>
              <a:t> Sencha Ext JS</a:t>
            </a:r>
            <a:br>
              <a:rPr lang="en-US" b="0" i="0">
                <a:effectLst/>
                <a:latin typeface="azo-sans-web"/>
              </a:rPr>
            </a:br>
            <a:endParaRPr lang="en-US" dirty="0"/>
          </a:p>
        </p:txBody>
      </p:sp>
    </p:spTree>
    <p:extLst>
      <p:ext uri="{BB962C8B-B14F-4D97-AF65-F5344CB8AC3E}">
        <p14:creationId xmlns:p14="http://schemas.microsoft.com/office/powerpoint/2010/main" val="199545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D06AB2-D33D-4AC8-B96C-AB6FDD0A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0BCC819-9CA3-4721-9DE0-4AAAA7FB4D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and white logo&#10;&#10;Description automatically generated with low confidence">
            <a:extLst>
              <a:ext uri="{FF2B5EF4-FFF2-40B4-BE49-F238E27FC236}">
                <a16:creationId xmlns:a16="http://schemas.microsoft.com/office/drawing/2014/main" id="{3337FBB7-BC22-4785-B8F4-1846132EB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531" y="1722269"/>
            <a:ext cx="3027284" cy="302728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0F546C42-F2B3-412F-89B1-709F9D737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58627409-ABF7-4876-BA48-9D76B73B8384}"/>
              </a:ext>
            </a:extLst>
          </p:cNvPr>
          <p:cNvSpPr>
            <a:spLocks noGrp="1"/>
          </p:cNvSpPr>
          <p:nvPr>
            <p:ph sz="quarter" idx="13"/>
          </p:nvPr>
        </p:nvSpPr>
        <p:spPr>
          <a:xfrm>
            <a:off x="5282520" y="2367092"/>
            <a:ext cx="5855415" cy="3847444"/>
          </a:xfrm>
        </p:spPr>
        <p:txBody>
          <a:bodyPr>
            <a:normAutofit/>
          </a:bodyPr>
          <a:lstStyle/>
          <a:p>
            <a:pPr marL="0" indent="0">
              <a:buNone/>
            </a:pPr>
            <a:r>
              <a:rPr lang="en-US" b="0" i="0" dirty="0">
                <a:effectLst/>
                <a:latin typeface="Arial Black" panose="020B0A04020102020204" pitchFamily="34" charset="0"/>
              </a:rPr>
              <a:t>React or </a:t>
            </a:r>
            <a:r>
              <a:rPr lang="en-US" dirty="0">
                <a:latin typeface="Arial Black" panose="020B0A04020102020204" pitchFamily="34" charset="0"/>
              </a:rPr>
              <a:t>ReactJS</a:t>
            </a:r>
            <a:r>
              <a:rPr lang="en-US" b="0" i="0" dirty="0">
                <a:effectLst/>
                <a:latin typeface="Arial Black" panose="020B0A04020102020204" pitchFamily="34" charset="0"/>
              </a:rPr>
              <a:t> is a well-known front-end JavaScript library used for creating a user interface and related components.</a:t>
            </a:r>
          </a:p>
          <a:p>
            <a:pPr marL="0" indent="0">
              <a:buNone/>
            </a:pPr>
            <a:r>
              <a:rPr lang="en-US" b="0" i="0" dirty="0">
                <a:effectLst/>
                <a:latin typeface="Arial Black" panose="020B0A04020102020204" pitchFamily="34" charset="0"/>
              </a:rPr>
              <a:t> It makes use of the MVC architecture, in which there is a separate layer of presentation and data availability</a:t>
            </a:r>
            <a:r>
              <a:rPr lang="en-US" b="0" i="0" dirty="0">
                <a:effectLst/>
                <a:latin typeface="niveau-grotesk"/>
              </a:rPr>
              <a:t>.</a:t>
            </a:r>
          </a:p>
          <a:p>
            <a:endParaRPr lang="en-US" dirty="0"/>
          </a:p>
        </p:txBody>
      </p:sp>
      <p:sp>
        <p:nvSpPr>
          <p:cNvPr id="2" name="Title 1">
            <a:extLst>
              <a:ext uri="{FF2B5EF4-FFF2-40B4-BE49-F238E27FC236}">
                <a16:creationId xmlns:a16="http://schemas.microsoft.com/office/drawing/2014/main" id="{823F390F-5CD9-415B-A167-CF47B5A64513}"/>
              </a:ext>
            </a:extLst>
          </p:cNvPr>
          <p:cNvSpPr>
            <a:spLocks noGrp="1"/>
          </p:cNvSpPr>
          <p:nvPr>
            <p:ph type="title"/>
          </p:nvPr>
        </p:nvSpPr>
        <p:spPr>
          <a:xfrm>
            <a:off x="5282520" y="618517"/>
            <a:ext cx="5855416" cy="1596177"/>
          </a:xfrm>
        </p:spPr>
        <p:txBody>
          <a:bodyPr>
            <a:normAutofit/>
          </a:bodyPr>
          <a:lstStyle/>
          <a:p>
            <a:pPr marR="0" lvl="0" defTabSz="914400" rtl="0" eaLnBrk="1" fontAlgn="auto" latinLnBrk="0" hangingPunct="1">
              <a:spcBef>
                <a:spcPts val="1000"/>
              </a:spcBef>
              <a:spcAft>
                <a:spcPts val="0"/>
              </a:spcAft>
              <a:tabLst/>
              <a:defRPr/>
            </a:pPr>
            <a:r>
              <a:rPr kumimoji="0" lang="en-US" b="0" i="0" u="none" strike="noStrike" kern="1200" cap="all" spc="0" normalizeH="0" baseline="0" noProof="0">
                <a:ln>
                  <a:noFill/>
                </a:ln>
                <a:effectLst/>
                <a:uLnTx/>
                <a:uFillTx/>
                <a:latin typeface="Arial Black" panose="020B0A04020102020204" pitchFamily="34" charset="0"/>
                <a:ea typeface="+mn-ea"/>
                <a:cs typeface="+mn-cs"/>
              </a:rPr>
              <a:t>2. </a:t>
            </a:r>
            <a:r>
              <a:rPr kumimoji="0" lang="en-US" b="0" i="0" u="sng" strike="noStrike" kern="1200" cap="all" spc="0" normalizeH="0" baseline="0" noProof="0">
                <a:ln>
                  <a:noFill/>
                </a:ln>
                <a:effectLst/>
                <a:uLnTx/>
                <a:uFillTx/>
                <a:latin typeface="Arial Black" panose="020B0A04020102020204" pitchFamily="34" charset="0"/>
                <a:ea typeface="+mn-ea"/>
                <a:cs typeface="+mn-cs"/>
              </a:rPr>
              <a:t>ReactJS</a:t>
            </a:r>
            <a:br>
              <a:rPr kumimoji="0" lang="en-US" b="0" i="0" u="none" strike="noStrike" kern="1200" cap="all" spc="0" normalizeH="0" baseline="0" noProof="0">
                <a:ln>
                  <a:noFill/>
                </a:ln>
                <a:effectLst/>
                <a:uLnTx/>
                <a:uFillTx/>
                <a:latin typeface="azo-sans-web"/>
                <a:ea typeface="+mn-ea"/>
                <a:cs typeface="+mn-cs"/>
              </a:rPr>
            </a:br>
            <a:endParaRPr lang="en-US"/>
          </a:p>
        </p:txBody>
      </p:sp>
    </p:spTree>
    <p:extLst>
      <p:ext uri="{BB962C8B-B14F-4D97-AF65-F5344CB8AC3E}">
        <p14:creationId xmlns:p14="http://schemas.microsoft.com/office/powerpoint/2010/main" val="121890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BCC4D5-E795-4C27-A59A-C83C97FC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AB6A6811-9498-4BC1-A514-B7ACB315B6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mpany name&#10;&#10;Description automatically generated">
            <a:extLst>
              <a:ext uri="{FF2B5EF4-FFF2-40B4-BE49-F238E27FC236}">
                <a16:creationId xmlns:a16="http://schemas.microsoft.com/office/drawing/2014/main" id="{49513D21-BFCC-4BCE-B3F7-484C9030D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737" y="1359886"/>
            <a:ext cx="3881310" cy="3881310"/>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D29A925F-0B65-4C0C-901C-04FBEBDD5D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91F20E7-7D60-4932-AF2A-A39A8A25310D}"/>
              </a:ext>
            </a:extLst>
          </p:cNvPr>
          <p:cNvSpPr>
            <a:spLocks noGrp="1"/>
          </p:cNvSpPr>
          <p:nvPr>
            <p:ph sz="quarter" idx="13"/>
          </p:nvPr>
        </p:nvSpPr>
        <p:spPr>
          <a:xfrm>
            <a:off x="6677025" y="1885950"/>
            <a:ext cx="4871511" cy="4362451"/>
          </a:xfrm>
        </p:spPr>
        <p:txBody>
          <a:bodyPr>
            <a:normAutofit/>
          </a:bodyPr>
          <a:lstStyle/>
          <a:p>
            <a:pPr marL="0" indent="0">
              <a:buNone/>
            </a:pPr>
            <a:r>
              <a:rPr lang="en-US" sz="1700" b="0" i="0" dirty="0">
                <a:effectLst/>
                <a:latin typeface="Arial Black" panose="020B0A04020102020204" pitchFamily="34" charset="0"/>
              </a:rPr>
              <a:t>AngularJS is a TypeScript based web app framework that is an integral part of the MEAN technology stack. It makes use of an MVVM design pattern that separates the business logic layer from the graphical user interface layer</a:t>
            </a:r>
            <a:r>
              <a:rPr lang="en-US" sz="1700" b="0" i="0" dirty="0">
                <a:effectLst/>
                <a:latin typeface="niveau-grotesk"/>
              </a:rPr>
              <a:t>.</a:t>
            </a:r>
          </a:p>
          <a:p>
            <a:endParaRPr lang="en-US" sz="1700" dirty="0"/>
          </a:p>
        </p:txBody>
      </p:sp>
      <p:sp>
        <p:nvSpPr>
          <p:cNvPr id="2" name="Title 1">
            <a:extLst>
              <a:ext uri="{FF2B5EF4-FFF2-40B4-BE49-F238E27FC236}">
                <a16:creationId xmlns:a16="http://schemas.microsoft.com/office/drawing/2014/main" id="{E29F31AF-3DF8-4E28-92BC-01724F0D95CD}"/>
              </a:ext>
            </a:extLst>
          </p:cNvPr>
          <p:cNvSpPr>
            <a:spLocks noGrp="1"/>
          </p:cNvSpPr>
          <p:nvPr>
            <p:ph type="title"/>
          </p:nvPr>
        </p:nvSpPr>
        <p:spPr>
          <a:xfrm>
            <a:off x="7334250" y="640831"/>
            <a:ext cx="4214286" cy="1573863"/>
          </a:xfrm>
        </p:spPr>
        <p:txBody>
          <a:bodyPr>
            <a:normAutofit/>
          </a:bodyPr>
          <a:lstStyle/>
          <a:p>
            <a:r>
              <a:rPr lang="en-US" b="0" i="0" u="sng" dirty="0">
                <a:effectLst/>
                <a:latin typeface="Arial Black" panose="020B0A04020102020204" pitchFamily="34" charset="0"/>
              </a:rPr>
              <a:t>3.AngularJS</a:t>
            </a:r>
            <a:br>
              <a:rPr lang="en-US" b="0" i="0" dirty="0">
                <a:effectLst/>
                <a:latin typeface="azo-sans-web"/>
              </a:rPr>
            </a:br>
            <a:endParaRPr lang="en-US" dirty="0"/>
          </a:p>
        </p:txBody>
      </p:sp>
    </p:spTree>
    <p:extLst>
      <p:ext uri="{BB962C8B-B14F-4D97-AF65-F5344CB8AC3E}">
        <p14:creationId xmlns:p14="http://schemas.microsoft.com/office/powerpoint/2010/main" val="55362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6BCC4D5-E795-4C27-A59A-C83C97FC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a:extLst>
              <a:ext uri="{FF2B5EF4-FFF2-40B4-BE49-F238E27FC236}">
                <a16:creationId xmlns:a16="http://schemas.microsoft.com/office/drawing/2014/main" id="{AB6A6811-9498-4BC1-A514-B7ACB315B6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mpany name&#10;&#10;Description automatically generated">
            <a:extLst>
              <a:ext uri="{FF2B5EF4-FFF2-40B4-BE49-F238E27FC236}">
                <a16:creationId xmlns:a16="http://schemas.microsoft.com/office/drawing/2014/main" id="{5BFE0ADB-E54D-4ACE-AEDE-2BA5472FAD4C}"/>
              </a:ext>
            </a:extLst>
          </p:cNvPr>
          <p:cNvPicPr>
            <a:picLocks noChangeAspect="1"/>
          </p:cNvPicPr>
          <p:nvPr/>
        </p:nvPicPr>
        <p:blipFill rotWithShape="1">
          <a:blip r:embed="rId3">
            <a:extLst>
              <a:ext uri="{28A0092B-C50C-407E-A947-70E740481C1C}">
                <a14:useLocalDpi xmlns:a14="http://schemas.microsoft.com/office/drawing/2010/main" val="0"/>
              </a:ext>
            </a:extLst>
          </a:blip>
          <a:srcRect l="14504" r="6356"/>
          <a:stretch/>
        </p:blipFill>
        <p:spPr>
          <a:xfrm>
            <a:off x="1216242" y="1309817"/>
            <a:ext cx="3664996" cy="3881309"/>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4" name="Picture 33">
            <a:extLst>
              <a:ext uri="{FF2B5EF4-FFF2-40B4-BE49-F238E27FC236}">
                <a16:creationId xmlns:a16="http://schemas.microsoft.com/office/drawing/2014/main" id="{D29A925F-0B65-4C0C-901C-04FBEBDD5D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B8D2230A-31FA-4832-BDD5-28688CA04401}"/>
              </a:ext>
            </a:extLst>
          </p:cNvPr>
          <p:cNvSpPr>
            <a:spLocks noGrp="1"/>
          </p:cNvSpPr>
          <p:nvPr>
            <p:ph sz="quarter" idx="13"/>
          </p:nvPr>
        </p:nvSpPr>
        <p:spPr>
          <a:xfrm>
            <a:off x="6286500" y="1871792"/>
            <a:ext cx="5262036" cy="3881309"/>
          </a:xfrm>
        </p:spPr>
        <p:txBody>
          <a:bodyPr>
            <a:normAutofit/>
          </a:bodyPr>
          <a:lstStyle/>
          <a:p>
            <a:pPr marL="0" indent="0">
              <a:lnSpc>
                <a:spcPct val="110000"/>
              </a:lnSpc>
              <a:buNone/>
            </a:pPr>
            <a:r>
              <a:rPr lang="en-US" sz="1300" b="0" i="0" dirty="0">
                <a:effectLst/>
                <a:latin typeface="Arial Black" panose="020B0A04020102020204" pitchFamily="34" charset="0"/>
              </a:rPr>
              <a:t>Managed by Google, Flutter is a popular, open-source UI framework that creates flexible and native-like, </a:t>
            </a:r>
            <a:r>
              <a:rPr lang="en-US" sz="1300" dirty="0">
                <a:latin typeface="Arial Black" panose="020B0A04020102020204" pitchFamily="34" charset="0"/>
              </a:rPr>
              <a:t>cross-platform apps</a:t>
            </a:r>
            <a:r>
              <a:rPr lang="en-US" sz="1300" b="0" i="0" dirty="0">
                <a:effectLst/>
                <a:latin typeface="Arial Black" panose="020B0A04020102020204" pitchFamily="34" charset="0"/>
              </a:rPr>
              <a:t> with the help of a singular codebase. </a:t>
            </a:r>
          </a:p>
          <a:p>
            <a:pPr marL="0" indent="0">
              <a:lnSpc>
                <a:spcPct val="110000"/>
              </a:lnSpc>
              <a:buNone/>
            </a:pPr>
            <a:r>
              <a:rPr lang="en-US" sz="1300" b="0" i="0" dirty="0">
                <a:effectLst/>
                <a:latin typeface="Arial Black" panose="020B0A04020102020204" pitchFamily="34" charset="0"/>
              </a:rPr>
              <a:t>It is one of the fastest developing frontend frameworks for flexible and effective designs. It is increasing in popularity owing to its ability to create native performance and expressive elements on iOS and Android platforms.</a:t>
            </a:r>
          </a:p>
          <a:p>
            <a:pPr>
              <a:lnSpc>
                <a:spcPct val="110000"/>
              </a:lnSpc>
            </a:pPr>
            <a:endParaRPr lang="en-US" sz="1300" dirty="0"/>
          </a:p>
        </p:txBody>
      </p:sp>
      <p:sp>
        <p:nvSpPr>
          <p:cNvPr id="2" name="Title 1">
            <a:extLst>
              <a:ext uri="{FF2B5EF4-FFF2-40B4-BE49-F238E27FC236}">
                <a16:creationId xmlns:a16="http://schemas.microsoft.com/office/drawing/2014/main" id="{370A19B4-ACBD-46FC-9CEC-9A8C46F0F7B0}"/>
              </a:ext>
            </a:extLst>
          </p:cNvPr>
          <p:cNvSpPr>
            <a:spLocks noGrp="1"/>
          </p:cNvSpPr>
          <p:nvPr>
            <p:ph type="title"/>
          </p:nvPr>
        </p:nvSpPr>
        <p:spPr>
          <a:xfrm>
            <a:off x="8196408" y="640831"/>
            <a:ext cx="3352128" cy="1573863"/>
          </a:xfrm>
        </p:spPr>
        <p:txBody>
          <a:bodyPr>
            <a:normAutofit/>
          </a:bodyPr>
          <a:lstStyle/>
          <a:p>
            <a:r>
              <a:rPr lang="en-US" u="sng">
                <a:latin typeface="Arial Black" panose="020B0A04020102020204" pitchFamily="34" charset="0"/>
              </a:rPr>
              <a:t>4.</a:t>
            </a:r>
            <a:r>
              <a:rPr lang="en-US" b="0" i="0" u="sng">
                <a:effectLst/>
                <a:latin typeface="Arial Black" panose="020B0A04020102020204" pitchFamily="34" charset="0"/>
              </a:rPr>
              <a:t> Flutter</a:t>
            </a:r>
            <a:br>
              <a:rPr lang="en-US" b="0" i="0">
                <a:effectLst/>
                <a:latin typeface="azo-sans-web"/>
              </a:rPr>
            </a:br>
            <a:endParaRPr lang="en-US" dirty="0"/>
          </a:p>
        </p:txBody>
      </p:sp>
    </p:spTree>
    <p:extLst>
      <p:ext uri="{BB962C8B-B14F-4D97-AF65-F5344CB8AC3E}">
        <p14:creationId xmlns:p14="http://schemas.microsoft.com/office/powerpoint/2010/main" val="376380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D06AB2-D33D-4AC8-B96C-AB6FDD0A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0BCC819-9CA3-4721-9DE0-4AAAA7FB4D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hape&#10;&#10;Description automatically generated with medium confidence">
            <a:extLst>
              <a:ext uri="{FF2B5EF4-FFF2-40B4-BE49-F238E27FC236}">
                <a16:creationId xmlns:a16="http://schemas.microsoft.com/office/drawing/2014/main" id="{2DF0CA87-40E2-4460-B306-F4FCAB2EB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3" y="2214694"/>
            <a:ext cx="4223811" cy="312883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0F546C42-F2B3-412F-89B1-709F9D737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49DDAE73-A22E-4238-B608-25132EF6BFD2}"/>
              </a:ext>
            </a:extLst>
          </p:cNvPr>
          <p:cNvSpPr>
            <a:spLocks noGrp="1"/>
          </p:cNvSpPr>
          <p:nvPr>
            <p:ph sz="quarter" idx="13"/>
          </p:nvPr>
        </p:nvSpPr>
        <p:spPr>
          <a:xfrm>
            <a:off x="5282520" y="2367092"/>
            <a:ext cx="5855415" cy="3847444"/>
          </a:xfrm>
        </p:spPr>
        <p:txBody>
          <a:bodyPr>
            <a:normAutofit/>
          </a:bodyPr>
          <a:lstStyle/>
          <a:p>
            <a:pPr marL="0" indent="0">
              <a:lnSpc>
                <a:spcPct val="110000"/>
              </a:lnSpc>
              <a:buNone/>
            </a:pPr>
            <a:r>
              <a:rPr lang="en-US" sz="1700" b="0" i="0">
                <a:effectLst/>
                <a:latin typeface="Arial Black" panose="020B0A04020102020204" pitchFamily="34" charset="0"/>
              </a:rPr>
              <a:t>Vue.js is a modern, progressive, MVVM framework that makes the best use of incremental adoption. As one of the best JavaScript libraries, Vue.js has been creating interactive UI elements that are easy to adapt and lightweight in nature. It provides data-reactive elements with a flexible and simplistic API. It is easy to finish off smaller projects and accordingly, scale towards higher requirements.</a:t>
            </a:r>
          </a:p>
          <a:p>
            <a:pPr>
              <a:lnSpc>
                <a:spcPct val="110000"/>
              </a:lnSpc>
            </a:pPr>
            <a:endParaRPr lang="en-US" sz="1700"/>
          </a:p>
        </p:txBody>
      </p:sp>
      <p:sp>
        <p:nvSpPr>
          <p:cNvPr id="2" name="Title 1">
            <a:extLst>
              <a:ext uri="{FF2B5EF4-FFF2-40B4-BE49-F238E27FC236}">
                <a16:creationId xmlns:a16="http://schemas.microsoft.com/office/drawing/2014/main" id="{26442B82-2417-42BD-A8AF-2CFAF5D7F551}"/>
              </a:ext>
            </a:extLst>
          </p:cNvPr>
          <p:cNvSpPr>
            <a:spLocks noGrp="1"/>
          </p:cNvSpPr>
          <p:nvPr>
            <p:ph type="title"/>
          </p:nvPr>
        </p:nvSpPr>
        <p:spPr>
          <a:xfrm>
            <a:off x="5282520" y="618517"/>
            <a:ext cx="5855416" cy="1596177"/>
          </a:xfrm>
        </p:spPr>
        <p:txBody>
          <a:bodyPr>
            <a:normAutofit/>
          </a:bodyPr>
          <a:lstStyle/>
          <a:p>
            <a:r>
              <a:rPr lang="en-US">
                <a:latin typeface="Arial Black" panose="020B0A04020102020204" pitchFamily="34" charset="0"/>
              </a:rPr>
              <a:t>5.</a:t>
            </a:r>
            <a:r>
              <a:rPr lang="en-US" b="0" i="0">
                <a:effectLst/>
                <a:latin typeface="Arial Black" panose="020B0A04020102020204" pitchFamily="34" charset="0"/>
              </a:rPr>
              <a:t> </a:t>
            </a:r>
            <a:r>
              <a:rPr lang="en-US" b="0" i="0" u="sng">
                <a:effectLst/>
                <a:latin typeface="Arial Black" panose="020B0A04020102020204" pitchFamily="34" charset="0"/>
              </a:rPr>
              <a:t>Vue.js</a:t>
            </a:r>
            <a:br>
              <a:rPr lang="en-US" b="0" i="0">
                <a:effectLst/>
                <a:latin typeface="azo-sans-web"/>
              </a:rPr>
            </a:br>
            <a:endParaRPr lang="en-US" dirty="0"/>
          </a:p>
        </p:txBody>
      </p:sp>
    </p:spTree>
    <p:extLst>
      <p:ext uri="{BB962C8B-B14F-4D97-AF65-F5344CB8AC3E}">
        <p14:creationId xmlns:p14="http://schemas.microsoft.com/office/powerpoint/2010/main" val="219199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BCC4D5-E795-4C27-A59A-C83C97FC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AB6A6811-9498-4BC1-A514-B7ACB315B6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con&#10;&#10;Description automatically generated">
            <a:extLst>
              <a:ext uri="{FF2B5EF4-FFF2-40B4-BE49-F238E27FC236}">
                <a16:creationId xmlns:a16="http://schemas.microsoft.com/office/drawing/2014/main" id="{4FD95913-FC38-4DF4-9ABB-C1AA205B5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187" y="1321362"/>
            <a:ext cx="4060263" cy="4060263"/>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D29A925F-0B65-4C0C-901C-04FBEBDD5D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DB1CAF5E-E29B-47E1-8C75-71E46CAEDCCE}"/>
              </a:ext>
            </a:extLst>
          </p:cNvPr>
          <p:cNvSpPr>
            <a:spLocks noGrp="1"/>
          </p:cNvSpPr>
          <p:nvPr>
            <p:ph sz="quarter" idx="13"/>
          </p:nvPr>
        </p:nvSpPr>
        <p:spPr>
          <a:xfrm>
            <a:off x="6188637" y="2105026"/>
            <a:ext cx="5359899" cy="4143376"/>
          </a:xfrm>
        </p:spPr>
        <p:txBody>
          <a:bodyPr>
            <a:normAutofit/>
          </a:bodyPr>
          <a:lstStyle/>
          <a:p>
            <a:pPr marL="0" indent="0">
              <a:lnSpc>
                <a:spcPct val="110000"/>
              </a:lnSpc>
              <a:buNone/>
            </a:pPr>
            <a:r>
              <a:rPr lang="en-US" sz="1300" b="0" i="0" dirty="0">
                <a:effectLst/>
                <a:latin typeface="Arial Black" panose="020B0A04020102020204" pitchFamily="34" charset="0"/>
              </a:rPr>
              <a:t>Bootstrap is a free, CSS framework that is meant to create responsive, mobile-first, front-end applications. It has design templates for forms, buttons, navigation, typography, etc. </a:t>
            </a:r>
          </a:p>
          <a:p>
            <a:pPr marL="0" indent="0">
              <a:lnSpc>
                <a:spcPct val="110000"/>
              </a:lnSpc>
              <a:buNone/>
            </a:pPr>
            <a:r>
              <a:rPr lang="en-US" sz="1300" b="0" i="0" dirty="0">
                <a:effectLst/>
                <a:latin typeface="Arial Black" panose="020B0A04020102020204" pitchFamily="34" charset="0"/>
              </a:rPr>
              <a:t>It is like a toolkit to create the front-end elements of responsive sites easily and quickly. Its pre-built components have a variety of themes and icons that help in creative development. Its design caters to mobile devices and web development.</a:t>
            </a:r>
          </a:p>
          <a:p>
            <a:pPr>
              <a:lnSpc>
                <a:spcPct val="110000"/>
              </a:lnSpc>
            </a:pPr>
            <a:endParaRPr lang="en-US" sz="1300" dirty="0"/>
          </a:p>
        </p:txBody>
      </p:sp>
      <p:sp>
        <p:nvSpPr>
          <p:cNvPr id="2" name="Title 1">
            <a:extLst>
              <a:ext uri="{FF2B5EF4-FFF2-40B4-BE49-F238E27FC236}">
                <a16:creationId xmlns:a16="http://schemas.microsoft.com/office/drawing/2014/main" id="{EA0ECFA9-AA9A-457B-A963-F87932344000}"/>
              </a:ext>
            </a:extLst>
          </p:cNvPr>
          <p:cNvSpPr>
            <a:spLocks noGrp="1"/>
          </p:cNvSpPr>
          <p:nvPr>
            <p:ph type="title"/>
          </p:nvPr>
        </p:nvSpPr>
        <p:spPr>
          <a:xfrm>
            <a:off x="7210425" y="640831"/>
            <a:ext cx="4338111" cy="1016519"/>
          </a:xfrm>
        </p:spPr>
        <p:txBody>
          <a:bodyPr>
            <a:normAutofit fontScale="90000"/>
          </a:bodyPr>
          <a:lstStyle/>
          <a:p>
            <a:r>
              <a:rPr lang="en-US" u="sng" dirty="0">
                <a:latin typeface="Arial Black" panose="020B0A04020102020204" pitchFamily="34" charset="0"/>
              </a:rPr>
              <a:t>6.</a:t>
            </a:r>
            <a:r>
              <a:rPr lang="en-US" b="0" i="0" u="sng" dirty="0">
                <a:effectLst/>
                <a:latin typeface="Arial Black" panose="020B0A04020102020204" pitchFamily="34" charset="0"/>
              </a:rPr>
              <a:t> Bootstrap</a:t>
            </a:r>
            <a:br>
              <a:rPr lang="en-US" b="0" i="0" dirty="0">
                <a:effectLst/>
                <a:latin typeface="azo-sans-web"/>
              </a:rPr>
            </a:br>
            <a:endParaRPr lang="en-US" dirty="0"/>
          </a:p>
        </p:txBody>
      </p:sp>
    </p:spTree>
    <p:extLst>
      <p:ext uri="{BB962C8B-B14F-4D97-AF65-F5344CB8AC3E}">
        <p14:creationId xmlns:p14="http://schemas.microsoft.com/office/powerpoint/2010/main" val="387406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D06AB2-D33D-4AC8-B96C-AB6FDD0A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0BCC819-9CA3-4721-9DE0-4AAAA7FB4D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con&#10;&#10;Description automatically generated">
            <a:extLst>
              <a:ext uri="{FF2B5EF4-FFF2-40B4-BE49-F238E27FC236}">
                <a16:creationId xmlns:a16="http://schemas.microsoft.com/office/drawing/2014/main" id="{E7948DAE-45C2-4494-9DFA-D7ED07A5F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1418730"/>
            <a:ext cx="3995592" cy="399559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0F546C42-F2B3-412F-89B1-709F9D737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3681B7EF-4183-497B-B505-1BB9A7F74F00}"/>
              </a:ext>
            </a:extLst>
          </p:cNvPr>
          <p:cNvSpPr>
            <a:spLocks noGrp="1"/>
          </p:cNvSpPr>
          <p:nvPr>
            <p:ph sz="quarter" idx="13"/>
          </p:nvPr>
        </p:nvSpPr>
        <p:spPr>
          <a:xfrm>
            <a:off x="5282520" y="2367092"/>
            <a:ext cx="5855415" cy="3847444"/>
          </a:xfrm>
        </p:spPr>
        <p:txBody>
          <a:bodyPr>
            <a:normAutofit/>
          </a:bodyPr>
          <a:lstStyle/>
          <a:p>
            <a:pPr marL="0" indent="0">
              <a:lnSpc>
                <a:spcPct val="110000"/>
              </a:lnSpc>
              <a:buNone/>
            </a:pPr>
            <a:r>
              <a:rPr lang="en-US" sz="1700" b="0" i="0" dirty="0">
                <a:effectLst/>
                <a:latin typeface="Arial Black" panose="020B0A04020102020204" pitchFamily="34" charset="0"/>
              </a:rPr>
              <a:t>Ionic is a well-known front-end technology that is ideal for hybrid app development. Using a singular JavaScript codebase, developers could develop effective and performant native and web apps, by taking advantage of technologies like React, Vue.js, etc. Plug-ins like Cordova and Capacitor play an equivalent role in Ionic</a:t>
            </a:r>
            <a:r>
              <a:rPr lang="en-US" sz="1700" dirty="0">
                <a:latin typeface="Arial Black" panose="020B0A04020102020204" pitchFamily="34" charset="0"/>
              </a:rPr>
              <a:t> </a:t>
            </a:r>
            <a:r>
              <a:rPr lang="en-US" sz="1700" b="0" i="0" dirty="0">
                <a:effectLst/>
                <a:latin typeface="Arial Black" panose="020B0A04020102020204" pitchFamily="34" charset="0"/>
              </a:rPr>
              <a:t> expertness. These components have integrated features like a flashlight, camera, GPS, etc.</a:t>
            </a:r>
          </a:p>
          <a:p>
            <a:pPr>
              <a:lnSpc>
                <a:spcPct val="110000"/>
              </a:lnSpc>
            </a:pPr>
            <a:endParaRPr lang="en-US" sz="1700" dirty="0"/>
          </a:p>
        </p:txBody>
      </p:sp>
      <p:sp>
        <p:nvSpPr>
          <p:cNvPr id="2" name="Title 1">
            <a:extLst>
              <a:ext uri="{FF2B5EF4-FFF2-40B4-BE49-F238E27FC236}">
                <a16:creationId xmlns:a16="http://schemas.microsoft.com/office/drawing/2014/main" id="{303FD701-CB6F-4B06-BD1A-73E9FB5D4221}"/>
              </a:ext>
            </a:extLst>
          </p:cNvPr>
          <p:cNvSpPr>
            <a:spLocks noGrp="1"/>
          </p:cNvSpPr>
          <p:nvPr>
            <p:ph type="title"/>
          </p:nvPr>
        </p:nvSpPr>
        <p:spPr>
          <a:xfrm>
            <a:off x="5282520" y="618517"/>
            <a:ext cx="5855416" cy="1596177"/>
          </a:xfrm>
        </p:spPr>
        <p:txBody>
          <a:bodyPr>
            <a:normAutofit/>
          </a:bodyPr>
          <a:lstStyle/>
          <a:p>
            <a:r>
              <a:rPr lang="en-US">
                <a:latin typeface="Arial Black" panose="020B0A04020102020204" pitchFamily="34" charset="0"/>
              </a:rPr>
              <a:t>7</a:t>
            </a:r>
            <a:r>
              <a:rPr lang="en-US" u="sng">
                <a:latin typeface="Arial Black" panose="020B0A04020102020204" pitchFamily="34" charset="0"/>
              </a:rPr>
              <a:t>.</a:t>
            </a:r>
            <a:r>
              <a:rPr lang="en-US" b="0" i="0" u="sng">
                <a:effectLst/>
                <a:latin typeface="Arial Black" panose="020B0A04020102020204" pitchFamily="34" charset="0"/>
              </a:rPr>
              <a:t> Ionic</a:t>
            </a:r>
            <a:br>
              <a:rPr lang="en-US" b="0" i="0">
                <a:effectLst/>
                <a:latin typeface="azo-sans-web"/>
              </a:rPr>
            </a:br>
            <a:endParaRPr lang="en-US" dirty="0"/>
          </a:p>
        </p:txBody>
      </p:sp>
    </p:spTree>
    <p:extLst>
      <p:ext uri="{BB962C8B-B14F-4D97-AF65-F5344CB8AC3E}">
        <p14:creationId xmlns:p14="http://schemas.microsoft.com/office/powerpoint/2010/main" val="34566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1148-FDE2-47F6-879D-6228540312CB}"/>
              </a:ext>
            </a:extLst>
          </p:cNvPr>
          <p:cNvSpPr>
            <a:spLocks noGrp="1"/>
          </p:cNvSpPr>
          <p:nvPr>
            <p:ph type="title"/>
          </p:nvPr>
        </p:nvSpPr>
        <p:spPr>
          <a:xfrm>
            <a:off x="913775" y="618517"/>
            <a:ext cx="10364451" cy="1596177"/>
          </a:xfrm>
        </p:spPr>
        <p:txBody>
          <a:bodyPr>
            <a:normAutofit/>
          </a:bodyPr>
          <a:lstStyle/>
          <a:p>
            <a:r>
              <a:rPr lang="en-US" dirty="0"/>
              <a:t>8.</a:t>
            </a:r>
            <a:r>
              <a:rPr lang="en-US" b="0" i="0">
                <a:effectLst/>
                <a:latin typeface="azo-sans-web"/>
              </a:rPr>
              <a:t> </a:t>
            </a:r>
            <a:r>
              <a:rPr lang="en-US" b="0" i="0" u="sng">
                <a:effectLst/>
                <a:latin typeface="Arial Black" panose="020B0A04020102020204" pitchFamily="34" charset="0"/>
              </a:rPr>
              <a:t>HTML5 Boilerplate</a:t>
            </a:r>
            <a:br>
              <a:rPr lang="en-US" b="0" i="0">
                <a:effectLst/>
                <a:latin typeface="azo-sans-web"/>
              </a:rPr>
            </a:br>
            <a:endParaRPr lang="en-US" dirty="0"/>
          </a:p>
        </p:txBody>
      </p:sp>
      <p:pic>
        <p:nvPicPr>
          <p:cNvPr id="5" name="Picture 4" descr="Shape&#10;&#10;Description automatically generated with medium confidence">
            <a:extLst>
              <a:ext uri="{FF2B5EF4-FFF2-40B4-BE49-F238E27FC236}">
                <a16:creationId xmlns:a16="http://schemas.microsoft.com/office/drawing/2014/main" id="{863A9462-FDFB-4E0A-9560-599DA2272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95" y="2505456"/>
            <a:ext cx="2935224" cy="293522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AE1DC7EF-87B6-4AE1-AE4D-CFE2004FE0D7}"/>
              </a:ext>
            </a:extLst>
          </p:cNvPr>
          <p:cNvSpPr>
            <a:spLocks noGrp="1"/>
          </p:cNvSpPr>
          <p:nvPr>
            <p:ph sz="quarter" idx="13"/>
          </p:nvPr>
        </p:nvSpPr>
        <p:spPr>
          <a:xfrm>
            <a:off x="4837814" y="2367092"/>
            <a:ext cx="6439786" cy="3424107"/>
          </a:xfrm>
        </p:spPr>
        <p:txBody>
          <a:bodyPr>
            <a:normAutofit/>
          </a:bodyPr>
          <a:lstStyle/>
          <a:p>
            <a:pPr marL="0" indent="0">
              <a:lnSpc>
                <a:spcPct val="110000"/>
              </a:lnSpc>
              <a:buNone/>
            </a:pPr>
            <a:r>
              <a:rPr lang="en-US" sz="1700" b="0" i="0">
                <a:effectLst/>
                <a:latin typeface="Arial Black" panose="020B0A04020102020204" pitchFamily="34" charset="0"/>
              </a:rPr>
              <a:t>HTML5 Boilerplate is a leading HTML, CSS and JavaScript template meant to design HTML5 websites that have cross-browser compatibility. It offers a professional front-end template that assists in creating a robust, quick website with several attractive features and good elements of HTML5. There is accessibility to Google Analytics snippet and placeholder touch-device icon.</a:t>
            </a:r>
          </a:p>
          <a:p>
            <a:pPr>
              <a:lnSpc>
                <a:spcPct val="110000"/>
              </a:lnSpc>
            </a:pPr>
            <a:endParaRPr lang="en-US" sz="1700"/>
          </a:p>
        </p:txBody>
      </p:sp>
    </p:spTree>
    <p:extLst>
      <p:ext uri="{BB962C8B-B14F-4D97-AF65-F5344CB8AC3E}">
        <p14:creationId xmlns:p14="http://schemas.microsoft.com/office/powerpoint/2010/main" val="170649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ECAD-F3EB-405F-A126-D0CB85363D0B}"/>
              </a:ext>
            </a:extLst>
          </p:cNvPr>
          <p:cNvSpPr>
            <a:spLocks noGrp="1"/>
          </p:cNvSpPr>
          <p:nvPr>
            <p:ph type="title"/>
          </p:nvPr>
        </p:nvSpPr>
        <p:spPr>
          <a:xfrm>
            <a:off x="913775" y="618517"/>
            <a:ext cx="10364451" cy="1596177"/>
          </a:xfrm>
        </p:spPr>
        <p:txBody>
          <a:bodyPr>
            <a:normAutofit/>
          </a:bodyPr>
          <a:lstStyle/>
          <a:p>
            <a:r>
              <a:rPr lang="en-US" b="0" i="0" u="sng">
                <a:effectLst/>
                <a:latin typeface="Arial Black" panose="020B0A04020102020204" pitchFamily="34" charset="0"/>
              </a:rPr>
              <a:t>9.Npm</a:t>
            </a:r>
            <a:br>
              <a:rPr lang="en-US" b="0" i="0">
                <a:effectLst/>
                <a:latin typeface="azo-sans-web"/>
              </a:rPr>
            </a:br>
            <a:endParaRPr lang="en-US" dirty="0"/>
          </a:p>
        </p:txBody>
      </p:sp>
      <p:pic>
        <p:nvPicPr>
          <p:cNvPr id="5" name="Picture 4" descr="Logo&#10;&#10;Description automatically generated with low confidence">
            <a:extLst>
              <a:ext uri="{FF2B5EF4-FFF2-40B4-BE49-F238E27FC236}">
                <a16:creationId xmlns:a16="http://schemas.microsoft.com/office/drawing/2014/main" id="{516B8D32-FD7B-473A-8009-C08169025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847849"/>
            <a:ext cx="3836740" cy="34241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5A3B54E1-9954-4951-80F4-E0F45CF8B9A2}"/>
              </a:ext>
            </a:extLst>
          </p:cNvPr>
          <p:cNvSpPr>
            <a:spLocks noGrp="1"/>
          </p:cNvSpPr>
          <p:nvPr>
            <p:ph sz="quarter" idx="13"/>
          </p:nvPr>
        </p:nvSpPr>
        <p:spPr>
          <a:xfrm>
            <a:off x="4837814" y="2367092"/>
            <a:ext cx="6439786" cy="3424107"/>
          </a:xfrm>
        </p:spPr>
        <p:txBody>
          <a:bodyPr>
            <a:normAutofit/>
          </a:bodyPr>
          <a:lstStyle/>
          <a:p>
            <a:pPr marL="0" indent="0">
              <a:lnSpc>
                <a:spcPct val="110000"/>
              </a:lnSpc>
              <a:buNone/>
            </a:pPr>
            <a:r>
              <a:rPr lang="en-US" sz="1600" b="0" i="0" dirty="0">
                <a:effectLst/>
                <a:latin typeface="Arial Black" panose="020B0A04020102020204" pitchFamily="34" charset="0"/>
              </a:rPr>
              <a:t>Npm stands for </a:t>
            </a:r>
            <a:r>
              <a:rPr lang="en-US" sz="1600" i="0" dirty="0">
                <a:effectLst/>
                <a:latin typeface="Arial Black" panose="020B0A04020102020204" pitchFamily="34" charset="0"/>
              </a:rPr>
              <a:t>Node Package Manager</a:t>
            </a:r>
            <a:r>
              <a:rPr lang="en-US" sz="1600" b="0" i="0" dirty="0">
                <a:effectLst/>
                <a:latin typeface="Arial Black" panose="020B0A04020102020204" pitchFamily="34" charset="0"/>
              </a:rPr>
              <a:t>. It is a default package manager for NodeJS. It is one of the largest software registries in the world. It is a powerful front-end technology in which the developers share their code and reuse the code of other developers. It is a command-line tool used for installation, updating, and uninstalling Node.js packages in the applications. It is also an online repository for different open-source Node.js packages</a:t>
            </a:r>
            <a:r>
              <a:rPr lang="en-US" sz="1600" b="0" i="0" dirty="0">
                <a:effectLst/>
                <a:latin typeface="niveau-grotesk"/>
              </a:rPr>
              <a:t>.</a:t>
            </a:r>
          </a:p>
          <a:p>
            <a:pPr>
              <a:lnSpc>
                <a:spcPct val="110000"/>
              </a:lnSpc>
            </a:pPr>
            <a:endParaRPr lang="en-US" sz="1600" dirty="0"/>
          </a:p>
        </p:txBody>
      </p:sp>
    </p:spTree>
    <p:extLst>
      <p:ext uri="{BB962C8B-B14F-4D97-AF65-F5344CB8AC3E}">
        <p14:creationId xmlns:p14="http://schemas.microsoft.com/office/powerpoint/2010/main" val="112614498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93</TotalTime>
  <Words>1082</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azo-sans-web</vt:lpstr>
      <vt:lpstr>niveau-grotesk</vt:lpstr>
      <vt:lpstr>Tw Cen MT</vt:lpstr>
      <vt:lpstr>Droplet</vt:lpstr>
      <vt:lpstr>Front End Technologies</vt:lpstr>
      <vt:lpstr>2. ReactJS </vt:lpstr>
      <vt:lpstr>3.AngularJS </vt:lpstr>
      <vt:lpstr>4. Flutter </vt:lpstr>
      <vt:lpstr>5. Vue.js </vt:lpstr>
      <vt:lpstr>6. Bootstrap </vt:lpstr>
      <vt:lpstr>7. Ionic </vt:lpstr>
      <vt:lpstr>8. HTML5 Boilerplate </vt:lpstr>
      <vt:lpstr>9.Npm </vt:lpstr>
      <vt:lpstr>10. Meteor </vt:lpstr>
      <vt:lpstr>11. Elm </vt:lpstr>
      <vt:lpstr>12. TypeScript </vt:lpstr>
      <vt:lpstr>13. Grunt </vt:lpstr>
      <vt:lpstr>14. Backbone.js </vt:lpstr>
      <vt:lpstr>15. Sencha Ext JS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Technologies</dc:title>
  <dc:creator>Aishwarya Kakpure</dc:creator>
  <cp:lastModifiedBy>Aishwarya Kakpure</cp:lastModifiedBy>
  <cp:revision>4</cp:revision>
  <dcterms:created xsi:type="dcterms:W3CDTF">2022-08-06T10:41:44Z</dcterms:created>
  <dcterms:modified xsi:type="dcterms:W3CDTF">2022-08-06T12:14:45Z</dcterms:modified>
</cp:coreProperties>
</file>