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21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ishwarya Kakpure" userId="e2647f9cc71cefbf" providerId="LiveId" clId="{2BDB8C2E-C005-4CF2-9F15-C253B7D42F59}"/>
    <pc:docChg chg="custSel addSld modSld">
      <pc:chgData name="Aishwarya Kakpure" userId="e2647f9cc71cefbf" providerId="LiveId" clId="{2BDB8C2E-C005-4CF2-9F15-C253B7D42F59}" dt="2022-08-09T08:26:30.412" v="403" actId="114"/>
      <pc:docMkLst>
        <pc:docMk/>
      </pc:docMkLst>
      <pc:sldChg chg="modSp mod">
        <pc:chgData name="Aishwarya Kakpure" userId="e2647f9cc71cefbf" providerId="LiveId" clId="{2BDB8C2E-C005-4CF2-9F15-C253B7D42F59}" dt="2022-08-09T08:25:26.468" v="389" actId="207"/>
        <pc:sldMkLst>
          <pc:docMk/>
          <pc:sldMk cId="1016046705" sldId="256"/>
        </pc:sldMkLst>
        <pc:spChg chg="mod">
          <ac:chgData name="Aishwarya Kakpure" userId="e2647f9cc71cefbf" providerId="LiveId" clId="{2BDB8C2E-C005-4CF2-9F15-C253B7D42F59}" dt="2022-08-09T08:25:26.468" v="389" actId="207"/>
          <ac:spMkLst>
            <pc:docMk/>
            <pc:sldMk cId="1016046705" sldId="256"/>
            <ac:spMk id="3" creationId="{5B874095-4A2E-4AA8-0FE9-0590FEDFEC60}"/>
          </ac:spMkLst>
        </pc:spChg>
      </pc:sldChg>
      <pc:sldChg chg="modSp mod">
        <pc:chgData name="Aishwarya Kakpure" userId="e2647f9cc71cefbf" providerId="LiveId" clId="{2BDB8C2E-C005-4CF2-9F15-C253B7D42F59}" dt="2022-08-09T08:25:31.090" v="390" actId="207"/>
        <pc:sldMkLst>
          <pc:docMk/>
          <pc:sldMk cId="2211820109" sldId="257"/>
        </pc:sldMkLst>
        <pc:spChg chg="mod">
          <ac:chgData name="Aishwarya Kakpure" userId="e2647f9cc71cefbf" providerId="LiveId" clId="{2BDB8C2E-C005-4CF2-9F15-C253B7D42F59}" dt="2022-08-09T08:25:31.090" v="390" actId="207"/>
          <ac:spMkLst>
            <pc:docMk/>
            <pc:sldMk cId="2211820109" sldId="257"/>
            <ac:spMk id="3" creationId="{2A9527AC-F82D-E18F-D05E-6B0A9A3C69D6}"/>
          </ac:spMkLst>
        </pc:spChg>
      </pc:sldChg>
      <pc:sldChg chg="modSp mod">
        <pc:chgData name="Aishwarya Kakpure" userId="e2647f9cc71cefbf" providerId="LiveId" clId="{2BDB8C2E-C005-4CF2-9F15-C253B7D42F59}" dt="2022-08-09T08:24:43.524" v="388" actId="114"/>
        <pc:sldMkLst>
          <pc:docMk/>
          <pc:sldMk cId="3679450991" sldId="258"/>
        </pc:sldMkLst>
        <pc:spChg chg="mod">
          <ac:chgData name="Aishwarya Kakpure" userId="e2647f9cc71cefbf" providerId="LiveId" clId="{2BDB8C2E-C005-4CF2-9F15-C253B7D42F59}" dt="2022-08-09T08:24:43.524" v="388" actId="114"/>
          <ac:spMkLst>
            <pc:docMk/>
            <pc:sldMk cId="3679450991" sldId="258"/>
            <ac:spMk id="3" creationId="{EAB279C4-423B-EC55-89F4-F55755ACB44E}"/>
          </ac:spMkLst>
        </pc:spChg>
      </pc:sldChg>
      <pc:sldChg chg="modSp new mod">
        <pc:chgData name="Aishwarya Kakpure" userId="e2647f9cc71cefbf" providerId="LiveId" clId="{2BDB8C2E-C005-4CF2-9F15-C253B7D42F59}" dt="2022-08-09T08:25:58.368" v="397" actId="114"/>
        <pc:sldMkLst>
          <pc:docMk/>
          <pc:sldMk cId="954885260" sldId="259"/>
        </pc:sldMkLst>
        <pc:spChg chg="mod">
          <ac:chgData name="Aishwarya Kakpure" userId="e2647f9cc71cefbf" providerId="LiveId" clId="{2BDB8C2E-C005-4CF2-9F15-C253B7D42F59}" dt="2022-08-09T07:38:30.768" v="52" actId="122"/>
          <ac:spMkLst>
            <pc:docMk/>
            <pc:sldMk cId="954885260" sldId="259"/>
            <ac:spMk id="2" creationId="{717849DA-0C99-8DAF-AD94-A33FCAB69BDC}"/>
          </ac:spMkLst>
        </pc:spChg>
        <pc:spChg chg="mod">
          <ac:chgData name="Aishwarya Kakpure" userId="e2647f9cc71cefbf" providerId="LiveId" clId="{2BDB8C2E-C005-4CF2-9F15-C253B7D42F59}" dt="2022-08-09T08:25:58.368" v="397" actId="114"/>
          <ac:spMkLst>
            <pc:docMk/>
            <pc:sldMk cId="954885260" sldId="259"/>
            <ac:spMk id="3" creationId="{2E6E96D3-06C2-988F-957E-98BD33139EC0}"/>
          </ac:spMkLst>
        </pc:spChg>
      </pc:sldChg>
      <pc:sldChg chg="modSp new mod">
        <pc:chgData name="Aishwarya Kakpure" userId="e2647f9cc71cefbf" providerId="LiveId" clId="{2BDB8C2E-C005-4CF2-9F15-C253B7D42F59}" dt="2022-08-09T08:26:05.682" v="398" actId="115"/>
        <pc:sldMkLst>
          <pc:docMk/>
          <pc:sldMk cId="3298828563" sldId="260"/>
        </pc:sldMkLst>
        <pc:spChg chg="mod">
          <ac:chgData name="Aishwarya Kakpure" userId="e2647f9cc71cefbf" providerId="LiveId" clId="{2BDB8C2E-C005-4CF2-9F15-C253B7D42F59}" dt="2022-08-09T08:26:05.682" v="398" actId="115"/>
          <ac:spMkLst>
            <pc:docMk/>
            <pc:sldMk cId="3298828563" sldId="260"/>
            <ac:spMk id="2" creationId="{176A9454-5CEC-A116-2E49-238F1A58CBAF}"/>
          </ac:spMkLst>
        </pc:spChg>
        <pc:spChg chg="mod">
          <ac:chgData name="Aishwarya Kakpure" userId="e2647f9cc71cefbf" providerId="LiveId" clId="{2BDB8C2E-C005-4CF2-9F15-C253B7D42F59}" dt="2022-08-09T07:43:11.168" v="108" actId="5793"/>
          <ac:spMkLst>
            <pc:docMk/>
            <pc:sldMk cId="3298828563" sldId="260"/>
            <ac:spMk id="3" creationId="{F13453FE-408A-E217-232E-F95A31379BDE}"/>
          </ac:spMkLst>
        </pc:spChg>
      </pc:sldChg>
      <pc:sldChg chg="modSp new mod">
        <pc:chgData name="Aishwarya Kakpure" userId="e2647f9cc71cefbf" providerId="LiveId" clId="{2BDB8C2E-C005-4CF2-9F15-C253B7D42F59}" dt="2022-08-09T08:26:13.520" v="399" actId="207"/>
        <pc:sldMkLst>
          <pc:docMk/>
          <pc:sldMk cId="1325899808" sldId="261"/>
        </pc:sldMkLst>
        <pc:spChg chg="mod">
          <ac:chgData name="Aishwarya Kakpure" userId="e2647f9cc71cefbf" providerId="LiveId" clId="{2BDB8C2E-C005-4CF2-9F15-C253B7D42F59}" dt="2022-08-09T08:26:13.520" v="399" actId="207"/>
          <ac:spMkLst>
            <pc:docMk/>
            <pc:sldMk cId="1325899808" sldId="261"/>
            <ac:spMk id="2" creationId="{4BC27E8A-19DA-FE98-9F16-A44A8DB6B52C}"/>
          </ac:spMkLst>
        </pc:spChg>
        <pc:spChg chg="mod">
          <ac:chgData name="Aishwarya Kakpure" userId="e2647f9cc71cefbf" providerId="LiveId" clId="{2BDB8C2E-C005-4CF2-9F15-C253B7D42F59}" dt="2022-08-09T08:01:26.984" v="208" actId="207"/>
          <ac:spMkLst>
            <pc:docMk/>
            <pc:sldMk cId="1325899808" sldId="261"/>
            <ac:spMk id="3" creationId="{7023E7D4-FA0D-57B5-E6F2-D305F464086F}"/>
          </ac:spMkLst>
        </pc:spChg>
      </pc:sldChg>
      <pc:sldChg chg="modSp new mod">
        <pc:chgData name="Aishwarya Kakpure" userId="e2647f9cc71cefbf" providerId="LiveId" clId="{2BDB8C2E-C005-4CF2-9F15-C253B7D42F59}" dt="2022-08-09T07:57:54.342" v="163" actId="255"/>
        <pc:sldMkLst>
          <pc:docMk/>
          <pc:sldMk cId="184970126" sldId="262"/>
        </pc:sldMkLst>
        <pc:spChg chg="mod">
          <ac:chgData name="Aishwarya Kakpure" userId="e2647f9cc71cefbf" providerId="LiveId" clId="{2BDB8C2E-C005-4CF2-9F15-C253B7D42F59}" dt="2022-08-09T07:57:54.342" v="163" actId="255"/>
          <ac:spMkLst>
            <pc:docMk/>
            <pc:sldMk cId="184970126" sldId="262"/>
            <ac:spMk id="2" creationId="{406F82E5-A3E2-7838-6498-890C713A7258}"/>
          </ac:spMkLst>
        </pc:spChg>
        <pc:spChg chg="mod">
          <ac:chgData name="Aishwarya Kakpure" userId="e2647f9cc71cefbf" providerId="LiveId" clId="{2BDB8C2E-C005-4CF2-9F15-C253B7D42F59}" dt="2022-08-09T07:57:50.251" v="162" actId="255"/>
          <ac:spMkLst>
            <pc:docMk/>
            <pc:sldMk cId="184970126" sldId="262"/>
            <ac:spMk id="3" creationId="{860C771F-43E8-E14D-9595-15924E48752B}"/>
          </ac:spMkLst>
        </pc:spChg>
      </pc:sldChg>
      <pc:sldChg chg="modSp new mod">
        <pc:chgData name="Aishwarya Kakpure" userId="e2647f9cc71cefbf" providerId="LiveId" clId="{2BDB8C2E-C005-4CF2-9F15-C253B7D42F59}" dt="2022-08-09T08:26:30.412" v="403" actId="114"/>
        <pc:sldMkLst>
          <pc:docMk/>
          <pc:sldMk cId="2283633209" sldId="263"/>
        </pc:sldMkLst>
        <pc:spChg chg="mod">
          <ac:chgData name="Aishwarya Kakpure" userId="e2647f9cc71cefbf" providerId="LiveId" clId="{2BDB8C2E-C005-4CF2-9F15-C253B7D42F59}" dt="2022-08-09T08:00:37.633" v="196" actId="115"/>
          <ac:spMkLst>
            <pc:docMk/>
            <pc:sldMk cId="2283633209" sldId="263"/>
            <ac:spMk id="2" creationId="{FB7C138A-4F19-24EB-8213-D3B6EFC5D5AB}"/>
          </ac:spMkLst>
        </pc:spChg>
        <pc:spChg chg="mod">
          <ac:chgData name="Aishwarya Kakpure" userId="e2647f9cc71cefbf" providerId="LiveId" clId="{2BDB8C2E-C005-4CF2-9F15-C253B7D42F59}" dt="2022-08-09T08:26:30.412" v="403" actId="114"/>
          <ac:spMkLst>
            <pc:docMk/>
            <pc:sldMk cId="2283633209" sldId="263"/>
            <ac:spMk id="3" creationId="{84ADB9E6-CC23-F2D1-87D9-405C57878B54}"/>
          </ac:spMkLst>
        </pc:spChg>
      </pc:sldChg>
      <pc:sldChg chg="modSp new mod">
        <pc:chgData name="Aishwarya Kakpure" userId="e2647f9cc71cefbf" providerId="LiveId" clId="{2BDB8C2E-C005-4CF2-9F15-C253B7D42F59}" dt="2022-08-09T08:26:19.762" v="400" actId="207"/>
        <pc:sldMkLst>
          <pc:docMk/>
          <pc:sldMk cId="679040260" sldId="264"/>
        </pc:sldMkLst>
        <pc:spChg chg="mod">
          <ac:chgData name="Aishwarya Kakpure" userId="e2647f9cc71cefbf" providerId="LiveId" clId="{2BDB8C2E-C005-4CF2-9F15-C253B7D42F59}" dt="2022-08-09T08:08:07.419" v="265" actId="1076"/>
          <ac:spMkLst>
            <pc:docMk/>
            <pc:sldMk cId="679040260" sldId="264"/>
            <ac:spMk id="2" creationId="{A4592E9F-F426-E418-7E8F-CEB804EF67FC}"/>
          </ac:spMkLst>
        </pc:spChg>
        <pc:spChg chg="mod">
          <ac:chgData name="Aishwarya Kakpure" userId="e2647f9cc71cefbf" providerId="LiveId" clId="{2BDB8C2E-C005-4CF2-9F15-C253B7D42F59}" dt="2022-08-09T08:26:19.762" v="400" actId="207"/>
          <ac:spMkLst>
            <pc:docMk/>
            <pc:sldMk cId="679040260" sldId="264"/>
            <ac:spMk id="3" creationId="{16D5CFDA-7148-04D1-315B-989EA585143A}"/>
          </ac:spMkLst>
        </pc:spChg>
      </pc:sldChg>
      <pc:sldChg chg="delSp modSp new mod">
        <pc:chgData name="Aishwarya Kakpure" userId="e2647f9cc71cefbf" providerId="LiveId" clId="{2BDB8C2E-C005-4CF2-9F15-C253B7D42F59}" dt="2022-08-09T08:23:16.632" v="367" actId="27636"/>
        <pc:sldMkLst>
          <pc:docMk/>
          <pc:sldMk cId="2554940657" sldId="265"/>
        </pc:sldMkLst>
        <pc:spChg chg="del">
          <ac:chgData name="Aishwarya Kakpure" userId="e2647f9cc71cefbf" providerId="LiveId" clId="{2BDB8C2E-C005-4CF2-9F15-C253B7D42F59}" dt="2022-08-09T08:21:11.173" v="334" actId="21"/>
          <ac:spMkLst>
            <pc:docMk/>
            <pc:sldMk cId="2554940657" sldId="265"/>
            <ac:spMk id="2" creationId="{1B0E1E78-EBB7-C31A-39E2-A37D57247A06}"/>
          </ac:spMkLst>
        </pc:spChg>
        <pc:spChg chg="mod">
          <ac:chgData name="Aishwarya Kakpure" userId="e2647f9cc71cefbf" providerId="LiveId" clId="{2BDB8C2E-C005-4CF2-9F15-C253B7D42F59}" dt="2022-08-09T08:23:16.632" v="367" actId="27636"/>
          <ac:spMkLst>
            <pc:docMk/>
            <pc:sldMk cId="2554940657" sldId="265"/>
            <ac:spMk id="3" creationId="{AAE79F50-0868-A013-E154-4134F6F14A27}"/>
          </ac:spMkLst>
        </pc:spChg>
      </pc:sldChg>
      <pc:sldChg chg="modSp new mod">
        <pc:chgData name="Aishwarya Kakpure" userId="e2647f9cc71cefbf" providerId="LiveId" clId="{2BDB8C2E-C005-4CF2-9F15-C253B7D42F59}" dt="2022-08-09T08:21:51.311" v="346" actId="207"/>
        <pc:sldMkLst>
          <pc:docMk/>
          <pc:sldMk cId="2223352790" sldId="266"/>
        </pc:sldMkLst>
        <pc:spChg chg="mod">
          <ac:chgData name="Aishwarya Kakpure" userId="e2647f9cc71cefbf" providerId="LiveId" clId="{2BDB8C2E-C005-4CF2-9F15-C253B7D42F59}" dt="2022-08-09T08:19:35.549" v="294" actId="1076"/>
          <ac:spMkLst>
            <pc:docMk/>
            <pc:sldMk cId="2223352790" sldId="266"/>
            <ac:spMk id="2" creationId="{311278FD-BDB3-30F4-DEC3-412556FD44F5}"/>
          </ac:spMkLst>
        </pc:spChg>
        <pc:spChg chg="mod">
          <ac:chgData name="Aishwarya Kakpure" userId="e2647f9cc71cefbf" providerId="LiveId" clId="{2BDB8C2E-C005-4CF2-9F15-C253B7D42F59}" dt="2022-08-09T08:21:51.311" v="346" actId="207"/>
          <ac:spMkLst>
            <pc:docMk/>
            <pc:sldMk cId="2223352790" sldId="266"/>
            <ac:spMk id="3" creationId="{947096FA-00BE-76A8-474D-2485F6788BAB}"/>
          </ac:spMkLst>
        </pc:spChg>
      </pc:sldChg>
      <pc:sldChg chg="delSp modSp new mod">
        <pc:chgData name="Aishwarya Kakpure" userId="e2647f9cc71cefbf" providerId="LiveId" clId="{2BDB8C2E-C005-4CF2-9F15-C253B7D42F59}" dt="2022-08-09T08:23:41.743" v="375" actId="207"/>
        <pc:sldMkLst>
          <pc:docMk/>
          <pc:sldMk cId="2809607077" sldId="267"/>
        </pc:sldMkLst>
        <pc:spChg chg="del">
          <ac:chgData name="Aishwarya Kakpure" userId="e2647f9cc71cefbf" providerId="LiveId" clId="{2BDB8C2E-C005-4CF2-9F15-C253B7D42F59}" dt="2022-08-09T08:22:33.149" v="354" actId="21"/>
          <ac:spMkLst>
            <pc:docMk/>
            <pc:sldMk cId="2809607077" sldId="267"/>
            <ac:spMk id="2" creationId="{54D459F6-AC4B-DA29-DECD-3633493343F0}"/>
          </ac:spMkLst>
        </pc:spChg>
        <pc:spChg chg="mod">
          <ac:chgData name="Aishwarya Kakpure" userId="e2647f9cc71cefbf" providerId="LiveId" clId="{2BDB8C2E-C005-4CF2-9F15-C253B7D42F59}" dt="2022-08-09T08:23:41.743" v="375" actId="207"/>
          <ac:spMkLst>
            <pc:docMk/>
            <pc:sldMk cId="2809607077" sldId="267"/>
            <ac:spMk id="3" creationId="{B75606AD-FF88-1F7C-0287-6CFB53E41D3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33D62-88DA-F19C-C13B-0A8198B5FA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8CC1578-738E-A013-6EF6-6A20F0C558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7D669D5-C457-3476-6546-4ABD22F55C35}"/>
              </a:ext>
            </a:extLst>
          </p:cNvPr>
          <p:cNvSpPr>
            <a:spLocks noGrp="1"/>
          </p:cNvSpPr>
          <p:nvPr>
            <p:ph type="dt" sz="half" idx="10"/>
          </p:nvPr>
        </p:nvSpPr>
        <p:spPr/>
        <p:txBody>
          <a:bodyPr/>
          <a:lstStyle/>
          <a:p>
            <a:fld id="{4D269FA1-3CD1-4B37-98F3-33ACB0416BD3}" type="datetimeFigureOut">
              <a:rPr lang="en-US" smtClean="0"/>
              <a:t>8/9/2022</a:t>
            </a:fld>
            <a:endParaRPr lang="en-US"/>
          </a:p>
        </p:txBody>
      </p:sp>
      <p:sp>
        <p:nvSpPr>
          <p:cNvPr id="5" name="Footer Placeholder 4">
            <a:extLst>
              <a:ext uri="{FF2B5EF4-FFF2-40B4-BE49-F238E27FC236}">
                <a16:creationId xmlns:a16="http://schemas.microsoft.com/office/drawing/2014/main" id="{0B535708-3176-F6A4-E4F9-7D1E68F320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D31B2F-9C75-358A-8B03-F9D82C3E49C3}"/>
              </a:ext>
            </a:extLst>
          </p:cNvPr>
          <p:cNvSpPr>
            <a:spLocks noGrp="1"/>
          </p:cNvSpPr>
          <p:nvPr>
            <p:ph type="sldNum" sz="quarter" idx="12"/>
          </p:nvPr>
        </p:nvSpPr>
        <p:spPr/>
        <p:txBody>
          <a:bodyPr/>
          <a:lstStyle/>
          <a:p>
            <a:fld id="{A32A3B99-B599-4483-8156-6900583145EE}" type="slidenum">
              <a:rPr lang="en-US" smtClean="0"/>
              <a:t>‹#›</a:t>
            </a:fld>
            <a:endParaRPr lang="en-US"/>
          </a:p>
        </p:txBody>
      </p:sp>
    </p:spTree>
    <p:extLst>
      <p:ext uri="{BB962C8B-B14F-4D97-AF65-F5344CB8AC3E}">
        <p14:creationId xmlns:p14="http://schemas.microsoft.com/office/powerpoint/2010/main" val="2878059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32886-B0DF-CBA1-3509-BEAB756EF43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73C638-0FB4-32A6-0A9A-E0FD71189D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29F9B4-DFC3-9F26-D235-F13B3A8A5231}"/>
              </a:ext>
            </a:extLst>
          </p:cNvPr>
          <p:cNvSpPr>
            <a:spLocks noGrp="1"/>
          </p:cNvSpPr>
          <p:nvPr>
            <p:ph type="dt" sz="half" idx="10"/>
          </p:nvPr>
        </p:nvSpPr>
        <p:spPr/>
        <p:txBody>
          <a:bodyPr/>
          <a:lstStyle/>
          <a:p>
            <a:fld id="{4D269FA1-3CD1-4B37-98F3-33ACB0416BD3}" type="datetimeFigureOut">
              <a:rPr lang="en-US" smtClean="0"/>
              <a:t>8/9/2022</a:t>
            </a:fld>
            <a:endParaRPr lang="en-US"/>
          </a:p>
        </p:txBody>
      </p:sp>
      <p:sp>
        <p:nvSpPr>
          <p:cNvPr id="5" name="Footer Placeholder 4">
            <a:extLst>
              <a:ext uri="{FF2B5EF4-FFF2-40B4-BE49-F238E27FC236}">
                <a16:creationId xmlns:a16="http://schemas.microsoft.com/office/drawing/2014/main" id="{E29D3AF4-47D1-F065-0524-0DBD2D292F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B4B2BE-907C-8C67-7049-78250BE6BFF8}"/>
              </a:ext>
            </a:extLst>
          </p:cNvPr>
          <p:cNvSpPr>
            <a:spLocks noGrp="1"/>
          </p:cNvSpPr>
          <p:nvPr>
            <p:ph type="sldNum" sz="quarter" idx="12"/>
          </p:nvPr>
        </p:nvSpPr>
        <p:spPr/>
        <p:txBody>
          <a:bodyPr/>
          <a:lstStyle/>
          <a:p>
            <a:fld id="{A32A3B99-B599-4483-8156-6900583145EE}" type="slidenum">
              <a:rPr lang="en-US" smtClean="0"/>
              <a:t>‹#›</a:t>
            </a:fld>
            <a:endParaRPr lang="en-US"/>
          </a:p>
        </p:txBody>
      </p:sp>
    </p:spTree>
    <p:extLst>
      <p:ext uri="{BB962C8B-B14F-4D97-AF65-F5344CB8AC3E}">
        <p14:creationId xmlns:p14="http://schemas.microsoft.com/office/powerpoint/2010/main" val="1308194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D79EA9-6371-3CF8-2877-3417DC8C86E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BE6FF0B-A954-CD0B-36CB-C1D44036F7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40EE0D-32AB-D4F8-E1A7-711CA184D78F}"/>
              </a:ext>
            </a:extLst>
          </p:cNvPr>
          <p:cNvSpPr>
            <a:spLocks noGrp="1"/>
          </p:cNvSpPr>
          <p:nvPr>
            <p:ph type="dt" sz="half" idx="10"/>
          </p:nvPr>
        </p:nvSpPr>
        <p:spPr/>
        <p:txBody>
          <a:bodyPr/>
          <a:lstStyle/>
          <a:p>
            <a:fld id="{4D269FA1-3CD1-4B37-98F3-33ACB0416BD3}" type="datetimeFigureOut">
              <a:rPr lang="en-US" smtClean="0"/>
              <a:t>8/9/2022</a:t>
            </a:fld>
            <a:endParaRPr lang="en-US"/>
          </a:p>
        </p:txBody>
      </p:sp>
      <p:sp>
        <p:nvSpPr>
          <p:cNvPr id="5" name="Footer Placeholder 4">
            <a:extLst>
              <a:ext uri="{FF2B5EF4-FFF2-40B4-BE49-F238E27FC236}">
                <a16:creationId xmlns:a16="http://schemas.microsoft.com/office/drawing/2014/main" id="{D011FA29-C507-2732-DDBD-F10F748427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123081-BF39-1EC6-7235-68C6F6A3100E}"/>
              </a:ext>
            </a:extLst>
          </p:cNvPr>
          <p:cNvSpPr>
            <a:spLocks noGrp="1"/>
          </p:cNvSpPr>
          <p:nvPr>
            <p:ph type="sldNum" sz="quarter" idx="12"/>
          </p:nvPr>
        </p:nvSpPr>
        <p:spPr/>
        <p:txBody>
          <a:bodyPr/>
          <a:lstStyle/>
          <a:p>
            <a:fld id="{A32A3B99-B599-4483-8156-6900583145EE}" type="slidenum">
              <a:rPr lang="en-US" smtClean="0"/>
              <a:t>‹#›</a:t>
            </a:fld>
            <a:endParaRPr lang="en-US"/>
          </a:p>
        </p:txBody>
      </p:sp>
    </p:spTree>
    <p:extLst>
      <p:ext uri="{BB962C8B-B14F-4D97-AF65-F5344CB8AC3E}">
        <p14:creationId xmlns:p14="http://schemas.microsoft.com/office/powerpoint/2010/main" val="3219162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3F3FE-3686-EEEC-3F3A-B92E4C1E0F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4D4D14-2978-2051-08C6-EA1528094F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A29821-2047-304E-60E7-E81B898C89CF}"/>
              </a:ext>
            </a:extLst>
          </p:cNvPr>
          <p:cNvSpPr>
            <a:spLocks noGrp="1"/>
          </p:cNvSpPr>
          <p:nvPr>
            <p:ph type="dt" sz="half" idx="10"/>
          </p:nvPr>
        </p:nvSpPr>
        <p:spPr/>
        <p:txBody>
          <a:bodyPr/>
          <a:lstStyle/>
          <a:p>
            <a:fld id="{4D269FA1-3CD1-4B37-98F3-33ACB0416BD3}" type="datetimeFigureOut">
              <a:rPr lang="en-US" smtClean="0"/>
              <a:t>8/9/2022</a:t>
            </a:fld>
            <a:endParaRPr lang="en-US"/>
          </a:p>
        </p:txBody>
      </p:sp>
      <p:sp>
        <p:nvSpPr>
          <p:cNvPr id="5" name="Footer Placeholder 4">
            <a:extLst>
              <a:ext uri="{FF2B5EF4-FFF2-40B4-BE49-F238E27FC236}">
                <a16:creationId xmlns:a16="http://schemas.microsoft.com/office/drawing/2014/main" id="{9B9C4989-2B27-EE0A-1C41-385BA5935C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5DE7DD-CB9C-CD69-3116-5913ACAD5E0E}"/>
              </a:ext>
            </a:extLst>
          </p:cNvPr>
          <p:cNvSpPr>
            <a:spLocks noGrp="1"/>
          </p:cNvSpPr>
          <p:nvPr>
            <p:ph type="sldNum" sz="quarter" idx="12"/>
          </p:nvPr>
        </p:nvSpPr>
        <p:spPr/>
        <p:txBody>
          <a:bodyPr/>
          <a:lstStyle/>
          <a:p>
            <a:fld id="{A32A3B99-B599-4483-8156-6900583145EE}" type="slidenum">
              <a:rPr lang="en-US" smtClean="0"/>
              <a:t>‹#›</a:t>
            </a:fld>
            <a:endParaRPr lang="en-US"/>
          </a:p>
        </p:txBody>
      </p:sp>
    </p:spTree>
    <p:extLst>
      <p:ext uri="{BB962C8B-B14F-4D97-AF65-F5344CB8AC3E}">
        <p14:creationId xmlns:p14="http://schemas.microsoft.com/office/powerpoint/2010/main" val="4265295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3C126-B66D-C760-7E1A-606D1ABA8F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A200B82-9D71-E4FC-42C3-AE68D45CC1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8CA8D8-F4DE-FE76-2E9D-944EF7B5A300}"/>
              </a:ext>
            </a:extLst>
          </p:cNvPr>
          <p:cNvSpPr>
            <a:spLocks noGrp="1"/>
          </p:cNvSpPr>
          <p:nvPr>
            <p:ph type="dt" sz="half" idx="10"/>
          </p:nvPr>
        </p:nvSpPr>
        <p:spPr/>
        <p:txBody>
          <a:bodyPr/>
          <a:lstStyle/>
          <a:p>
            <a:fld id="{4D269FA1-3CD1-4B37-98F3-33ACB0416BD3}" type="datetimeFigureOut">
              <a:rPr lang="en-US" smtClean="0"/>
              <a:t>8/9/2022</a:t>
            </a:fld>
            <a:endParaRPr lang="en-US"/>
          </a:p>
        </p:txBody>
      </p:sp>
      <p:sp>
        <p:nvSpPr>
          <p:cNvPr id="5" name="Footer Placeholder 4">
            <a:extLst>
              <a:ext uri="{FF2B5EF4-FFF2-40B4-BE49-F238E27FC236}">
                <a16:creationId xmlns:a16="http://schemas.microsoft.com/office/drawing/2014/main" id="{499F0188-CFD0-098A-4600-79156C0431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808E7F-2789-D9CA-FED5-09109A143938}"/>
              </a:ext>
            </a:extLst>
          </p:cNvPr>
          <p:cNvSpPr>
            <a:spLocks noGrp="1"/>
          </p:cNvSpPr>
          <p:nvPr>
            <p:ph type="sldNum" sz="quarter" idx="12"/>
          </p:nvPr>
        </p:nvSpPr>
        <p:spPr/>
        <p:txBody>
          <a:bodyPr/>
          <a:lstStyle/>
          <a:p>
            <a:fld id="{A32A3B99-B599-4483-8156-6900583145EE}" type="slidenum">
              <a:rPr lang="en-US" smtClean="0"/>
              <a:t>‹#›</a:t>
            </a:fld>
            <a:endParaRPr lang="en-US"/>
          </a:p>
        </p:txBody>
      </p:sp>
    </p:spTree>
    <p:extLst>
      <p:ext uri="{BB962C8B-B14F-4D97-AF65-F5344CB8AC3E}">
        <p14:creationId xmlns:p14="http://schemas.microsoft.com/office/powerpoint/2010/main" val="81182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DDCE3-24F6-7A7B-5A5C-5A205E222D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ACEECB-84A6-7E61-1CB4-5428807B9AB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9F66B64-C5E4-8464-BC97-083696B1D3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6E4565D-20E8-75E0-3763-B10A3F3F673F}"/>
              </a:ext>
            </a:extLst>
          </p:cNvPr>
          <p:cNvSpPr>
            <a:spLocks noGrp="1"/>
          </p:cNvSpPr>
          <p:nvPr>
            <p:ph type="dt" sz="half" idx="10"/>
          </p:nvPr>
        </p:nvSpPr>
        <p:spPr/>
        <p:txBody>
          <a:bodyPr/>
          <a:lstStyle/>
          <a:p>
            <a:fld id="{4D269FA1-3CD1-4B37-98F3-33ACB0416BD3}" type="datetimeFigureOut">
              <a:rPr lang="en-US" smtClean="0"/>
              <a:t>8/9/2022</a:t>
            </a:fld>
            <a:endParaRPr lang="en-US"/>
          </a:p>
        </p:txBody>
      </p:sp>
      <p:sp>
        <p:nvSpPr>
          <p:cNvPr id="6" name="Footer Placeholder 5">
            <a:extLst>
              <a:ext uri="{FF2B5EF4-FFF2-40B4-BE49-F238E27FC236}">
                <a16:creationId xmlns:a16="http://schemas.microsoft.com/office/drawing/2014/main" id="{7E1798D2-6872-6D38-48F1-1EF0535592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5C5D34-5350-4259-9E9B-006AC9E6136B}"/>
              </a:ext>
            </a:extLst>
          </p:cNvPr>
          <p:cNvSpPr>
            <a:spLocks noGrp="1"/>
          </p:cNvSpPr>
          <p:nvPr>
            <p:ph type="sldNum" sz="quarter" idx="12"/>
          </p:nvPr>
        </p:nvSpPr>
        <p:spPr/>
        <p:txBody>
          <a:bodyPr/>
          <a:lstStyle/>
          <a:p>
            <a:fld id="{A32A3B99-B599-4483-8156-6900583145EE}" type="slidenum">
              <a:rPr lang="en-US" smtClean="0"/>
              <a:t>‹#›</a:t>
            </a:fld>
            <a:endParaRPr lang="en-US"/>
          </a:p>
        </p:txBody>
      </p:sp>
    </p:spTree>
    <p:extLst>
      <p:ext uri="{BB962C8B-B14F-4D97-AF65-F5344CB8AC3E}">
        <p14:creationId xmlns:p14="http://schemas.microsoft.com/office/powerpoint/2010/main" val="3084015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AA244-191C-D3DC-2465-1D7F825FF65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819EA39-CDFB-F976-F42F-8381F0D79F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DBA3662-49FB-078A-4EF5-A8219B04116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72727B-D32D-B27A-DC59-3747D22405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5D3E4D-AEDD-2D0B-FB05-77C50283B45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DB0393E-C5DD-F19B-FBA6-717E50D9D121}"/>
              </a:ext>
            </a:extLst>
          </p:cNvPr>
          <p:cNvSpPr>
            <a:spLocks noGrp="1"/>
          </p:cNvSpPr>
          <p:nvPr>
            <p:ph type="dt" sz="half" idx="10"/>
          </p:nvPr>
        </p:nvSpPr>
        <p:spPr/>
        <p:txBody>
          <a:bodyPr/>
          <a:lstStyle/>
          <a:p>
            <a:fld id="{4D269FA1-3CD1-4B37-98F3-33ACB0416BD3}" type="datetimeFigureOut">
              <a:rPr lang="en-US" smtClean="0"/>
              <a:t>8/9/2022</a:t>
            </a:fld>
            <a:endParaRPr lang="en-US"/>
          </a:p>
        </p:txBody>
      </p:sp>
      <p:sp>
        <p:nvSpPr>
          <p:cNvPr id="8" name="Footer Placeholder 7">
            <a:extLst>
              <a:ext uri="{FF2B5EF4-FFF2-40B4-BE49-F238E27FC236}">
                <a16:creationId xmlns:a16="http://schemas.microsoft.com/office/drawing/2014/main" id="{673FCD1D-8E42-8E42-C008-5BDE18327A9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1625FCB-77DD-FB96-10A0-2950C8DA1835}"/>
              </a:ext>
            </a:extLst>
          </p:cNvPr>
          <p:cNvSpPr>
            <a:spLocks noGrp="1"/>
          </p:cNvSpPr>
          <p:nvPr>
            <p:ph type="sldNum" sz="quarter" idx="12"/>
          </p:nvPr>
        </p:nvSpPr>
        <p:spPr/>
        <p:txBody>
          <a:bodyPr/>
          <a:lstStyle/>
          <a:p>
            <a:fld id="{A32A3B99-B599-4483-8156-6900583145EE}" type="slidenum">
              <a:rPr lang="en-US" smtClean="0"/>
              <a:t>‹#›</a:t>
            </a:fld>
            <a:endParaRPr lang="en-US"/>
          </a:p>
        </p:txBody>
      </p:sp>
    </p:spTree>
    <p:extLst>
      <p:ext uri="{BB962C8B-B14F-4D97-AF65-F5344CB8AC3E}">
        <p14:creationId xmlns:p14="http://schemas.microsoft.com/office/powerpoint/2010/main" val="1724532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8D7D6-BAEF-C68A-604F-FE4DCBA535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6EF54B3-F940-9CE9-3272-C4B8F790E4EB}"/>
              </a:ext>
            </a:extLst>
          </p:cNvPr>
          <p:cNvSpPr>
            <a:spLocks noGrp="1"/>
          </p:cNvSpPr>
          <p:nvPr>
            <p:ph type="dt" sz="half" idx="10"/>
          </p:nvPr>
        </p:nvSpPr>
        <p:spPr/>
        <p:txBody>
          <a:bodyPr/>
          <a:lstStyle/>
          <a:p>
            <a:fld id="{4D269FA1-3CD1-4B37-98F3-33ACB0416BD3}" type="datetimeFigureOut">
              <a:rPr lang="en-US" smtClean="0"/>
              <a:t>8/9/2022</a:t>
            </a:fld>
            <a:endParaRPr lang="en-US"/>
          </a:p>
        </p:txBody>
      </p:sp>
      <p:sp>
        <p:nvSpPr>
          <p:cNvPr id="4" name="Footer Placeholder 3">
            <a:extLst>
              <a:ext uri="{FF2B5EF4-FFF2-40B4-BE49-F238E27FC236}">
                <a16:creationId xmlns:a16="http://schemas.microsoft.com/office/drawing/2014/main" id="{3C9174DA-39A8-1C33-6591-E81D63FC8C1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940CF0-79B0-6EEB-EFD3-5E96341187F6}"/>
              </a:ext>
            </a:extLst>
          </p:cNvPr>
          <p:cNvSpPr>
            <a:spLocks noGrp="1"/>
          </p:cNvSpPr>
          <p:nvPr>
            <p:ph type="sldNum" sz="quarter" idx="12"/>
          </p:nvPr>
        </p:nvSpPr>
        <p:spPr/>
        <p:txBody>
          <a:bodyPr/>
          <a:lstStyle/>
          <a:p>
            <a:fld id="{A32A3B99-B599-4483-8156-6900583145EE}" type="slidenum">
              <a:rPr lang="en-US" smtClean="0"/>
              <a:t>‹#›</a:t>
            </a:fld>
            <a:endParaRPr lang="en-US"/>
          </a:p>
        </p:txBody>
      </p:sp>
    </p:spTree>
    <p:extLst>
      <p:ext uri="{BB962C8B-B14F-4D97-AF65-F5344CB8AC3E}">
        <p14:creationId xmlns:p14="http://schemas.microsoft.com/office/powerpoint/2010/main" val="1106720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80B705-1AA8-5A47-2E06-394D3A7B85AA}"/>
              </a:ext>
            </a:extLst>
          </p:cNvPr>
          <p:cNvSpPr>
            <a:spLocks noGrp="1"/>
          </p:cNvSpPr>
          <p:nvPr>
            <p:ph type="dt" sz="half" idx="10"/>
          </p:nvPr>
        </p:nvSpPr>
        <p:spPr/>
        <p:txBody>
          <a:bodyPr/>
          <a:lstStyle/>
          <a:p>
            <a:fld id="{4D269FA1-3CD1-4B37-98F3-33ACB0416BD3}" type="datetimeFigureOut">
              <a:rPr lang="en-US" smtClean="0"/>
              <a:t>8/9/2022</a:t>
            </a:fld>
            <a:endParaRPr lang="en-US"/>
          </a:p>
        </p:txBody>
      </p:sp>
      <p:sp>
        <p:nvSpPr>
          <p:cNvPr id="3" name="Footer Placeholder 2">
            <a:extLst>
              <a:ext uri="{FF2B5EF4-FFF2-40B4-BE49-F238E27FC236}">
                <a16:creationId xmlns:a16="http://schemas.microsoft.com/office/drawing/2014/main" id="{CD7D2563-F32A-EF49-B4E7-B60A2801AD2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E8EAC9F-AE18-52F5-A1FE-B751D05DB755}"/>
              </a:ext>
            </a:extLst>
          </p:cNvPr>
          <p:cNvSpPr>
            <a:spLocks noGrp="1"/>
          </p:cNvSpPr>
          <p:nvPr>
            <p:ph type="sldNum" sz="quarter" idx="12"/>
          </p:nvPr>
        </p:nvSpPr>
        <p:spPr/>
        <p:txBody>
          <a:bodyPr/>
          <a:lstStyle/>
          <a:p>
            <a:fld id="{A32A3B99-B599-4483-8156-6900583145EE}" type="slidenum">
              <a:rPr lang="en-US" smtClean="0"/>
              <a:t>‹#›</a:t>
            </a:fld>
            <a:endParaRPr lang="en-US"/>
          </a:p>
        </p:txBody>
      </p:sp>
    </p:spTree>
    <p:extLst>
      <p:ext uri="{BB962C8B-B14F-4D97-AF65-F5344CB8AC3E}">
        <p14:creationId xmlns:p14="http://schemas.microsoft.com/office/powerpoint/2010/main" val="938529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4FC6C-C47C-6E37-5870-2BC9DC5AA8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BE59075-D752-A9B2-E10C-3A1FA875B7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DC305EE-C650-3EA9-7FCC-C0B53A1BE5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DD8B0F-7CF8-2332-CADD-52BE83ADD445}"/>
              </a:ext>
            </a:extLst>
          </p:cNvPr>
          <p:cNvSpPr>
            <a:spLocks noGrp="1"/>
          </p:cNvSpPr>
          <p:nvPr>
            <p:ph type="dt" sz="half" idx="10"/>
          </p:nvPr>
        </p:nvSpPr>
        <p:spPr/>
        <p:txBody>
          <a:bodyPr/>
          <a:lstStyle/>
          <a:p>
            <a:fld id="{4D269FA1-3CD1-4B37-98F3-33ACB0416BD3}" type="datetimeFigureOut">
              <a:rPr lang="en-US" smtClean="0"/>
              <a:t>8/9/2022</a:t>
            </a:fld>
            <a:endParaRPr lang="en-US"/>
          </a:p>
        </p:txBody>
      </p:sp>
      <p:sp>
        <p:nvSpPr>
          <p:cNvPr id="6" name="Footer Placeholder 5">
            <a:extLst>
              <a:ext uri="{FF2B5EF4-FFF2-40B4-BE49-F238E27FC236}">
                <a16:creationId xmlns:a16="http://schemas.microsoft.com/office/drawing/2014/main" id="{5845CE75-DD2D-5FF1-F516-65EC18E240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164942-E824-A6E5-42B8-BD3799052AA0}"/>
              </a:ext>
            </a:extLst>
          </p:cNvPr>
          <p:cNvSpPr>
            <a:spLocks noGrp="1"/>
          </p:cNvSpPr>
          <p:nvPr>
            <p:ph type="sldNum" sz="quarter" idx="12"/>
          </p:nvPr>
        </p:nvSpPr>
        <p:spPr/>
        <p:txBody>
          <a:bodyPr/>
          <a:lstStyle/>
          <a:p>
            <a:fld id="{A32A3B99-B599-4483-8156-6900583145EE}" type="slidenum">
              <a:rPr lang="en-US" smtClean="0"/>
              <a:t>‹#›</a:t>
            </a:fld>
            <a:endParaRPr lang="en-US"/>
          </a:p>
        </p:txBody>
      </p:sp>
    </p:spTree>
    <p:extLst>
      <p:ext uri="{BB962C8B-B14F-4D97-AF65-F5344CB8AC3E}">
        <p14:creationId xmlns:p14="http://schemas.microsoft.com/office/powerpoint/2010/main" val="1710572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DE0A7-D4F1-8DD4-2387-172A9983D1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D7DC533-8895-68A8-F1C9-849719DDA7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80E41B4-45DB-229D-BE38-4809283241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F5EF6B-1F83-E7FB-CAC2-F62472D6955E}"/>
              </a:ext>
            </a:extLst>
          </p:cNvPr>
          <p:cNvSpPr>
            <a:spLocks noGrp="1"/>
          </p:cNvSpPr>
          <p:nvPr>
            <p:ph type="dt" sz="half" idx="10"/>
          </p:nvPr>
        </p:nvSpPr>
        <p:spPr/>
        <p:txBody>
          <a:bodyPr/>
          <a:lstStyle/>
          <a:p>
            <a:fld id="{4D269FA1-3CD1-4B37-98F3-33ACB0416BD3}" type="datetimeFigureOut">
              <a:rPr lang="en-US" smtClean="0"/>
              <a:t>8/9/2022</a:t>
            </a:fld>
            <a:endParaRPr lang="en-US"/>
          </a:p>
        </p:txBody>
      </p:sp>
      <p:sp>
        <p:nvSpPr>
          <p:cNvPr id="6" name="Footer Placeholder 5">
            <a:extLst>
              <a:ext uri="{FF2B5EF4-FFF2-40B4-BE49-F238E27FC236}">
                <a16:creationId xmlns:a16="http://schemas.microsoft.com/office/drawing/2014/main" id="{E1F265C8-890F-CE3D-337D-1BA43FCC92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850B85-A00A-EDBD-74F1-1CD07316E327}"/>
              </a:ext>
            </a:extLst>
          </p:cNvPr>
          <p:cNvSpPr>
            <a:spLocks noGrp="1"/>
          </p:cNvSpPr>
          <p:nvPr>
            <p:ph type="sldNum" sz="quarter" idx="12"/>
          </p:nvPr>
        </p:nvSpPr>
        <p:spPr/>
        <p:txBody>
          <a:bodyPr/>
          <a:lstStyle/>
          <a:p>
            <a:fld id="{A32A3B99-B599-4483-8156-6900583145EE}" type="slidenum">
              <a:rPr lang="en-US" smtClean="0"/>
              <a:t>‹#›</a:t>
            </a:fld>
            <a:endParaRPr lang="en-US"/>
          </a:p>
        </p:txBody>
      </p:sp>
    </p:spTree>
    <p:extLst>
      <p:ext uri="{BB962C8B-B14F-4D97-AF65-F5344CB8AC3E}">
        <p14:creationId xmlns:p14="http://schemas.microsoft.com/office/powerpoint/2010/main" val="2995349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8608ED-B370-6B7D-B7CF-AFB1DD090D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41BFB3D-9595-5B12-29E7-68D555ECE0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20ECE0-012A-3FD6-E7F6-345F87845A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269FA1-3CD1-4B37-98F3-33ACB0416BD3}" type="datetimeFigureOut">
              <a:rPr lang="en-US" smtClean="0"/>
              <a:t>8/9/2022</a:t>
            </a:fld>
            <a:endParaRPr lang="en-US"/>
          </a:p>
        </p:txBody>
      </p:sp>
      <p:sp>
        <p:nvSpPr>
          <p:cNvPr id="5" name="Footer Placeholder 4">
            <a:extLst>
              <a:ext uri="{FF2B5EF4-FFF2-40B4-BE49-F238E27FC236}">
                <a16:creationId xmlns:a16="http://schemas.microsoft.com/office/drawing/2014/main" id="{01F8EC0E-FD21-AC8D-A5BC-269F047581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8B535FF-2807-A78D-06D4-C03841CCD9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2A3B99-B599-4483-8156-6900583145EE}" type="slidenum">
              <a:rPr lang="en-US" smtClean="0"/>
              <a:t>‹#›</a:t>
            </a:fld>
            <a:endParaRPr lang="en-US"/>
          </a:p>
        </p:txBody>
      </p:sp>
    </p:spTree>
    <p:extLst>
      <p:ext uri="{BB962C8B-B14F-4D97-AF65-F5344CB8AC3E}">
        <p14:creationId xmlns:p14="http://schemas.microsoft.com/office/powerpoint/2010/main" val="15644654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infosecinstitute.com/courses/linux-boot-camp/?utm_source=resources&amp;utm_medium=infosec%20network&amp;utm_campaign=skills%20pricing&amp;utm_content=hyperlink"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techtarget.com/searchsoftwarequality/definition/debugging" TargetMode="External"/><Relationship Id="rId2" Type="http://schemas.openxmlformats.org/officeDocument/2006/relationships/hyperlink" Target="https://www.techtarget.com/whatis/definition/firmwar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geeksforgeeks.org/introduction-to-android-development/" TargetMode="External"/><Relationship Id="rId2" Type="http://schemas.openxmlformats.org/officeDocument/2006/relationships/hyperlink" Target="https://www.geeksforgeeks.org/open-source-freeware-and-shareware-softwares/" TargetMode="External"/><Relationship Id="rId1" Type="http://schemas.openxmlformats.org/officeDocument/2006/relationships/slideLayout" Target="../slideLayouts/slideLayout2.xml"/><Relationship Id="rId5" Type="http://schemas.openxmlformats.org/officeDocument/2006/relationships/hyperlink" Target="https://www.geeksforgeeks.org/php/" TargetMode="External"/><Relationship Id="rId4" Type="http://schemas.openxmlformats.org/officeDocument/2006/relationships/hyperlink" Target="https://www.geeksforgeeks.org/perl-programming-languag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geeksforgeeks.org/essential-linuxunix-command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0F40E-4AC7-8227-05B9-D060E48E529A}"/>
              </a:ext>
            </a:extLst>
          </p:cNvPr>
          <p:cNvSpPr>
            <a:spLocks noGrp="1"/>
          </p:cNvSpPr>
          <p:nvPr>
            <p:ph type="ctrTitle"/>
          </p:nvPr>
        </p:nvSpPr>
        <p:spPr>
          <a:xfrm>
            <a:off x="1346447" y="-963890"/>
            <a:ext cx="9144000" cy="1798390"/>
          </a:xfrm>
        </p:spPr>
        <p:txBody>
          <a:bodyPr>
            <a:normAutofit/>
          </a:bodyPr>
          <a:lstStyle/>
          <a:p>
            <a:r>
              <a:rPr lang="en-US" sz="2000" dirty="0">
                <a:latin typeface="Arial Black" panose="020B0A04020102020204" pitchFamily="34" charset="0"/>
              </a:rPr>
              <a:t>What is Software</a:t>
            </a:r>
          </a:p>
        </p:txBody>
      </p:sp>
      <p:sp>
        <p:nvSpPr>
          <p:cNvPr id="3" name="Subtitle 2">
            <a:extLst>
              <a:ext uri="{FF2B5EF4-FFF2-40B4-BE49-F238E27FC236}">
                <a16:creationId xmlns:a16="http://schemas.microsoft.com/office/drawing/2014/main" id="{5B874095-4A2E-4AA8-0FE9-0590FEDFEC60}"/>
              </a:ext>
            </a:extLst>
          </p:cNvPr>
          <p:cNvSpPr>
            <a:spLocks noGrp="1"/>
          </p:cNvSpPr>
          <p:nvPr>
            <p:ph type="subTitle" idx="1"/>
          </p:nvPr>
        </p:nvSpPr>
        <p:spPr>
          <a:xfrm>
            <a:off x="0" y="1367161"/>
            <a:ext cx="12192000" cy="3890639"/>
          </a:xfrm>
        </p:spPr>
        <p:txBody>
          <a:bodyPr>
            <a:normAutofit/>
          </a:bodyPr>
          <a:lstStyle/>
          <a:p>
            <a:pPr algn="l"/>
            <a:r>
              <a:rPr lang="en-US" sz="2000" b="0" i="0" dirty="0">
                <a:effectLst/>
                <a:latin typeface="Arial Black" panose="020B0A04020102020204" pitchFamily="34" charset="0"/>
              </a:rPr>
              <a:t>Software is a set of computer programs and associated documentation and data. This is in contrast to hardware, from which the system is built and which actually performs the work.</a:t>
            </a:r>
            <a:endParaRPr lang="en-US" sz="2000" dirty="0">
              <a:latin typeface="Arial Black" panose="020B0A04020102020204" pitchFamily="34" charset="0"/>
            </a:endParaRPr>
          </a:p>
        </p:txBody>
      </p:sp>
    </p:spTree>
    <p:extLst>
      <p:ext uri="{BB962C8B-B14F-4D97-AF65-F5344CB8AC3E}">
        <p14:creationId xmlns:p14="http://schemas.microsoft.com/office/powerpoint/2010/main" val="10160467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278FD-BDB3-30F4-DEC3-412556FD44F5}"/>
              </a:ext>
            </a:extLst>
          </p:cNvPr>
          <p:cNvSpPr>
            <a:spLocks noGrp="1"/>
          </p:cNvSpPr>
          <p:nvPr>
            <p:ph type="title"/>
          </p:nvPr>
        </p:nvSpPr>
        <p:spPr>
          <a:xfrm>
            <a:off x="838200" y="89917"/>
            <a:ext cx="10515600" cy="717951"/>
          </a:xfrm>
        </p:spPr>
        <p:txBody>
          <a:bodyPr>
            <a:normAutofit/>
          </a:bodyPr>
          <a:lstStyle/>
          <a:p>
            <a:pPr algn="ctr"/>
            <a:r>
              <a:rPr lang="en-US" sz="1800" dirty="0" err="1">
                <a:latin typeface="Arial Black" panose="020B0A04020102020204" pitchFamily="34" charset="0"/>
              </a:rPr>
              <a:t>Flavours</a:t>
            </a:r>
            <a:r>
              <a:rPr lang="en-US" sz="1800" dirty="0">
                <a:latin typeface="Arial Black" panose="020B0A04020102020204" pitchFamily="34" charset="0"/>
              </a:rPr>
              <a:t> of Linux</a:t>
            </a:r>
          </a:p>
        </p:txBody>
      </p:sp>
      <p:sp>
        <p:nvSpPr>
          <p:cNvPr id="3" name="Content Placeholder 2">
            <a:extLst>
              <a:ext uri="{FF2B5EF4-FFF2-40B4-BE49-F238E27FC236}">
                <a16:creationId xmlns:a16="http://schemas.microsoft.com/office/drawing/2014/main" id="{947096FA-00BE-76A8-474D-2485F6788BAB}"/>
              </a:ext>
            </a:extLst>
          </p:cNvPr>
          <p:cNvSpPr>
            <a:spLocks noGrp="1"/>
          </p:cNvSpPr>
          <p:nvPr>
            <p:ph idx="1"/>
          </p:nvPr>
        </p:nvSpPr>
        <p:spPr>
          <a:xfrm>
            <a:off x="0" y="736846"/>
            <a:ext cx="12192000" cy="6121153"/>
          </a:xfrm>
        </p:spPr>
        <p:txBody>
          <a:bodyPr>
            <a:normAutofit fontScale="77500" lnSpcReduction="20000"/>
          </a:bodyPr>
          <a:lstStyle/>
          <a:p>
            <a:pPr marL="0" indent="0" algn="l">
              <a:buNone/>
            </a:pPr>
            <a:r>
              <a:rPr lang="en-US" sz="2600" b="0" i="0" dirty="0">
                <a:solidFill>
                  <a:srgbClr val="00334A"/>
                </a:solidFill>
                <a:effectLst/>
                <a:latin typeface="Arial Black" panose="020B0A04020102020204" pitchFamily="34" charset="0"/>
              </a:rPr>
              <a:t>Security-focused</a:t>
            </a:r>
            <a:endParaRPr lang="en-US" sz="2600" b="1" i="0" dirty="0">
              <a:solidFill>
                <a:srgbClr val="00334A"/>
              </a:solidFill>
              <a:effectLst/>
              <a:latin typeface="Arial Black" panose="020B0A04020102020204" pitchFamily="34" charset="0"/>
            </a:endParaRPr>
          </a:p>
          <a:p>
            <a:pPr algn="l"/>
            <a:r>
              <a:rPr lang="en-US" sz="2600" b="0" i="0" dirty="0">
                <a:solidFill>
                  <a:srgbClr val="212529"/>
                </a:solidFill>
                <a:effectLst/>
                <a:latin typeface="Arial Black" panose="020B0A04020102020204" pitchFamily="34" charset="0"/>
              </a:rPr>
              <a:t>Distros from the Security-Focused category are best used in situations where there is an elevated need for security-related features. These users range from businesses and enterprises that have heightened security needs to personal users who are security-conscious. These distros tend to be more for users with advanced Linux experience overall; however, there is a well-represented range of difficulty that this article will focus on.</a:t>
            </a:r>
          </a:p>
          <a:p>
            <a:pPr marL="0" indent="0" algn="l">
              <a:buNone/>
            </a:pPr>
            <a:r>
              <a:rPr lang="en-US" sz="2600" b="0" i="0" dirty="0" err="1">
                <a:solidFill>
                  <a:srgbClr val="212529"/>
                </a:solidFill>
                <a:effectLst/>
                <a:latin typeface="Arial Black" panose="020B0A04020102020204" pitchFamily="34" charset="0"/>
              </a:rPr>
              <a:t>Qubes</a:t>
            </a:r>
            <a:r>
              <a:rPr lang="en-US" sz="2600" b="0" i="0" dirty="0">
                <a:solidFill>
                  <a:srgbClr val="212529"/>
                </a:solidFill>
                <a:effectLst/>
                <a:latin typeface="Arial Black" panose="020B0A04020102020204" pitchFamily="34" charset="0"/>
              </a:rPr>
              <a:t> OS</a:t>
            </a:r>
            <a:endParaRPr lang="en-US" sz="2600" b="1" i="0" dirty="0">
              <a:solidFill>
                <a:srgbClr val="212529"/>
              </a:solidFill>
              <a:effectLst/>
              <a:latin typeface="Arial Black" panose="020B0A04020102020204" pitchFamily="34" charset="0"/>
            </a:endParaRPr>
          </a:p>
          <a:p>
            <a:pPr algn="l"/>
            <a:r>
              <a:rPr lang="en-US" sz="2600" b="0" i="0" dirty="0" err="1">
                <a:solidFill>
                  <a:srgbClr val="212529"/>
                </a:solidFill>
                <a:effectLst/>
                <a:latin typeface="Arial Black" panose="020B0A04020102020204" pitchFamily="34" charset="0"/>
              </a:rPr>
              <a:t>Qubes</a:t>
            </a:r>
            <a:r>
              <a:rPr lang="en-US" sz="2600" b="0" i="0" dirty="0">
                <a:solidFill>
                  <a:srgbClr val="212529"/>
                </a:solidFill>
                <a:effectLst/>
                <a:latin typeface="Arial Black" panose="020B0A04020102020204" pitchFamily="34" charset="0"/>
              </a:rPr>
              <a:t> OS is the top </a:t>
            </a:r>
            <a:r>
              <a:rPr lang="en-US" sz="2600" b="0" i="0" u="sng" dirty="0">
                <a:effectLst/>
                <a:latin typeface="Arial Black" panose="020B0A04020102020204" pitchFamily="34" charset="0"/>
                <a:hlinkClick r:id="rId2">
                  <a:extLst>
                    <a:ext uri="{A12FA001-AC4F-418D-AE19-62706E023703}">
                      <ahyp:hlinkClr xmlns:ahyp="http://schemas.microsoft.com/office/drawing/2018/hyperlinkcolor" val="tx"/>
                    </a:ext>
                  </a:extLst>
                </a:hlinkClick>
              </a:rPr>
              <a:t>security-focused Linux</a:t>
            </a:r>
            <a:r>
              <a:rPr lang="en-US" sz="2600" b="0" i="0" dirty="0">
                <a:effectLst/>
                <a:latin typeface="Arial Black" panose="020B0A04020102020204" pitchFamily="34" charset="0"/>
              </a:rPr>
              <a:t> </a:t>
            </a:r>
            <a:r>
              <a:rPr lang="en-US" sz="2600" b="0" i="0" dirty="0">
                <a:solidFill>
                  <a:srgbClr val="212529"/>
                </a:solidFill>
                <a:effectLst/>
                <a:latin typeface="Arial Black" panose="020B0A04020102020204" pitchFamily="34" charset="0"/>
              </a:rPr>
              <a:t>based OS system around today. The magic behind </a:t>
            </a:r>
            <a:r>
              <a:rPr lang="en-US" sz="2600" b="0" i="0" dirty="0" err="1">
                <a:solidFill>
                  <a:srgbClr val="212529"/>
                </a:solidFill>
                <a:effectLst/>
                <a:latin typeface="Arial Black" panose="020B0A04020102020204" pitchFamily="34" charset="0"/>
              </a:rPr>
              <a:t>Qubes</a:t>
            </a:r>
            <a:r>
              <a:rPr lang="en-US" sz="2600" b="0" i="0" dirty="0">
                <a:solidFill>
                  <a:srgbClr val="212529"/>
                </a:solidFill>
                <a:effectLst/>
                <a:latin typeface="Arial Black" panose="020B0A04020102020204" pitchFamily="34" charset="0"/>
              </a:rPr>
              <a:t> OS’s security prowess lies in the fact that it isolates your files and VMs. This translates into greater protection from malware attacks when they occur. If malware finds its way onto your </a:t>
            </a:r>
            <a:r>
              <a:rPr lang="en-US" sz="2600" b="0" i="0" dirty="0" err="1">
                <a:solidFill>
                  <a:srgbClr val="212529"/>
                </a:solidFill>
                <a:effectLst/>
                <a:latin typeface="Arial Black" panose="020B0A04020102020204" pitchFamily="34" charset="0"/>
              </a:rPr>
              <a:t>Qubes</a:t>
            </a:r>
            <a:r>
              <a:rPr lang="en-US" sz="2600" b="0" i="0" dirty="0">
                <a:solidFill>
                  <a:srgbClr val="212529"/>
                </a:solidFill>
                <a:effectLst/>
                <a:latin typeface="Arial Black" panose="020B0A04020102020204" pitchFamily="34" charset="0"/>
              </a:rPr>
              <a:t> OS system, your personal files will be isolated from damage. Keep in mind that with this increased security comes an advanced level of difficulty of system management, so this distro is not the best for beginner and intermediate users.</a:t>
            </a:r>
          </a:p>
          <a:p>
            <a:pPr marL="0" indent="0" algn="l">
              <a:buNone/>
            </a:pPr>
            <a:r>
              <a:rPr lang="en-US" sz="2600" b="0" i="0" dirty="0">
                <a:solidFill>
                  <a:srgbClr val="212529"/>
                </a:solidFill>
                <a:effectLst/>
                <a:latin typeface="Arial Black" panose="020B0A04020102020204" pitchFamily="34" charset="0"/>
              </a:rPr>
              <a:t>Kali Linux</a:t>
            </a:r>
            <a:endParaRPr lang="en-US" sz="2600" b="1" i="0" dirty="0">
              <a:solidFill>
                <a:srgbClr val="212529"/>
              </a:solidFill>
              <a:effectLst/>
              <a:latin typeface="Arial Black" panose="020B0A04020102020204" pitchFamily="34" charset="0"/>
            </a:endParaRPr>
          </a:p>
          <a:p>
            <a:pPr algn="l"/>
            <a:r>
              <a:rPr lang="en-US" sz="2600" b="0" i="0" dirty="0">
                <a:solidFill>
                  <a:srgbClr val="212529"/>
                </a:solidFill>
                <a:effectLst/>
                <a:latin typeface="Arial Black" panose="020B0A04020102020204" pitchFamily="34" charset="0"/>
              </a:rPr>
              <a:t>Kali Linux, a pre-installed Debian derivative, is a loaded forensics and </a:t>
            </a:r>
            <a:r>
              <a:rPr lang="en-US" sz="2600" b="0" i="0" dirty="0" err="1">
                <a:solidFill>
                  <a:srgbClr val="212529"/>
                </a:solidFill>
                <a:effectLst/>
                <a:latin typeface="Arial Black" panose="020B0A04020102020204" pitchFamily="34" charset="0"/>
              </a:rPr>
              <a:t>pentesting</a:t>
            </a:r>
            <a:r>
              <a:rPr lang="en-US" sz="2600" b="0" i="0" dirty="0">
                <a:solidFill>
                  <a:srgbClr val="212529"/>
                </a:solidFill>
                <a:effectLst/>
                <a:latin typeface="Arial Black" panose="020B0A04020102020204" pitchFamily="34" charset="0"/>
              </a:rPr>
              <a:t> distro that is popular today. Kali Linux specifically comes loaded with tools including Ettercap, as-</a:t>
            </a:r>
            <a:r>
              <a:rPr lang="en-US" sz="2600" b="0" i="0" dirty="0" err="1">
                <a:solidFill>
                  <a:srgbClr val="212529"/>
                </a:solidFill>
                <a:effectLst/>
                <a:latin typeface="Arial Black" panose="020B0A04020102020204" pitchFamily="34" charset="0"/>
              </a:rPr>
              <a:t>Aircrack</a:t>
            </a:r>
            <a:r>
              <a:rPr lang="en-US" sz="2600" b="0" i="0" dirty="0">
                <a:solidFill>
                  <a:srgbClr val="212529"/>
                </a:solidFill>
                <a:effectLst/>
                <a:latin typeface="Arial Black" panose="020B0A04020102020204" pitchFamily="34" charset="0"/>
              </a:rPr>
              <a:t>-ng, Foremost and many others.</a:t>
            </a:r>
          </a:p>
          <a:p>
            <a:pPr algn="l"/>
            <a:r>
              <a:rPr lang="en-US" sz="2600" b="0" i="0" dirty="0">
                <a:solidFill>
                  <a:srgbClr val="212529"/>
                </a:solidFill>
                <a:effectLst/>
                <a:latin typeface="Arial Black" panose="020B0A04020102020204" pitchFamily="34" charset="0"/>
              </a:rPr>
              <a:t>A notable feature of Kali Linux is its Armitage cyberattack management tool, which allows you to visualize exploits and get exploit recommendations. This top-rated security-focused distro requires 10gb of hard disk space and 512mb of RAM and can be considered to require a more intermediate level of Linux skill compared to </a:t>
            </a:r>
            <a:r>
              <a:rPr lang="en-US" sz="2600" b="0" i="0" dirty="0" err="1">
                <a:solidFill>
                  <a:srgbClr val="212529"/>
                </a:solidFill>
                <a:effectLst/>
                <a:latin typeface="Arial Black" panose="020B0A04020102020204" pitchFamily="34" charset="0"/>
              </a:rPr>
              <a:t>Qubes</a:t>
            </a:r>
            <a:r>
              <a:rPr lang="en-US" sz="2600" b="0" i="0" dirty="0">
                <a:solidFill>
                  <a:srgbClr val="212529"/>
                </a:solidFill>
                <a:effectLst/>
                <a:latin typeface="Arial Black" panose="020B0A04020102020204" pitchFamily="34" charset="0"/>
              </a:rPr>
              <a:t> OS and other Linux-based </a:t>
            </a:r>
            <a:r>
              <a:rPr lang="en-US" sz="2600" b="0" i="0" dirty="0" err="1">
                <a:solidFill>
                  <a:srgbClr val="212529"/>
                </a:solidFill>
                <a:effectLst/>
                <a:latin typeface="Arial Black" panose="020B0A04020102020204" pitchFamily="34" charset="0"/>
              </a:rPr>
              <a:t>Ose</a:t>
            </a:r>
            <a:endParaRPr lang="en-US" sz="2600" b="0" i="0" dirty="0">
              <a:solidFill>
                <a:srgbClr val="212529"/>
              </a:solidFill>
              <a:effectLst/>
              <a:latin typeface="Arial Black" panose="020B0A04020102020204" pitchFamily="34" charset="0"/>
            </a:endParaRPr>
          </a:p>
          <a:p>
            <a:pPr marL="0" indent="0">
              <a:buNone/>
            </a:pPr>
            <a:endParaRPr lang="en-US" dirty="0"/>
          </a:p>
        </p:txBody>
      </p:sp>
    </p:spTree>
    <p:extLst>
      <p:ext uri="{BB962C8B-B14F-4D97-AF65-F5344CB8AC3E}">
        <p14:creationId xmlns:p14="http://schemas.microsoft.com/office/powerpoint/2010/main" val="2223352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E79F50-0868-A013-E154-4134F6F14A27}"/>
              </a:ext>
            </a:extLst>
          </p:cNvPr>
          <p:cNvSpPr>
            <a:spLocks noGrp="1"/>
          </p:cNvSpPr>
          <p:nvPr>
            <p:ph idx="1"/>
          </p:nvPr>
        </p:nvSpPr>
        <p:spPr>
          <a:xfrm>
            <a:off x="0" y="0"/>
            <a:ext cx="12192000" cy="6858000"/>
          </a:xfrm>
        </p:spPr>
        <p:txBody>
          <a:bodyPr>
            <a:normAutofit fontScale="92500" lnSpcReduction="20000"/>
          </a:bodyPr>
          <a:lstStyle/>
          <a:p>
            <a:pPr marL="0" indent="0" algn="l">
              <a:buNone/>
            </a:pPr>
            <a:r>
              <a:rPr lang="en-US" sz="1800" b="0" i="0" dirty="0">
                <a:solidFill>
                  <a:srgbClr val="212529"/>
                </a:solidFill>
                <a:effectLst/>
                <a:latin typeface="Arial Black" panose="020B0A04020102020204" pitchFamily="34" charset="0"/>
              </a:rPr>
              <a:t>Parrot security OS</a:t>
            </a:r>
            <a:endParaRPr lang="en-US" sz="1800" b="1" i="0" dirty="0">
              <a:solidFill>
                <a:srgbClr val="212529"/>
              </a:solidFill>
              <a:effectLst/>
              <a:latin typeface="Arial Black" panose="020B0A04020102020204" pitchFamily="34" charset="0"/>
            </a:endParaRPr>
          </a:p>
          <a:p>
            <a:pPr algn="l"/>
            <a:r>
              <a:rPr lang="en-US" sz="1800" b="0" i="0" dirty="0">
                <a:solidFill>
                  <a:srgbClr val="212529"/>
                </a:solidFill>
                <a:effectLst/>
                <a:latin typeface="Arial Black" panose="020B0A04020102020204" pitchFamily="34" charset="0"/>
              </a:rPr>
              <a:t>This Linux-based OS has been called a “game-changer” with regard to security and privacy. Parrot Security OS is designed to test your system by staging an authorized attack on your system to assess it for security vulnerabilities and your system’s security strength. It also comes with a full portable vulnerability laboratory which protects you whether you are surfing the Web, playing a video game or anything else.</a:t>
            </a:r>
          </a:p>
          <a:p>
            <a:pPr algn="l"/>
            <a:r>
              <a:rPr lang="en-US" sz="1800" b="0" i="0" dirty="0">
                <a:solidFill>
                  <a:srgbClr val="212529"/>
                </a:solidFill>
                <a:effectLst/>
                <a:latin typeface="Arial Black" panose="020B0A04020102020204" pitchFamily="34" charset="0"/>
              </a:rPr>
              <a:t>This distro has been said to be fairly easy to use when compared to other distros like Kali, which will attract less advanced users. This point of attraction is enhanced by its bevy of built-in tools and features.</a:t>
            </a:r>
          </a:p>
          <a:p>
            <a:pPr marL="0" indent="0" algn="l">
              <a:buNone/>
            </a:pPr>
            <a:r>
              <a:rPr lang="en-US" sz="2300" b="0" i="0" dirty="0">
                <a:solidFill>
                  <a:srgbClr val="212529"/>
                </a:solidFill>
                <a:effectLst/>
                <a:latin typeface="Arial Black" panose="020B0A04020102020204" pitchFamily="34" charset="0"/>
              </a:rPr>
              <a:t>Ubuntu</a:t>
            </a:r>
            <a:endParaRPr lang="en-US" sz="2300" b="1" i="0" dirty="0">
              <a:solidFill>
                <a:srgbClr val="212529"/>
              </a:solidFill>
              <a:effectLst/>
              <a:latin typeface="Arial Black" panose="020B0A04020102020204" pitchFamily="34" charset="0"/>
            </a:endParaRPr>
          </a:p>
          <a:p>
            <a:pPr algn="l"/>
            <a:r>
              <a:rPr lang="en-US" sz="2300" b="0" i="0" dirty="0">
                <a:solidFill>
                  <a:srgbClr val="212529"/>
                </a:solidFill>
                <a:effectLst/>
                <a:latin typeface="Arial Black" panose="020B0A04020102020204" pitchFamily="34" charset="0"/>
              </a:rPr>
              <a:t>Ubuntu is one of the most popular distros available today and for good reason. Ubuntu is very accessible for novice Linux users. Support is also pretty stellar for Ubuntu — standard versions offer one year of support, and the developer of Ubuntu offers a long-term support version of Ubuntu that lasts for five years. Ubuntu also offers </a:t>
            </a:r>
            <a:r>
              <a:rPr lang="en-US" sz="2300" b="0" i="0" dirty="0" err="1">
                <a:solidFill>
                  <a:srgbClr val="212529"/>
                </a:solidFill>
                <a:effectLst/>
                <a:latin typeface="Arial Black" panose="020B0A04020102020204" pitchFamily="34" charset="0"/>
              </a:rPr>
              <a:t>Lubuntu</a:t>
            </a:r>
            <a:r>
              <a:rPr lang="en-US" sz="2300" b="0" i="0" dirty="0">
                <a:solidFill>
                  <a:srgbClr val="212529"/>
                </a:solidFill>
                <a:effectLst/>
                <a:latin typeface="Arial Black" panose="020B0A04020102020204" pitchFamily="34" charset="0"/>
              </a:rPr>
              <a:t>, a version which places less strain on your system; this works great with lower-powered PCs with fewer resources. This removes the barrier of entry caused by system resources, as many first-time Linux users experiment with Linux on an aged test environment.</a:t>
            </a:r>
          </a:p>
          <a:p>
            <a:pPr marL="0" indent="0" algn="l">
              <a:buNone/>
            </a:pPr>
            <a:r>
              <a:rPr lang="en-US" sz="2300" b="0" i="0" dirty="0">
                <a:solidFill>
                  <a:srgbClr val="212529"/>
                </a:solidFill>
                <a:effectLst/>
                <a:latin typeface="Arial Black" panose="020B0A04020102020204" pitchFamily="34" charset="0"/>
              </a:rPr>
              <a:t>Elementary OS</a:t>
            </a:r>
            <a:endParaRPr lang="en-US" sz="2300" b="1" i="0" dirty="0">
              <a:solidFill>
                <a:srgbClr val="212529"/>
              </a:solidFill>
              <a:effectLst/>
              <a:latin typeface="Arial Black" panose="020B0A04020102020204" pitchFamily="34" charset="0"/>
            </a:endParaRPr>
          </a:p>
          <a:p>
            <a:pPr algn="l"/>
            <a:r>
              <a:rPr lang="en-US" sz="2300" b="0" i="0" dirty="0">
                <a:solidFill>
                  <a:srgbClr val="212529"/>
                </a:solidFill>
                <a:effectLst/>
                <a:latin typeface="Arial Black" panose="020B0A04020102020204" pitchFamily="34" charset="0"/>
              </a:rPr>
              <a:t>Elementary OS is an easy-to-use distro that capitalizes on a beautiful user interface that reminds one of macOS. This distro features a Gnome-based desktop environment known as Pantheon that is a breath of fresh air from the proverbial nerdy Linux stereotype. To put it simply, Pantheon is quite tech-sexy.</a:t>
            </a:r>
          </a:p>
          <a:p>
            <a:pPr algn="l"/>
            <a:r>
              <a:rPr lang="en-US" sz="2300" b="0" i="0" dirty="0">
                <a:solidFill>
                  <a:srgbClr val="212529"/>
                </a:solidFill>
                <a:effectLst/>
                <a:latin typeface="Arial Black" panose="020B0A04020102020204" pitchFamily="34" charset="0"/>
              </a:rPr>
              <a:t>Elementary OS comes loaded with the Epiphany Web browser, and other apps can be easily added to your system from the </a:t>
            </a:r>
            <a:r>
              <a:rPr lang="en-US" sz="2300" b="0" i="0" dirty="0" err="1">
                <a:solidFill>
                  <a:srgbClr val="212529"/>
                </a:solidFill>
                <a:effectLst/>
                <a:latin typeface="Arial Black" panose="020B0A04020102020204" pitchFamily="34" charset="0"/>
              </a:rPr>
              <a:t>AppCenter</a:t>
            </a:r>
            <a:r>
              <a:rPr lang="en-US" sz="2300" b="0" i="0" dirty="0">
                <a:solidFill>
                  <a:srgbClr val="212529"/>
                </a:solidFill>
                <a:effectLst/>
                <a:latin typeface="Arial Black" panose="020B0A04020102020204" pitchFamily="34" charset="0"/>
              </a:rPr>
              <a:t> application installer UI. This translates into a lighter resource demand on your system, because you do not have to install apps you never use.</a:t>
            </a:r>
          </a:p>
          <a:p>
            <a:endParaRPr lang="en-US" dirty="0"/>
          </a:p>
        </p:txBody>
      </p:sp>
    </p:spTree>
    <p:extLst>
      <p:ext uri="{BB962C8B-B14F-4D97-AF65-F5344CB8AC3E}">
        <p14:creationId xmlns:p14="http://schemas.microsoft.com/office/powerpoint/2010/main" val="25549406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5606AD-FF88-1F7C-0287-6CFB53E41D35}"/>
              </a:ext>
            </a:extLst>
          </p:cNvPr>
          <p:cNvSpPr>
            <a:spLocks noGrp="1"/>
          </p:cNvSpPr>
          <p:nvPr>
            <p:ph idx="1"/>
          </p:nvPr>
        </p:nvSpPr>
        <p:spPr>
          <a:xfrm>
            <a:off x="0" y="0"/>
            <a:ext cx="12192000" cy="6858000"/>
          </a:xfrm>
        </p:spPr>
        <p:txBody>
          <a:bodyPr>
            <a:normAutofit/>
          </a:bodyPr>
          <a:lstStyle/>
          <a:p>
            <a:pPr marL="0" indent="0" algn="l">
              <a:buNone/>
            </a:pPr>
            <a:r>
              <a:rPr lang="en-US" sz="2100" b="0" i="0" dirty="0">
                <a:solidFill>
                  <a:srgbClr val="212529"/>
                </a:solidFill>
                <a:effectLst/>
                <a:latin typeface="Arial Black" panose="020B0A04020102020204" pitchFamily="34" charset="0"/>
              </a:rPr>
              <a:t>Linux Mint</a:t>
            </a:r>
            <a:endParaRPr lang="en-US" sz="2100" b="1" i="0" dirty="0">
              <a:solidFill>
                <a:srgbClr val="212529"/>
              </a:solidFill>
              <a:effectLst/>
              <a:latin typeface="Arial Black" panose="020B0A04020102020204" pitchFamily="34" charset="0"/>
            </a:endParaRPr>
          </a:p>
          <a:p>
            <a:pPr algn="l"/>
            <a:r>
              <a:rPr lang="en-US" sz="2100" b="0" i="0" dirty="0">
                <a:solidFill>
                  <a:srgbClr val="212529"/>
                </a:solidFill>
                <a:effectLst/>
                <a:latin typeface="Arial Black" panose="020B0A04020102020204" pitchFamily="34" charset="0"/>
              </a:rPr>
              <a:t>A great option for those getting into Linux for the first time is Linux Mint. One of the main reasons that this option is so user-friendly for those switching to Linux for the first time is that it comes preloaded with the Linux equivalent of the software you are so familiar with on your Windows or macOS systems, such as LibreOffice. Linux Mint is currently on version 19 and comes in three different flavors — Cinnamon and the stripped-down (more basic) MATE and </a:t>
            </a:r>
            <a:r>
              <a:rPr lang="en-US" sz="2100" b="0" i="0" dirty="0" err="1">
                <a:solidFill>
                  <a:srgbClr val="212529"/>
                </a:solidFill>
                <a:effectLst/>
                <a:latin typeface="Arial Black" panose="020B0A04020102020204" pitchFamily="34" charset="0"/>
              </a:rPr>
              <a:t>Xfce</a:t>
            </a:r>
            <a:r>
              <a:rPr lang="en-US" sz="2100" b="0" i="0" dirty="0">
                <a:solidFill>
                  <a:srgbClr val="212529"/>
                </a:solidFill>
                <a:effectLst/>
                <a:latin typeface="Arial Black" panose="020B0A04020102020204" pitchFamily="34" charset="0"/>
              </a:rPr>
              <a:t> flavors.</a:t>
            </a:r>
          </a:p>
          <a:p>
            <a:pPr algn="l"/>
            <a:r>
              <a:rPr lang="en-US" sz="2100" b="0" i="0" dirty="0">
                <a:solidFill>
                  <a:srgbClr val="212529"/>
                </a:solidFill>
                <a:effectLst/>
                <a:latin typeface="Arial Black" panose="020B0A04020102020204" pitchFamily="34" charset="0"/>
              </a:rPr>
              <a:t>It should be noted that the most recent KDE was Linux Mint 18.3. The different Linux Mint versions have their own different features, and if you want to see your KDE features you will need to install it on top of Linux Mint 19.</a:t>
            </a:r>
          </a:p>
          <a:p>
            <a:pPr marL="0" indent="0" algn="l">
              <a:buNone/>
            </a:pPr>
            <a:r>
              <a:rPr lang="en-US" sz="2100" b="0" i="0" dirty="0">
                <a:effectLst/>
                <a:latin typeface="Arial Black" panose="020B0A04020102020204" pitchFamily="34" charset="0"/>
              </a:rPr>
              <a:t>Unique</a:t>
            </a:r>
            <a:endParaRPr lang="en-US" sz="2100" b="1" i="0" dirty="0">
              <a:effectLst/>
              <a:latin typeface="Arial Black" panose="020B0A04020102020204" pitchFamily="34" charset="0"/>
            </a:endParaRPr>
          </a:p>
          <a:p>
            <a:pPr algn="l"/>
            <a:r>
              <a:rPr lang="en-US" sz="2100" b="0" i="0" dirty="0">
                <a:solidFill>
                  <a:srgbClr val="212529"/>
                </a:solidFill>
                <a:effectLst/>
                <a:latin typeface="Arial Black" panose="020B0A04020102020204" pitchFamily="34" charset="0"/>
              </a:rPr>
              <a:t>Unique Linux distros are those that have a certain specific use which is either specially-focused or novelty.</a:t>
            </a:r>
          </a:p>
          <a:p>
            <a:pPr marL="0" indent="0" algn="l">
              <a:buNone/>
            </a:pPr>
            <a:r>
              <a:rPr lang="en-US" sz="2100" b="0" i="0" dirty="0">
                <a:solidFill>
                  <a:srgbClr val="212529"/>
                </a:solidFill>
                <a:effectLst/>
                <a:latin typeface="Arial Black" panose="020B0A04020102020204" pitchFamily="34" charset="0"/>
              </a:rPr>
              <a:t>Suicide Linux</a:t>
            </a:r>
            <a:endParaRPr lang="en-US" sz="2100" b="1" i="0" dirty="0">
              <a:solidFill>
                <a:srgbClr val="212529"/>
              </a:solidFill>
              <a:effectLst/>
              <a:latin typeface="Arial Black" panose="020B0A04020102020204" pitchFamily="34" charset="0"/>
            </a:endParaRPr>
          </a:p>
          <a:p>
            <a:pPr algn="l"/>
            <a:r>
              <a:rPr lang="en-US" sz="2100" b="0" i="0" dirty="0">
                <a:solidFill>
                  <a:srgbClr val="212529"/>
                </a:solidFill>
                <a:effectLst/>
                <a:latin typeface="Arial Black" panose="020B0A04020102020204" pitchFamily="34" charset="0"/>
              </a:rPr>
              <a:t>Suicide Linux is a distro that erases your hard drive if you enter a filename in bash that is so much as remotely incorrect. Instead of correcting the filename and running it anyway, Suicide Linux resolves it into </a:t>
            </a:r>
            <a:r>
              <a:rPr lang="en-US" sz="2100" b="1" i="0" dirty="0">
                <a:solidFill>
                  <a:srgbClr val="212529"/>
                </a:solidFill>
                <a:effectLst/>
                <a:latin typeface="Arial Black" panose="020B0A04020102020204" pitchFamily="34" charset="0"/>
              </a:rPr>
              <a:t>rm -rf/</a:t>
            </a:r>
            <a:r>
              <a:rPr lang="en-US" sz="2100" b="0" i="0" dirty="0">
                <a:solidFill>
                  <a:srgbClr val="212529"/>
                </a:solidFill>
                <a:effectLst/>
                <a:latin typeface="Arial Black" panose="020B0A04020102020204" pitchFamily="34" charset="0"/>
              </a:rPr>
              <a:t>, which wipes your hard drive clean. Yes, this exists, and it’s as crazy as it sounds.</a:t>
            </a:r>
          </a:p>
          <a:p>
            <a:endParaRPr lang="en-US" dirty="0"/>
          </a:p>
        </p:txBody>
      </p:sp>
    </p:spTree>
    <p:extLst>
      <p:ext uri="{BB962C8B-B14F-4D97-AF65-F5344CB8AC3E}">
        <p14:creationId xmlns:p14="http://schemas.microsoft.com/office/powerpoint/2010/main" val="2809607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97596-D312-D696-0FA7-BC8F81CEA9CA}"/>
              </a:ext>
            </a:extLst>
          </p:cNvPr>
          <p:cNvSpPr>
            <a:spLocks noGrp="1"/>
          </p:cNvSpPr>
          <p:nvPr>
            <p:ph type="title"/>
          </p:nvPr>
        </p:nvSpPr>
        <p:spPr/>
        <p:txBody>
          <a:bodyPr>
            <a:normAutofit/>
          </a:bodyPr>
          <a:lstStyle/>
          <a:p>
            <a:pPr algn="ctr"/>
            <a:r>
              <a:rPr lang="en-US" sz="1800" dirty="0">
                <a:latin typeface="Arial Black" panose="020B0A04020102020204" pitchFamily="34" charset="0"/>
              </a:rPr>
              <a:t>What is program</a:t>
            </a:r>
          </a:p>
        </p:txBody>
      </p:sp>
      <p:sp>
        <p:nvSpPr>
          <p:cNvPr id="3" name="Content Placeholder 2">
            <a:extLst>
              <a:ext uri="{FF2B5EF4-FFF2-40B4-BE49-F238E27FC236}">
                <a16:creationId xmlns:a16="http://schemas.microsoft.com/office/drawing/2014/main" id="{2A9527AC-F82D-E18F-D05E-6B0A9A3C69D6}"/>
              </a:ext>
            </a:extLst>
          </p:cNvPr>
          <p:cNvSpPr>
            <a:spLocks noGrp="1"/>
          </p:cNvSpPr>
          <p:nvPr>
            <p:ph idx="1"/>
          </p:nvPr>
        </p:nvSpPr>
        <p:spPr>
          <a:xfrm>
            <a:off x="97654" y="1825625"/>
            <a:ext cx="12094346" cy="4351338"/>
          </a:xfrm>
        </p:spPr>
        <p:txBody>
          <a:bodyPr>
            <a:normAutofit/>
          </a:bodyPr>
          <a:lstStyle/>
          <a:p>
            <a:pPr marL="0" indent="0">
              <a:buNone/>
            </a:pPr>
            <a:r>
              <a:rPr lang="en-US" sz="2400" dirty="0">
                <a:latin typeface="Arial Black" panose="020B0A04020102020204" pitchFamily="34" charset="0"/>
              </a:rPr>
              <a:t>C</a:t>
            </a:r>
            <a:r>
              <a:rPr lang="en-US" sz="2400" b="0" i="0" dirty="0">
                <a:effectLst/>
                <a:latin typeface="Arial Black" panose="020B0A04020102020204" pitchFamily="34" charset="0"/>
              </a:rPr>
              <a:t>omputer program is a sequence or set of instructions in a programming language for a computer to execute. Computer programs are one component of software, which also includes documentation and other intangible components. A computer program in its human-readable form is called source code. </a:t>
            </a:r>
            <a:endParaRPr lang="en-US" sz="2400" dirty="0">
              <a:latin typeface="Arial Black" panose="020B0A04020102020204" pitchFamily="34" charset="0"/>
            </a:endParaRPr>
          </a:p>
        </p:txBody>
      </p:sp>
    </p:spTree>
    <p:extLst>
      <p:ext uri="{BB962C8B-B14F-4D97-AF65-F5344CB8AC3E}">
        <p14:creationId xmlns:p14="http://schemas.microsoft.com/office/powerpoint/2010/main" val="2211820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03CE7-EB4E-BF39-5FCC-5ECD482C06BD}"/>
              </a:ext>
            </a:extLst>
          </p:cNvPr>
          <p:cNvSpPr>
            <a:spLocks noGrp="1"/>
          </p:cNvSpPr>
          <p:nvPr>
            <p:ph type="title"/>
          </p:nvPr>
        </p:nvSpPr>
        <p:spPr>
          <a:xfrm>
            <a:off x="838200" y="-407233"/>
            <a:ext cx="10515600" cy="1325563"/>
          </a:xfrm>
        </p:spPr>
        <p:txBody>
          <a:bodyPr>
            <a:normAutofit/>
          </a:bodyPr>
          <a:lstStyle/>
          <a:p>
            <a:pPr algn="ctr"/>
            <a:r>
              <a:rPr lang="en-US" sz="1800" dirty="0">
                <a:latin typeface="Arial Black" panose="020B0A04020102020204" pitchFamily="34" charset="0"/>
              </a:rPr>
              <a:t>Types of software</a:t>
            </a:r>
          </a:p>
        </p:txBody>
      </p:sp>
      <p:sp>
        <p:nvSpPr>
          <p:cNvPr id="3" name="Content Placeholder 2">
            <a:extLst>
              <a:ext uri="{FF2B5EF4-FFF2-40B4-BE49-F238E27FC236}">
                <a16:creationId xmlns:a16="http://schemas.microsoft.com/office/drawing/2014/main" id="{EAB279C4-423B-EC55-89F4-F55755ACB44E}"/>
              </a:ext>
            </a:extLst>
          </p:cNvPr>
          <p:cNvSpPr>
            <a:spLocks noGrp="1"/>
          </p:cNvSpPr>
          <p:nvPr>
            <p:ph idx="1"/>
          </p:nvPr>
        </p:nvSpPr>
        <p:spPr>
          <a:xfrm>
            <a:off x="0" y="550416"/>
            <a:ext cx="12192000" cy="6307584"/>
          </a:xfrm>
        </p:spPr>
        <p:txBody>
          <a:bodyPr>
            <a:normAutofit fontScale="55000" lnSpcReduction="20000"/>
          </a:bodyPr>
          <a:lstStyle/>
          <a:p>
            <a:pPr algn="l">
              <a:buFont typeface="Arial" panose="020B0604020202020204" pitchFamily="34" charset="0"/>
              <a:buChar char="•"/>
            </a:pPr>
            <a:r>
              <a:rPr lang="en-US" sz="2900" i="1" u="sng" dirty="0">
                <a:effectLst/>
                <a:latin typeface="Arial Black" panose="020B0A04020102020204" pitchFamily="34" charset="0"/>
              </a:rPr>
              <a:t>Application software</a:t>
            </a:r>
            <a:r>
              <a:rPr lang="en-US" sz="2900" i="0" dirty="0">
                <a:effectLst/>
                <a:latin typeface="Arial Black" panose="020B0A04020102020204" pitchFamily="34" charset="0"/>
              </a:rPr>
              <a:t>. The most common type of software, application software is a computer software package that performs a specific function for a user, or in some cases, for another application. An application can be self-contained, or it can be a group of programs that run the application for the user. Examples of </a:t>
            </a:r>
            <a:r>
              <a:rPr lang="en-US" sz="2900" u="sng" dirty="0">
                <a:latin typeface="Arial Black" panose="020B0A04020102020204" pitchFamily="34" charset="0"/>
              </a:rPr>
              <a:t>modern application</a:t>
            </a:r>
            <a:r>
              <a:rPr lang="en-US" sz="2900" i="0" dirty="0">
                <a:effectLst/>
                <a:latin typeface="Arial Black" panose="020B0A04020102020204" pitchFamily="34" charset="0"/>
              </a:rPr>
              <a:t> include office suites, graphics software, databases and database management programs, web browsers, word processors, software development tools, image editors and communication platforms.</a:t>
            </a:r>
          </a:p>
          <a:p>
            <a:pPr algn="l">
              <a:buFont typeface="Arial" panose="020B0604020202020204" pitchFamily="34" charset="0"/>
              <a:buChar char="•"/>
            </a:pPr>
            <a:r>
              <a:rPr lang="en-US" sz="2900" i="1" u="sng" dirty="0">
                <a:effectLst/>
                <a:latin typeface="Arial Black" panose="020B0A04020102020204" pitchFamily="34" charset="0"/>
              </a:rPr>
              <a:t>System software</a:t>
            </a:r>
            <a:r>
              <a:rPr lang="en-US" sz="2900" i="0" dirty="0">
                <a:effectLst/>
                <a:latin typeface="Arial Black" panose="020B0A04020102020204" pitchFamily="34" charset="0"/>
              </a:rPr>
              <a:t>. These software programs are designed to run a computer's application programs and hardware. System software coordinates the activities and functions of the hardware and software. In addition, it controls the operations of the computer hardware and provides an environment or platform for all the other types of software to work in. The OS is the best example of system software; it manages all the other computer programs. Other examples of system software include the </a:t>
            </a:r>
            <a:r>
              <a:rPr lang="en-US" sz="2900" i="0" u="sng" dirty="0">
                <a:effectLst/>
                <a:latin typeface="Arial Black" panose="020B0A04020102020204" pitchFamily="34" charset="0"/>
                <a:hlinkClick r:id="rId2">
                  <a:extLst>
                    <a:ext uri="{A12FA001-AC4F-418D-AE19-62706E023703}">
                      <ahyp:hlinkClr xmlns:ahyp="http://schemas.microsoft.com/office/drawing/2018/hyperlinkcolor" val="tx"/>
                    </a:ext>
                  </a:extLst>
                </a:hlinkClick>
              </a:rPr>
              <a:t>firmware</a:t>
            </a:r>
            <a:r>
              <a:rPr lang="en-US" sz="2900" i="0" dirty="0">
                <a:effectLst/>
                <a:latin typeface="Arial Black" panose="020B0A04020102020204" pitchFamily="34" charset="0"/>
              </a:rPr>
              <a:t>, computer language translators and system </a:t>
            </a:r>
            <a:r>
              <a:rPr lang="en-US" sz="2900" u="sng" dirty="0">
                <a:latin typeface="Arial Black" panose="020B0A04020102020204" pitchFamily="34" charset="0"/>
              </a:rPr>
              <a:t>utilities</a:t>
            </a:r>
            <a:r>
              <a:rPr lang="en-US" sz="2900" i="0" dirty="0">
                <a:effectLst/>
                <a:latin typeface="Arial Black" panose="020B0A04020102020204" pitchFamily="34" charset="0"/>
              </a:rPr>
              <a:t>.</a:t>
            </a:r>
          </a:p>
          <a:p>
            <a:pPr algn="l">
              <a:buFont typeface="Arial" panose="020B0604020202020204" pitchFamily="34" charset="0"/>
              <a:buChar char="•"/>
            </a:pPr>
            <a:r>
              <a:rPr lang="en-US" sz="2900" i="1" u="sng" dirty="0">
                <a:effectLst/>
                <a:latin typeface="Arial Black" panose="020B0A04020102020204" pitchFamily="34" charset="0"/>
              </a:rPr>
              <a:t>Driver software</a:t>
            </a:r>
            <a:r>
              <a:rPr lang="en-US" sz="2900" i="0" dirty="0">
                <a:effectLst/>
                <a:latin typeface="Arial Black" panose="020B0A04020102020204" pitchFamily="34" charset="0"/>
              </a:rPr>
              <a:t>. Also known as device drivers, this software is often considered a type of system software. Device drivers control the devices and peripherals connected to a computer, enabling them to perform their specific tasks. Every device that is connected to a computer needs at least one device driver to function. Examples include software that comes with any nonstandard hardware, including special game controllers, as well as the software that enables standard hardware, such as USB storage devices, keyboards, headphones and printers.</a:t>
            </a:r>
          </a:p>
          <a:p>
            <a:pPr algn="l">
              <a:buFont typeface="Arial" panose="020B0604020202020204" pitchFamily="34" charset="0"/>
              <a:buChar char="•"/>
            </a:pPr>
            <a:r>
              <a:rPr lang="en-US" sz="2900" i="1" u="sng" dirty="0">
                <a:latin typeface="Arial Black" panose="020B0A04020102020204" pitchFamily="34" charset="0"/>
              </a:rPr>
              <a:t>Middlewar</a:t>
            </a:r>
            <a:r>
              <a:rPr lang="en-US" sz="2900" i="0" dirty="0">
                <a:effectLst/>
                <a:latin typeface="Arial Black" panose="020B0A04020102020204" pitchFamily="34" charset="0"/>
              </a:rPr>
              <a:t>e. The term </a:t>
            </a:r>
            <a:r>
              <a:rPr lang="en-US" sz="2900" i="1" dirty="0">
                <a:effectLst/>
                <a:latin typeface="Arial Black" panose="020B0A04020102020204" pitchFamily="34" charset="0"/>
              </a:rPr>
              <a:t>middleware</a:t>
            </a:r>
            <a:r>
              <a:rPr lang="en-US" sz="2900" i="0" dirty="0">
                <a:effectLst/>
                <a:latin typeface="Arial Black" panose="020B0A04020102020204" pitchFamily="34" charset="0"/>
              </a:rPr>
              <a:t> describes software that mediates between application and system software or between two different kinds of application software. For example, middleware enables Microsoft Windows to talk to Excel and Word. It is also used to send a remote work request from an application in a computer that has one kind of OS, to an application in a computer with a different OS. It also enables newer applications to work with legacy ones.</a:t>
            </a:r>
          </a:p>
          <a:p>
            <a:pPr algn="l">
              <a:buFont typeface="Arial" panose="020B0604020202020204" pitchFamily="34" charset="0"/>
              <a:buChar char="•"/>
            </a:pPr>
            <a:r>
              <a:rPr lang="en-US" sz="2900" i="1" u="sng" dirty="0">
                <a:effectLst/>
                <a:latin typeface="Arial Black" panose="020B0A04020102020204" pitchFamily="34" charset="0"/>
              </a:rPr>
              <a:t>Programming software</a:t>
            </a:r>
            <a:r>
              <a:rPr lang="en-US" sz="2900" i="0" dirty="0">
                <a:effectLst/>
                <a:latin typeface="Arial Black" panose="020B0A04020102020204" pitchFamily="34" charset="0"/>
              </a:rPr>
              <a:t>. Computer programmers use programming software to write code. Programming software and programming tools enable developers to develop, write, test and </a:t>
            </a:r>
            <a:r>
              <a:rPr lang="en-US" sz="2900" i="0" u="sng" dirty="0">
                <a:effectLst/>
                <a:latin typeface="Arial Black" panose="020B0A04020102020204" pitchFamily="34" charset="0"/>
                <a:hlinkClick r:id="rId3">
                  <a:extLst>
                    <a:ext uri="{A12FA001-AC4F-418D-AE19-62706E023703}">
                      <ahyp:hlinkClr xmlns:ahyp="http://schemas.microsoft.com/office/drawing/2018/hyperlinkcolor" val="tx"/>
                    </a:ext>
                  </a:extLst>
                </a:hlinkClick>
              </a:rPr>
              <a:t>debug</a:t>
            </a:r>
            <a:r>
              <a:rPr lang="en-US" sz="2900" i="0" dirty="0">
                <a:effectLst/>
                <a:latin typeface="Arial Black" panose="020B0A04020102020204" pitchFamily="34" charset="0"/>
              </a:rPr>
              <a:t> other software programs. Examples of programming software include assemblers, compilers, debuggers and interpreters.</a:t>
            </a:r>
          </a:p>
          <a:p>
            <a:endParaRPr lang="en-US" dirty="0"/>
          </a:p>
        </p:txBody>
      </p:sp>
    </p:spTree>
    <p:extLst>
      <p:ext uri="{BB962C8B-B14F-4D97-AF65-F5344CB8AC3E}">
        <p14:creationId xmlns:p14="http://schemas.microsoft.com/office/powerpoint/2010/main" val="3679450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849DA-0C99-8DAF-AD94-A33FCAB69BDC}"/>
              </a:ext>
            </a:extLst>
          </p:cNvPr>
          <p:cNvSpPr>
            <a:spLocks noGrp="1"/>
          </p:cNvSpPr>
          <p:nvPr>
            <p:ph type="title"/>
          </p:nvPr>
        </p:nvSpPr>
        <p:spPr>
          <a:xfrm>
            <a:off x="1077897" y="18255"/>
            <a:ext cx="10515600" cy="1325563"/>
          </a:xfrm>
        </p:spPr>
        <p:txBody>
          <a:bodyPr>
            <a:normAutofit/>
          </a:bodyPr>
          <a:lstStyle/>
          <a:p>
            <a:pPr algn="ctr"/>
            <a:r>
              <a:rPr lang="en-US" sz="2000" dirty="0">
                <a:latin typeface="Arial Black" panose="020B0A04020102020204" pitchFamily="34" charset="0"/>
              </a:rPr>
              <a:t>What is Open source and closed source software</a:t>
            </a:r>
          </a:p>
        </p:txBody>
      </p:sp>
      <p:sp>
        <p:nvSpPr>
          <p:cNvPr id="3" name="Content Placeholder 2">
            <a:extLst>
              <a:ext uri="{FF2B5EF4-FFF2-40B4-BE49-F238E27FC236}">
                <a16:creationId xmlns:a16="http://schemas.microsoft.com/office/drawing/2014/main" id="{2E6E96D3-06C2-988F-957E-98BD33139EC0}"/>
              </a:ext>
            </a:extLst>
          </p:cNvPr>
          <p:cNvSpPr>
            <a:spLocks noGrp="1"/>
          </p:cNvSpPr>
          <p:nvPr>
            <p:ph idx="1"/>
          </p:nvPr>
        </p:nvSpPr>
        <p:spPr>
          <a:xfrm>
            <a:off x="0" y="1056443"/>
            <a:ext cx="12192000" cy="5801558"/>
          </a:xfrm>
        </p:spPr>
        <p:txBody>
          <a:bodyPr>
            <a:normAutofit fontScale="85000" lnSpcReduction="20000"/>
          </a:bodyPr>
          <a:lstStyle/>
          <a:p>
            <a:pPr marL="0" indent="0" algn="l" fontAlgn="base">
              <a:buNone/>
            </a:pPr>
            <a:r>
              <a:rPr lang="en-US" b="1" i="0" dirty="0">
                <a:solidFill>
                  <a:srgbClr val="273239"/>
                </a:solidFill>
                <a:effectLst/>
                <a:latin typeface="urw-din"/>
              </a:rPr>
              <a:t> </a:t>
            </a:r>
            <a:r>
              <a:rPr lang="en-US" sz="1900" b="0" i="1" u="sng" dirty="0">
                <a:effectLst/>
                <a:latin typeface="Arial Black" panose="020B0A04020102020204" pitchFamily="34" charset="0"/>
                <a:hlinkClick r:id="rId2">
                  <a:extLst>
                    <a:ext uri="{A12FA001-AC4F-418D-AE19-62706E023703}">
                      <ahyp:hlinkClr xmlns:ahyp="http://schemas.microsoft.com/office/drawing/2018/hyperlinkcolor" val="tx"/>
                    </a:ext>
                  </a:extLst>
                </a:hlinkClick>
              </a:rPr>
              <a:t>Open Source Software</a:t>
            </a:r>
            <a:r>
              <a:rPr lang="en-US" sz="1900" b="1" i="1" dirty="0">
                <a:effectLst/>
                <a:latin typeface="Arial Black" panose="020B0A04020102020204" pitchFamily="34" charset="0"/>
              </a:rPr>
              <a:t> </a:t>
            </a:r>
            <a:r>
              <a:rPr lang="en-US" b="1" i="0" dirty="0">
                <a:effectLst/>
                <a:latin typeface="urw-din"/>
              </a:rPr>
              <a:t>:</a:t>
            </a:r>
            <a:br>
              <a:rPr lang="en-US" b="0" i="0" dirty="0">
                <a:effectLst/>
                <a:latin typeface="urw-din"/>
              </a:rPr>
            </a:br>
            <a:r>
              <a:rPr lang="en-US" b="0" i="0" dirty="0">
                <a:effectLst/>
                <a:latin typeface="urw-din"/>
              </a:rPr>
              <a:t>Open source software refers to the computer software which source is open means the general public can access and use. In short it is referred as OSS. The source code of open source software is public. It uses the code freely available on the Internet. This code can be modified by other users and organizations means that the source code is available for anyone to look at. The price of open source software is very less and there is no so much restrictions on users based on usability and modification of software.</a:t>
            </a:r>
          </a:p>
          <a:p>
            <a:pPr marL="0" indent="0" algn="l" fontAlgn="base">
              <a:buNone/>
            </a:pPr>
            <a:r>
              <a:rPr lang="en-US" b="0" i="0" dirty="0">
                <a:effectLst/>
                <a:latin typeface="urw-din"/>
              </a:rPr>
              <a:t>Some </a:t>
            </a:r>
            <a:r>
              <a:rPr lang="en-US" b="1" i="0" dirty="0">
                <a:effectLst/>
                <a:latin typeface="urw-din"/>
              </a:rPr>
              <a:t>examples of open source software</a:t>
            </a:r>
            <a:r>
              <a:rPr lang="en-US" b="0" i="0" dirty="0">
                <a:effectLst/>
                <a:latin typeface="urw-din"/>
              </a:rPr>
              <a:t> are Firefox, OpenOffice, Gimp, Alfresco, </a:t>
            </a:r>
            <a:r>
              <a:rPr lang="en-US" b="0" i="0" u="sng" dirty="0">
                <a:effectLst/>
                <a:latin typeface="urw-din"/>
                <a:hlinkClick r:id="rId3">
                  <a:extLst>
                    <a:ext uri="{A12FA001-AC4F-418D-AE19-62706E023703}">
                      <ahyp:hlinkClr xmlns:ahyp="http://schemas.microsoft.com/office/drawing/2018/hyperlinkcolor" val="tx"/>
                    </a:ext>
                  </a:extLst>
                </a:hlinkClick>
              </a:rPr>
              <a:t>Android</a:t>
            </a:r>
            <a:r>
              <a:rPr lang="en-US" b="0" i="0" dirty="0">
                <a:effectLst/>
                <a:latin typeface="urw-din"/>
              </a:rPr>
              <a:t>, Zimbra, Thunderbird, MySQL, Mailman, Moodle, </a:t>
            </a:r>
            <a:r>
              <a:rPr lang="en-US" b="0" i="0" dirty="0" err="1">
                <a:effectLst/>
                <a:latin typeface="urw-din"/>
              </a:rPr>
              <a:t>TeX</a:t>
            </a:r>
            <a:r>
              <a:rPr lang="en-US" b="0" i="0" dirty="0">
                <a:effectLst/>
                <a:latin typeface="urw-din"/>
              </a:rPr>
              <a:t>, Samba, </a:t>
            </a:r>
            <a:r>
              <a:rPr lang="en-US" b="0" i="0" u="sng" dirty="0">
                <a:effectLst/>
                <a:latin typeface="urw-din"/>
                <a:hlinkClick r:id="rId4">
                  <a:extLst>
                    <a:ext uri="{A12FA001-AC4F-418D-AE19-62706E023703}">
                      <ahyp:hlinkClr xmlns:ahyp="http://schemas.microsoft.com/office/drawing/2018/hyperlinkcolor" val="tx"/>
                    </a:ext>
                  </a:extLst>
                </a:hlinkClick>
              </a:rPr>
              <a:t>Perl</a:t>
            </a:r>
            <a:r>
              <a:rPr lang="en-US" b="0" i="0" dirty="0">
                <a:effectLst/>
                <a:latin typeface="urw-din"/>
              </a:rPr>
              <a:t>, </a:t>
            </a:r>
            <a:r>
              <a:rPr lang="en-US" b="0" i="0" u="sng" dirty="0">
                <a:effectLst/>
                <a:latin typeface="urw-din"/>
                <a:hlinkClick r:id="rId5">
                  <a:extLst>
                    <a:ext uri="{A12FA001-AC4F-418D-AE19-62706E023703}">
                      <ahyp:hlinkClr xmlns:ahyp="http://schemas.microsoft.com/office/drawing/2018/hyperlinkcolor" val="tx"/>
                    </a:ext>
                  </a:extLst>
                </a:hlinkClick>
              </a:rPr>
              <a:t>PHP</a:t>
            </a:r>
            <a:r>
              <a:rPr lang="en-US" b="0" i="0" dirty="0">
                <a:effectLst/>
                <a:latin typeface="urw-din"/>
              </a:rPr>
              <a:t>, KDE etc.</a:t>
            </a:r>
          </a:p>
          <a:p>
            <a:pPr marL="0" indent="0" algn="l" fontAlgn="base">
              <a:buNone/>
            </a:pPr>
            <a:r>
              <a:rPr lang="en-US" b="1" i="0" dirty="0">
                <a:effectLst/>
                <a:latin typeface="urw-din"/>
              </a:rPr>
              <a:t>2. </a:t>
            </a:r>
            <a:r>
              <a:rPr lang="en-US" b="1" i="1" u="sng" dirty="0">
                <a:effectLst/>
                <a:latin typeface="urw-din"/>
              </a:rPr>
              <a:t>Closed Source Software </a:t>
            </a:r>
            <a:r>
              <a:rPr lang="en-US" b="1" i="0" dirty="0">
                <a:effectLst/>
                <a:latin typeface="urw-din"/>
              </a:rPr>
              <a:t>:</a:t>
            </a:r>
            <a:br>
              <a:rPr lang="en-US" b="0" i="0" dirty="0">
                <a:effectLst/>
                <a:latin typeface="urw-din"/>
              </a:rPr>
            </a:br>
            <a:r>
              <a:rPr lang="en-US" b="0" i="0" dirty="0">
                <a:effectLst/>
                <a:latin typeface="urw-din"/>
              </a:rPr>
              <a:t>Closed source software refers to the computer software which source code is closes means public is not given access to the source code. In short it is referred as CSS. In closed source software the source code is protected. The only individual or organization who has created the software can only change it. The price of closed source software is high and users need to have valid and authenticated license to use the software. As is issues an authenticated license so it also put a lot restrictions on users based on usability and modification of software.</a:t>
            </a:r>
          </a:p>
          <a:p>
            <a:pPr marL="0" indent="0" algn="l" fontAlgn="base">
              <a:buNone/>
            </a:pPr>
            <a:r>
              <a:rPr lang="en-US" b="0" i="0" dirty="0">
                <a:effectLst/>
                <a:latin typeface="urw-din"/>
              </a:rPr>
              <a:t>Some </a:t>
            </a:r>
            <a:r>
              <a:rPr lang="en-US" b="1" i="0" dirty="0">
                <a:effectLst/>
                <a:latin typeface="urw-din"/>
              </a:rPr>
              <a:t>examples of closed source software</a:t>
            </a:r>
            <a:r>
              <a:rPr lang="en-US" b="0" i="0" dirty="0">
                <a:effectLst/>
                <a:latin typeface="urw-din"/>
              </a:rPr>
              <a:t> are Skype, Google earth, Java, Adobe Flash, Virtual Box, Adobe Reader, Microsoft office, Microsoft Windows, WinRAR, mac OS, Adobe Flash Player etc.</a:t>
            </a:r>
          </a:p>
          <a:p>
            <a:endParaRPr lang="en-US" dirty="0"/>
          </a:p>
        </p:txBody>
      </p:sp>
    </p:spTree>
    <p:extLst>
      <p:ext uri="{BB962C8B-B14F-4D97-AF65-F5344CB8AC3E}">
        <p14:creationId xmlns:p14="http://schemas.microsoft.com/office/powerpoint/2010/main" val="954885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A9454-5CEC-A116-2E49-238F1A58CBAF}"/>
              </a:ext>
            </a:extLst>
          </p:cNvPr>
          <p:cNvSpPr>
            <a:spLocks noGrp="1"/>
          </p:cNvSpPr>
          <p:nvPr>
            <p:ph type="title"/>
          </p:nvPr>
        </p:nvSpPr>
        <p:spPr>
          <a:xfrm>
            <a:off x="705035" y="-309578"/>
            <a:ext cx="10515600" cy="1325563"/>
          </a:xfrm>
        </p:spPr>
        <p:txBody>
          <a:bodyPr>
            <a:normAutofit/>
          </a:bodyPr>
          <a:lstStyle/>
          <a:p>
            <a:pPr algn="ctr"/>
            <a:r>
              <a:rPr lang="en-US" sz="2400" u="sng" dirty="0">
                <a:latin typeface="Arial Black" panose="020B0A04020102020204" pitchFamily="34" charset="0"/>
              </a:rPr>
              <a:t>RAM and ROM</a:t>
            </a:r>
          </a:p>
        </p:txBody>
      </p:sp>
      <p:sp>
        <p:nvSpPr>
          <p:cNvPr id="3" name="Content Placeholder 2">
            <a:extLst>
              <a:ext uri="{FF2B5EF4-FFF2-40B4-BE49-F238E27FC236}">
                <a16:creationId xmlns:a16="http://schemas.microsoft.com/office/drawing/2014/main" id="{F13453FE-408A-E217-232E-F95A31379BDE}"/>
              </a:ext>
            </a:extLst>
          </p:cNvPr>
          <p:cNvSpPr>
            <a:spLocks noGrp="1"/>
          </p:cNvSpPr>
          <p:nvPr>
            <p:ph idx="1"/>
          </p:nvPr>
        </p:nvSpPr>
        <p:spPr>
          <a:xfrm>
            <a:off x="-1" y="816746"/>
            <a:ext cx="12126897" cy="6041254"/>
          </a:xfrm>
        </p:spPr>
        <p:txBody>
          <a:bodyPr>
            <a:normAutofit fontScale="92500" lnSpcReduction="20000"/>
          </a:bodyPr>
          <a:lstStyle/>
          <a:p>
            <a:pPr marL="0" indent="0" algn="l" fontAlgn="base">
              <a:buNone/>
            </a:pPr>
            <a:r>
              <a:rPr lang="en-US" b="1" i="0" u="sng" dirty="0">
                <a:solidFill>
                  <a:srgbClr val="273239"/>
                </a:solidFill>
                <a:effectLst/>
                <a:latin typeface="urw-din"/>
              </a:rPr>
              <a:t>Random Access Memory (RAM)</a:t>
            </a:r>
            <a:r>
              <a:rPr lang="en-US" b="0" i="0" u="sng" dirty="0">
                <a:solidFill>
                  <a:srgbClr val="273239"/>
                </a:solidFill>
                <a:effectLst/>
                <a:latin typeface="urw-din"/>
              </a:rPr>
              <a:t> </a:t>
            </a:r>
            <a:r>
              <a:rPr lang="en-US" b="0" i="0" dirty="0">
                <a:solidFill>
                  <a:srgbClr val="273239"/>
                </a:solidFill>
                <a:effectLst/>
                <a:latin typeface="urw-din"/>
              </a:rPr>
              <a:t>is used to store the programs and data being used by the CPU in real-time. The data on the random access memory can be read, written, and erased any number of times. RAM is a hardware element where the data being currently used is stored. It is a volatile memory. Types of RAM:</a:t>
            </a:r>
          </a:p>
          <a:p>
            <a:pPr algn="l" fontAlgn="base">
              <a:buFont typeface="+mj-lt"/>
              <a:buAutoNum type="arabicPeriod"/>
            </a:pPr>
            <a:r>
              <a:rPr lang="en-US" b="1" i="0" dirty="0">
                <a:solidFill>
                  <a:srgbClr val="273239"/>
                </a:solidFill>
                <a:effectLst/>
                <a:latin typeface="urw-din"/>
              </a:rPr>
              <a:t>Static RAM</a:t>
            </a:r>
            <a:r>
              <a:rPr lang="en-US" b="0" i="0" dirty="0">
                <a:solidFill>
                  <a:srgbClr val="273239"/>
                </a:solidFill>
                <a:effectLst/>
                <a:latin typeface="urw-din"/>
              </a:rPr>
              <a:t>, or (SRAM) which stores a bit of data using the state of a six transistor memory cell.</a:t>
            </a:r>
          </a:p>
          <a:p>
            <a:pPr algn="l" fontAlgn="base">
              <a:buFont typeface="+mj-lt"/>
              <a:buAutoNum type="arabicPeriod"/>
            </a:pPr>
            <a:r>
              <a:rPr lang="en-US" b="1" i="0" dirty="0">
                <a:solidFill>
                  <a:srgbClr val="273239"/>
                </a:solidFill>
                <a:effectLst/>
                <a:latin typeface="urw-din"/>
              </a:rPr>
              <a:t>Dynamic RAM</a:t>
            </a:r>
            <a:r>
              <a:rPr lang="en-US" b="0" i="0" dirty="0">
                <a:solidFill>
                  <a:srgbClr val="273239"/>
                </a:solidFill>
                <a:effectLst/>
                <a:latin typeface="urw-din"/>
              </a:rPr>
              <a:t>, or (DRAM) which stores a bit data using a pair of transistor and capacitor which constitute a DRAM memory cell.</a:t>
            </a:r>
          </a:p>
          <a:p>
            <a:pPr marL="0" indent="0" algn="l" fontAlgn="base">
              <a:buNone/>
            </a:pPr>
            <a:r>
              <a:rPr lang="en-US" b="1" i="0" u="sng" dirty="0">
                <a:solidFill>
                  <a:srgbClr val="273239"/>
                </a:solidFill>
                <a:effectLst/>
                <a:latin typeface="urw-din"/>
              </a:rPr>
              <a:t>Read Only Memory (ROM)</a:t>
            </a:r>
            <a:r>
              <a:rPr lang="en-US" b="0" i="0" u="sng" dirty="0">
                <a:solidFill>
                  <a:srgbClr val="273239"/>
                </a:solidFill>
                <a:effectLst/>
                <a:latin typeface="urw-din"/>
              </a:rPr>
              <a:t> </a:t>
            </a:r>
            <a:r>
              <a:rPr lang="en-US" b="0" i="0" dirty="0">
                <a:solidFill>
                  <a:srgbClr val="273239"/>
                </a:solidFill>
                <a:effectLst/>
                <a:latin typeface="urw-din"/>
              </a:rPr>
              <a:t>is a type of memory where the data has been prerecorded. Data stored in ROM is retained even after the computer is turned off </a:t>
            </a:r>
            <a:r>
              <a:rPr lang="en-US" b="0" i="0" dirty="0" err="1">
                <a:solidFill>
                  <a:srgbClr val="273239"/>
                </a:solidFill>
                <a:effectLst/>
                <a:latin typeface="urw-din"/>
              </a:rPr>
              <a:t>ie</a:t>
            </a:r>
            <a:r>
              <a:rPr lang="en-US" b="0" i="0" dirty="0">
                <a:solidFill>
                  <a:srgbClr val="273239"/>
                </a:solidFill>
                <a:effectLst/>
                <a:latin typeface="urw-din"/>
              </a:rPr>
              <a:t>, non-volatile. Types of ROM:</a:t>
            </a:r>
          </a:p>
          <a:p>
            <a:pPr algn="l" fontAlgn="base">
              <a:buFont typeface="+mj-lt"/>
              <a:buAutoNum type="arabicPeriod"/>
            </a:pPr>
            <a:r>
              <a:rPr lang="en-US" b="1" i="0" dirty="0">
                <a:solidFill>
                  <a:srgbClr val="273239"/>
                </a:solidFill>
                <a:effectLst/>
                <a:latin typeface="urw-din"/>
              </a:rPr>
              <a:t>Programmable ROM</a:t>
            </a:r>
            <a:r>
              <a:rPr lang="en-US" b="0" i="0" dirty="0">
                <a:solidFill>
                  <a:srgbClr val="273239"/>
                </a:solidFill>
                <a:effectLst/>
                <a:latin typeface="urw-din"/>
              </a:rPr>
              <a:t>, where the data is written after the memory chip has been created. It is non-volatile.</a:t>
            </a:r>
          </a:p>
          <a:p>
            <a:pPr algn="l" fontAlgn="base">
              <a:buFont typeface="+mj-lt"/>
              <a:buAutoNum type="arabicPeriod"/>
            </a:pPr>
            <a:r>
              <a:rPr lang="en-US" b="1" i="0" dirty="0">
                <a:solidFill>
                  <a:srgbClr val="273239"/>
                </a:solidFill>
                <a:effectLst/>
                <a:latin typeface="urw-din"/>
              </a:rPr>
              <a:t>Erasable Programmable ROM</a:t>
            </a:r>
            <a:r>
              <a:rPr lang="en-US" b="0" i="0" dirty="0">
                <a:solidFill>
                  <a:srgbClr val="273239"/>
                </a:solidFill>
                <a:effectLst/>
                <a:latin typeface="urw-din"/>
              </a:rPr>
              <a:t>, where the data on this non-volatile memory chip can be erased by exposing it to high-intensity UV light.</a:t>
            </a:r>
          </a:p>
          <a:p>
            <a:pPr algn="l" fontAlgn="base">
              <a:buFont typeface="+mj-lt"/>
              <a:buAutoNum type="arabicPeriod"/>
            </a:pPr>
            <a:r>
              <a:rPr lang="en-US" b="1" i="0" dirty="0">
                <a:solidFill>
                  <a:srgbClr val="273239"/>
                </a:solidFill>
                <a:effectLst/>
                <a:latin typeface="urw-din"/>
              </a:rPr>
              <a:t>Electrically Erasable Programmable ROM</a:t>
            </a:r>
            <a:r>
              <a:rPr lang="en-US" b="0" i="0" dirty="0">
                <a:solidFill>
                  <a:srgbClr val="273239"/>
                </a:solidFill>
                <a:effectLst/>
                <a:latin typeface="urw-din"/>
              </a:rPr>
              <a:t>, where the data on this non-volatile memory chip can be electrically erased using field electron emission.</a:t>
            </a:r>
          </a:p>
          <a:p>
            <a:pPr algn="l" fontAlgn="base">
              <a:buFont typeface="+mj-lt"/>
              <a:buAutoNum type="arabicPeriod"/>
            </a:pPr>
            <a:r>
              <a:rPr lang="en-US" b="1" i="0" dirty="0">
                <a:solidFill>
                  <a:srgbClr val="273239"/>
                </a:solidFill>
                <a:effectLst/>
                <a:latin typeface="urw-din"/>
              </a:rPr>
              <a:t>Mask ROM</a:t>
            </a:r>
            <a:r>
              <a:rPr lang="en-US" b="0" i="0" dirty="0">
                <a:solidFill>
                  <a:srgbClr val="273239"/>
                </a:solidFill>
                <a:effectLst/>
                <a:latin typeface="urw-din"/>
              </a:rPr>
              <a:t>, in which the data is written during the manufacturing of the memory chip.</a:t>
            </a:r>
          </a:p>
          <a:p>
            <a:endParaRPr lang="en-US" dirty="0"/>
          </a:p>
        </p:txBody>
      </p:sp>
    </p:spTree>
    <p:extLst>
      <p:ext uri="{BB962C8B-B14F-4D97-AF65-F5344CB8AC3E}">
        <p14:creationId xmlns:p14="http://schemas.microsoft.com/office/powerpoint/2010/main" val="3298828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27E8A-19DA-FE98-9F16-A44A8DB6B52C}"/>
              </a:ext>
            </a:extLst>
          </p:cNvPr>
          <p:cNvSpPr>
            <a:spLocks noGrp="1"/>
          </p:cNvSpPr>
          <p:nvPr>
            <p:ph type="title"/>
          </p:nvPr>
        </p:nvSpPr>
        <p:spPr>
          <a:xfrm>
            <a:off x="900344" y="18255"/>
            <a:ext cx="10515600" cy="1325563"/>
          </a:xfrm>
        </p:spPr>
        <p:txBody>
          <a:bodyPr/>
          <a:lstStyle/>
          <a:p>
            <a:pPr algn="ctr"/>
            <a:r>
              <a:rPr lang="en-US" sz="2000" b="1" i="0" u="sng" dirty="0">
                <a:effectLst/>
                <a:latin typeface="Arial Black" panose="020B0A04020102020204" pitchFamily="34" charset="0"/>
              </a:rPr>
              <a:t>BIOS (basic input/output system)</a:t>
            </a:r>
            <a:br>
              <a:rPr lang="en-US" b="1" i="0" dirty="0">
                <a:solidFill>
                  <a:srgbClr val="323232"/>
                </a:solidFill>
                <a:effectLst/>
                <a:latin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7023E7D4-FA0D-57B5-E6F2-D305F464086F}"/>
              </a:ext>
            </a:extLst>
          </p:cNvPr>
          <p:cNvSpPr>
            <a:spLocks noGrp="1"/>
          </p:cNvSpPr>
          <p:nvPr>
            <p:ph idx="1"/>
          </p:nvPr>
        </p:nvSpPr>
        <p:spPr>
          <a:xfrm>
            <a:off x="0" y="852256"/>
            <a:ext cx="12192000" cy="5987489"/>
          </a:xfrm>
        </p:spPr>
        <p:txBody>
          <a:bodyPr>
            <a:normAutofit/>
          </a:bodyPr>
          <a:lstStyle/>
          <a:p>
            <a:pPr marL="0" indent="0">
              <a:buNone/>
            </a:pPr>
            <a:r>
              <a:rPr lang="en-US" sz="2400" b="0" i="0" dirty="0">
                <a:effectLst/>
                <a:latin typeface="Arial Black" panose="020B0A04020102020204" pitchFamily="34" charset="0"/>
              </a:rPr>
              <a:t>In computing, BIOS is firmware used to provide runtime services for operating systems and programs and to perform hardware initialization during the booting process. The BIOS firmware comes pre-installed on an IBM PC or IBM PC compatible's system board and exists in UEFI-based systems too.</a:t>
            </a:r>
            <a:endParaRPr lang="en-US" sz="2400" dirty="0">
              <a:latin typeface="Arial Black" panose="020B0A04020102020204" pitchFamily="34" charset="0"/>
            </a:endParaRPr>
          </a:p>
        </p:txBody>
      </p:sp>
    </p:spTree>
    <p:extLst>
      <p:ext uri="{BB962C8B-B14F-4D97-AF65-F5344CB8AC3E}">
        <p14:creationId xmlns:p14="http://schemas.microsoft.com/office/powerpoint/2010/main" val="1325899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F82E5-A3E2-7838-6498-890C713A7258}"/>
              </a:ext>
            </a:extLst>
          </p:cNvPr>
          <p:cNvSpPr>
            <a:spLocks noGrp="1"/>
          </p:cNvSpPr>
          <p:nvPr>
            <p:ph type="title"/>
          </p:nvPr>
        </p:nvSpPr>
        <p:spPr>
          <a:xfrm>
            <a:off x="838200" y="365126"/>
            <a:ext cx="10515600" cy="629174"/>
          </a:xfrm>
        </p:spPr>
        <p:txBody>
          <a:bodyPr>
            <a:normAutofit/>
          </a:bodyPr>
          <a:lstStyle/>
          <a:p>
            <a:pPr algn="ctr"/>
            <a:r>
              <a:rPr lang="en-US" sz="2000" dirty="0">
                <a:latin typeface="Arial Black" panose="020B0A04020102020204" pitchFamily="34" charset="0"/>
              </a:rPr>
              <a:t>What is Linux</a:t>
            </a:r>
          </a:p>
        </p:txBody>
      </p:sp>
      <p:sp>
        <p:nvSpPr>
          <p:cNvPr id="3" name="Content Placeholder 2">
            <a:extLst>
              <a:ext uri="{FF2B5EF4-FFF2-40B4-BE49-F238E27FC236}">
                <a16:creationId xmlns:a16="http://schemas.microsoft.com/office/drawing/2014/main" id="{860C771F-43E8-E14D-9595-15924E48752B}"/>
              </a:ext>
            </a:extLst>
          </p:cNvPr>
          <p:cNvSpPr>
            <a:spLocks noGrp="1"/>
          </p:cNvSpPr>
          <p:nvPr>
            <p:ph idx="1"/>
          </p:nvPr>
        </p:nvSpPr>
        <p:spPr>
          <a:xfrm>
            <a:off x="0" y="1171852"/>
            <a:ext cx="12192000" cy="5686148"/>
          </a:xfrm>
        </p:spPr>
        <p:txBody>
          <a:bodyPr>
            <a:normAutofit/>
          </a:bodyPr>
          <a:lstStyle/>
          <a:p>
            <a:pPr marL="0" indent="0">
              <a:buNone/>
            </a:pPr>
            <a:r>
              <a:rPr lang="en-US" sz="2000" b="0" i="0" dirty="0">
                <a:solidFill>
                  <a:srgbClr val="202124"/>
                </a:solidFill>
                <a:effectLst/>
                <a:latin typeface="Arial Black" panose="020B0A04020102020204" pitchFamily="34" charset="0"/>
              </a:rPr>
              <a:t>An operating system is the software that directly manages a system's hardware and resources, like CPU, memory, and storage. The OS sits between applications and hardware and makes the connections between all of your software and the physical resources that do the work.</a:t>
            </a:r>
            <a:endParaRPr lang="en-US" sz="2000" dirty="0">
              <a:latin typeface="Arial Black" panose="020B0A04020102020204" pitchFamily="34" charset="0"/>
            </a:endParaRPr>
          </a:p>
        </p:txBody>
      </p:sp>
    </p:spTree>
    <p:extLst>
      <p:ext uri="{BB962C8B-B14F-4D97-AF65-F5344CB8AC3E}">
        <p14:creationId xmlns:p14="http://schemas.microsoft.com/office/powerpoint/2010/main" val="184970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C138A-4F19-24EB-8213-D3B6EFC5D5AB}"/>
              </a:ext>
            </a:extLst>
          </p:cNvPr>
          <p:cNvSpPr>
            <a:spLocks noGrp="1"/>
          </p:cNvSpPr>
          <p:nvPr>
            <p:ph type="title"/>
          </p:nvPr>
        </p:nvSpPr>
        <p:spPr>
          <a:xfrm>
            <a:off x="838200" y="365126"/>
            <a:ext cx="10515600" cy="478254"/>
          </a:xfrm>
        </p:spPr>
        <p:txBody>
          <a:bodyPr>
            <a:normAutofit/>
          </a:bodyPr>
          <a:lstStyle/>
          <a:p>
            <a:pPr algn="ctr"/>
            <a:r>
              <a:rPr lang="en-US" sz="1800" u="sng" dirty="0">
                <a:latin typeface="Arial Black" panose="020B0A04020102020204" pitchFamily="34" charset="0"/>
              </a:rPr>
              <a:t>What is Windows and Linux</a:t>
            </a:r>
          </a:p>
        </p:txBody>
      </p:sp>
      <p:sp>
        <p:nvSpPr>
          <p:cNvPr id="3" name="Content Placeholder 2">
            <a:extLst>
              <a:ext uri="{FF2B5EF4-FFF2-40B4-BE49-F238E27FC236}">
                <a16:creationId xmlns:a16="http://schemas.microsoft.com/office/drawing/2014/main" id="{84ADB9E6-CC23-F2D1-87D9-405C57878B54}"/>
              </a:ext>
            </a:extLst>
          </p:cNvPr>
          <p:cNvSpPr>
            <a:spLocks noGrp="1"/>
          </p:cNvSpPr>
          <p:nvPr>
            <p:ph idx="1"/>
          </p:nvPr>
        </p:nvSpPr>
        <p:spPr>
          <a:xfrm>
            <a:off x="0" y="843380"/>
            <a:ext cx="12192000" cy="6014620"/>
          </a:xfrm>
        </p:spPr>
        <p:txBody>
          <a:bodyPr>
            <a:normAutofit fontScale="92500"/>
          </a:bodyPr>
          <a:lstStyle/>
          <a:p>
            <a:pPr marL="0" indent="0">
              <a:buNone/>
            </a:pPr>
            <a:r>
              <a:rPr lang="en-US" b="1" i="1" u="sng" dirty="0">
                <a:effectLst/>
                <a:latin typeface="urw-din"/>
                <a:hlinkClick r:id="rId2">
                  <a:extLst>
                    <a:ext uri="{A12FA001-AC4F-418D-AE19-62706E023703}">
                      <ahyp:hlinkClr xmlns:ahyp="http://schemas.microsoft.com/office/drawing/2018/hyperlinkcolor" val="tx"/>
                    </a:ext>
                  </a:extLst>
                </a:hlinkClick>
              </a:rPr>
              <a:t>Linux</a:t>
            </a:r>
            <a:r>
              <a:rPr lang="en-US" b="1" i="1" dirty="0">
                <a:solidFill>
                  <a:srgbClr val="273239"/>
                </a:solidFill>
                <a:effectLst/>
                <a:latin typeface="urw-din"/>
              </a:rPr>
              <a:t>:</a:t>
            </a:r>
            <a:r>
              <a:rPr lang="en-US" b="0" i="0" dirty="0">
                <a:solidFill>
                  <a:srgbClr val="273239"/>
                </a:solidFill>
                <a:effectLst/>
                <a:latin typeface="urw-din"/>
              </a:rPr>
              <a:t> Linux could be a free and open supply OS supported operating system standards. It provides programming interface still as </a:t>
            </a:r>
            <a:r>
              <a:rPr lang="en-US" b="0" i="0" dirty="0" err="1">
                <a:solidFill>
                  <a:srgbClr val="273239"/>
                </a:solidFill>
                <a:effectLst/>
                <a:latin typeface="urw-din"/>
              </a:rPr>
              <a:t>programme</a:t>
            </a:r>
            <a:r>
              <a:rPr lang="en-US" b="0" i="0" dirty="0">
                <a:solidFill>
                  <a:srgbClr val="273239"/>
                </a:solidFill>
                <a:effectLst/>
                <a:latin typeface="urw-din"/>
              </a:rPr>
              <a:t> compatible with operating system primarily based systems and provides giant selection applications. A UNIX operating system  additionally contains several severally developed parts, leading to UNIX operating system that is totally compatible and free from proprietary code. </a:t>
            </a:r>
          </a:p>
          <a:p>
            <a:pPr marL="0" indent="0">
              <a:buNone/>
            </a:pPr>
            <a:r>
              <a:rPr lang="en-US" b="1" i="1" u="sng" dirty="0">
                <a:solidFill>
                  <a:srgbClr val="273239"/>
                </a:solidFill>
                <a:effectLst/>
                <a:latin typeface="urw-din"/>
              </a:rPr>
              <a:t>Windows</a:t>
            </a:r>
            <a:r>
              <a:rPr lang="en-US" b="1" i="0" dirty="0">
                <a:solidFill>
                  <a:srgbClr val="273239"/>
                </a:solidFill>
                <a:effectLst/>
                <a:latin typeface="urw-din"/>
              </a:rPr>
              <a:t>:</a:t>
            </a:r>
            <a:r>
              <a:rPr lang="en-US" b="0" i="0" dirty="0">
                <a:solidFill>
                  <a:srgbClr val="273239"/>
                </a:solidFill>
                <a:effectLst/>
                <a:latin typeface="urw-din"/>
              </a:rPr>
              <a:t> Windows may be a commissioned OS within which ASCII text file is inaccessible. it’s designed for the people with the angle of getting no programming information and for business and alternative industrial users. it’s terribly straightforward and simple to use. The distinction between Linux and Windows package is that Linux is completely freed from price whereas windows is marketable package and is expensive. Associate operating system could be a program meant to regulate the pc or computer hardware Associate behave as an treater between user and hardware. Linux is a open supply package wherever users will access the ASCII text file and might improve the code </a:t>
            </a:r>
            <a:r>
              <a:rPr lang="en-US" b="0" i="0" dirty="0" err="1">
                <a:solidFill>
                  <a:srgbClr val="273239"/>
                </a:solidFill>
                <a:effectLst/>
                <a:latin typeface="urw-din"/>
              </a:rPr>
              <a:t>victimisation</a:t>
            </a:r>
            <a:r>
              <a:rPr lang="en-US" b="0" i="0" dirty="0">
                <a:solidFill>
                  <a:srgbClr val="273239"/>
                </a:solidFill>
                <a:effectLst/>
                <a:latin typeface="urw-din"/>
              </a:rPr>
              <a:t> the system. On the opposite hand, in windows, users can’t access ASCII text file, and it’s a authorized OS.</a:t>
            </a:r>
            <a:endParaRPr lang="en-US" dirty="0"/>
          </a:p>
        </p:txBody>
      </p:sp>
    </p:spTree>
    <p:extLst>
      <p:ext uri="{BB962C8B-B14F-4D97-AF65-F5344CB8AC3E}">
        <p14:creationId xmlns:p14="http://schemas.microsoft.com/office/powerpoint/2010/main" val="2283633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92E9F-F426-E418-7E8F-CEB804EF67FC}"/>
              </a:ext>
            </a:extLst>
          </p:cNvPr>
          <p:cNvSpPr>
            <a:spLocks noGrp="1"/>
          </p:cNvSpPr>
          <p:nvPr>
            <p:ph type="title"/>
          </p:nvPr>
        </p:nvSpPr>
        <p:spPr>
          <a:xfrm>
            <a:off x="838200" y="18255"/>
            <a:ext cx="10515600" cy="1325563"/>
          </a:xfrm>
        </p:spPr>
        <p:txBody>
          <a:bodyPr>
            <a:normAutofit/>
          </a:bodyPr>
          <a:lstStyle/>
          <a:p>
            <a:pPr algn="ctr"/>
            <a:r>
              <a:rPr lang="en-US" sz="1800" dirty="0">
                <a:latin typeface="Arial Black" panose="020B0A04020102020204" pitchFamily="34" charset="0"/>
              </a:rPr>
              <a:t>What is Graphical Processing Unit</a:t>
            </a:r>
          </a:p>
        </p:txBody>
      </p:sp>
      <p:sp>
        <p:nvSpPr>
          <p:cNvPr id="3" name="Content Placeholder 2">
            <a:extLst>
              <a:ext uri="{FF2B5EF4-FFF2-40B4-BE49-F238E27FC236}">
                <a16:creationId xmlns:a16="http://schemas.microsoft.com/office/drawing/2014/main" id="{16D5CFDA-7148-04D1-315B-989EA585143A}"/>
              </a:ext>
            </a:extLst>
          </p:cNvPr>
          <p:cNvSpPr>
            <a:spLocks noGrp="1"/>
          </p:cNvSpPr>
          <p:nvPr>
            <p:ph idx="1"/>
          </p:nvPr>
        </p:nvSpPr>
        <p:spPr>
          <a:xfrm>
            <a:off x="0" y="1296140"/>
            <a:ext cx="12192000" cy="4880823"/>
          </a:xfrm>
        </p:spPr>
        <p:txBody>
          <a:bodyPr>
            <a:normAutofit/>
          </a:bodyPr>
          <a:lstStyle/>
          <a:p>
            <a:pPr marL="0" indent="0">
              <a:buNone/>
            </a:pPr>
            <a:r>
              <a:rPr lang="en-US" sz="2000" b="0" i="0" dirty="0">
                <a:effectLst/>
                <a:latin typeface="Arial Black" panose="020B0A04020102020204" pitchFamily="34" charset="0"/>
              </a:rPr>
              <a:t>A graphics processing unit is a specialized electronic circuit designed to manipulate and alter memory to accelerate the creation of images in a frame buffer intended for output to a display device. GPUs are used in embedded systems, mobile phones, personal computers, workstations, and game consoles</a:t>
            </a:r>
            <a:r>
              <a:rPr lang="en-US" sz="2000" b="0" i="0" dirty="0">
                <a:solidFill>
                  <a:srgbClr val="4D5156"/>
                </a:solidFill>
                <a:effectLst/>
                <a:latin typeface="Arial Black" panose="020B0A04020102020204" pitchFamily="34" charset="0"/>
              </a:rPr>
              <a:t>.</a:t>
            </a:r>
            <a:endParaRPr lang="en-US" sz="2000" dirty="0">
              <a:latin typeface="Arial Black" panose="020B0A04020102020204" pitchFamily="34" charset="0"/>
            </a:endParaRPr>
          </a:p>
        </p:txBody>
      </p:sp>
    </p:spTree>
    <p:extLst>
      <p:ext uri="{BB962C8B-B14F-4D97-AF65-F5344CB8AC3E}">
        <p14:creationId xmlns:p14="http://schemas.microsoft.com/office/powerpoint/2010/main" val="6790402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TotalTime>
  <Words>2223</Words>
  <Application>Microsoft Office PowerPoint</Application>
  <PresentationFormat>Widescreen</PresentationFormat>
  <Paragraphs>56</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Arial Black</vt:lpstr>
      <vt:lpstr>Calibri</vt:lpstr>
      <vt:lpstr>Calibri Light</vt:lpstr>
      <vt:lpstr>urw-din</vt:lpstr>
      <vt:lpstr>Office Theme</vt:lpstr>
      <vt:lpstr>What is Software</vt:lpstr>
      <vt:lpstr>What is program</vt:lpstr>
      <vt:lpstr>Types of software</vt:lpstr>
      <vt:lpstr>What is Open source and closed source software</vt:lpstr>
      <vt:lpstr>RAM and ROM</vt:lpstr>
      <vt:lpstr>BIOS (basic input/output system) </vt:lpstr>
      <vt:lpstr>What is Linux</vt:lpstr>
      <vt:lpstr>What is Windows and Linux</vt:lpstr>
      <vt:lpstr>What is Graphical Processing Unit</vt:lpstr>
      <vt:lpstr>Flavours of Linux</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Software</dc:title>
  <dc:creator>Aishwarya Kakpure</dc:creator>
  <cp:lastModifiedBy>Aishwarya Kakpure</cp:lastModifiedBy>
  <cp:revision>5</cp:revision>
  <dcterms:created xsi:type="dcterms:W3CDTF">2022-08-09T06:48:55Z</dcterms:created>
  <dcterms:modified xsi:type="dcterms:W3CDTF">2022-08-09T08:26:38Z</dcterms:modified>
</cp:coreProperties>
</file>