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6CCA-22AA-4905-909F-0E89AB600DF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E57A-E3BF-4CF7-8237-FFFE405056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6CCA-22AA-4905-909F-0E89AB600DF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E57A-E3BF-4CF7-8237-FFFE4050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6CCA-22AA-4905-909F-0E89AB600DF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E57A-E3BF-4CF7-8237-FFFE4050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6CCA-22AA-4905-909F-0E89AB600DF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E57A-E3BF-4CF7-8237-FFFE4050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6CCA-22AA-4905-909F-0E89AB600DF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E57A-E3BF-4CF7-8237-FFFE405056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6CCA-22AA-4905-909F-0E89AB600DF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E57A-E3BF-4CF7-8237-FFFE4050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6CCA-22AA-4905-909F-0E89AB600DF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E57A-E3BF-4CF7-8237-FFFE4050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6CCA-22AA-4905-909F-0E89AB600DF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E57A-E3BF-4CF7-8237-FFFE4050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6CCA-22AA-4905-909F-0E89AB600DF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E57A-E3BF-4CF7-8237-FFFE4050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6CCA-22AA-4905-909F-0E89AB600DF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E57A-E3BF-4CF7-8237-FFFE4050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6CCA-22AA-4905-909F-0E89AB600DF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FAF4E57A-E3BF-4CF7-8237-FFFE4050560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D06CCA-22AA-4905-909F-0E89AB600DF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F4E57A-E3BF-4CF7-8237-FFFE4050560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8E8B0B-318E-926E-61D8-DB5A3575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61"/>
            <a:ext cx="12192000" cy="816745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rgbClr val="C00000"/>
                </a:solidFill>
              </a:rPr>
              <a:t>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150C1B-5985-D37B-FEA0-70CEA8B7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54097"/>
            <a:ext cx="12191999" cy="5703902"/>
          </a:xfrm>
        </p:spPr>
        <p:txBody>
          <a:bodyPr/>
          <a:lstStyle/>
          <a:p>
            <a:pPr marL="0" indent="0">
              <a:buNone/>
            </a:pPr>
            <a:r>
              <a:rPr lang="en-US" sz="240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Software Testing is a method to check whether the actual software product matches expected requirements and to ensure that software product is</a:t>
            </a:r>
            <a:r>
              <a:rPr lang="en-US" sz="2400" dirty="0">
                <a:solidFill>
                  <a:srgbClr val="0563C1"/>
                </a:solidFill>
                <a:latin typeface="Arial Black" panose="020B0A04020102020204" pitchFamily="34" charset="0"/>
              </a:rPr>
              <a:t> </a:t>
            </a:r>
            <a:r>
              <a:rPr lang="en-US" sz="2400" dirty="0">
                <a:latin typeface="Arial Black" panose="020B0A04020102020204" pitchFamily="34" charset="0"/>
              </a:rPr>
              <a:t>defect </a:t>
            </a:r>
            <a:r>
              <a:rPr lang="en-US" sz="240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free.</a:t>
            </a: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The purpose of software testing is to identify errors, gaps or missing requirements in contrast to actual requirements.</a:t>
            </a:r>
            <a:r>
              <a:rPr lang="en-US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 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63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DCA26C-1DAB-57E3-1BC2-64CF8D4C9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09708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solidFill>
                  <a:srgbClr val="C00000"/>
                </a:solidFill>
              </a:rPr>
              <a:t>Importance of 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729D54-1A78-019C-2472-94E419530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58283"/>
            <a:ext cx="12191999" cy="5499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Software Testing is Important because if there are any bugs or errors in the software, it can be identified early and can be solved before delivery of the software product. </a:t>
            </a:r>
          </a:p>
          <a:p>
            <a:pPr marL="0" indent="0">
              <a:buNone/>
            </a:pPr>
            <a:endParaRPr lang="en-US" sz="2400" dirty="0">
              <a:solidFill>
                <a:srgbClr val="222222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Properly tested software product ensures reliability, security and high performance which further results in time saving, cost effectiveness and customer satisfaction.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57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9009FF-A3CD-1F69-838F-2C6B0E3C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71851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solidFill>
                  <a:srgbClr val="C00000"/>
                </a:solidFill>
              </a:rPr>
              <a:t>Need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F4301A-1E5E-C48A-2A9F-AB94C0CD1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75202"/>
            <a:ext cx="12191999" cy="587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Testing is important because software bugs could be expensive or even dangerous.</a:t>
            </a:r>
          </a:p>
          <a:p>
            <a:pPr marL="0" indent="0">
              <a:buNone/>
            </a:pPr>
            <a:r>
              <a:rPr lang="en-US" sz="2400" u="sng" dirty="0">
                <a:solidFill>
                  <a:srgbClr val="222222"/>
                </a:solidFill>
                <a:latin typeface="Arial Black" panose="020B0A04020102020204" pitchFamily="34" charset="0"/>
              </a:rPr>
              <a:t>Examples: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Nissan cars recalled over 1 million cars from the market due to software failure in the airbag sensory detectors. There has been reported two accident due to this software failure.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China Airlines Airbus A300 crashed due to a software bug on April 26, 1994, killing 264 innocents live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3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C0414C-0657-218C-0DB2-58AD0950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91952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solidFill>
                  <a:srgbClr val="C00000"/>
                </a:solidFill>
              </a:rPr>
              <a:t>Benefits of 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E54542-82FC-4748-4465-134A11CAE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9608"/>
            <a:ext cx="12192000" cy="566839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i="1" u="sng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Cost-Effective 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: 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Testing any IT project on time helps you to save your money for the long term.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1" u="sng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Security 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: 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People are looking for trusted products. It helps in removing risks and problems earlier.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1" u="sng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Product quality 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: 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It is an essential requirement of any software product. Testing ensures a quality product is delivered to customers.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1" u="sng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Customer Satisfaction </a:t>
            </a:r>
            <a:r>
              <a:rPr lang="en-US" sz="2400" i="1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: 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The main aim of any product is to give satisfaction to their customers. 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6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B66568-E39E-3955-ECDC-314642D4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8585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rgbClr val="C00000"/>
                </a:solidFill>
              </a:rPr>
              <a:t>Static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7673B4-EAF0-E5D4-22A1-309202257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402672"/>
            <a:ext cx="12126897" cy="5455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Static Testing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 is a type of software testing in which software application is tested without code execution.</a:t>
            </a:r>
          </a:p>
          <a:p>
            <a:pPr marL="0" indent="0">
              <a:buNone/>
            </a:pPr>
            <a:endParaRPr lang="en-US" sz="2400" b="0" i="0" dirty="0">
              <a:solidFill>
                <a:srgbClr val="222222"/>
              </a:solidFill>
              <a:effectLst/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The main objective of static testing is to improve the quality of software applications by finding errors in early stages of software development process.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A08ECC-CB3C-2FCA-82F5-DBBB7085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2053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solidFill>
                  <a:srgbClr val="C00000"/>
                </a:solidFill>
              </a:rPr>
              <a:t>Dynamic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1664B4-FF46-7576-8960-6C204BCB3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9507"/>
            <a:ext cx="12192000" cy="5588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</a:rPr>
              <a:t>Dynamic testing is testing, which is done when the code is executed at the run time environment.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The main objective of this testing is to confirm that the software product works in conformance with the business requirements.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2E916F-E5A3-4688-F5CE-F2C2A046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98484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solidFill>
                  <a:srgbClr val="C00000"/>
                </a:solidFill>
              </a:rPr>
              <a:t>Quality Assurance &amp; Quality Control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E4BE96F9-5F3A-F18D-9EC0-EE4E8B379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829160"/>
              </p:ext>
            </p:extLst>
          </p:nvPr>
        </p:nvGraphicFramePr>
        <p:xfrm>
          <a:off x="838200" y="1449237"/>
          <a:ext cx="10515600" cy="4854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="" xmlns:a16="http://schemas.microsoft.com/office/drawing/2014/main" val="215228240"/>
                    </a:ext>
                  </a:extLst>
                </a:gridCol>
                <a:gridCol w="5257800">
                  <a:extLst>
                    <a:ext uri="{9D8B030D-6E8A-4147-A177-3AD203B41FA5}">
                      <a16:colId xmlns="" xmlns:a16="http://schemas.microsoft.com/office/drawing/2014/main" val="4101964419"/>
                    </a:ext>
                  </a:extLst>
                </a:gridCol>
              </a:tblGrid>
              <a:tr h="193231">
                <a:tc>
                  <a:txBody>
                    <a:bodyPr/>
                    <a:lstStyle/>
                    <a:p>
                      <a:r>
                        <a:rPr lang="en-US" dirty="0"/>
                        <a:t>Quality Assurance (QA)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Quality Control (QC)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50061644"/>
                  </a:ext>
                </a:extLst>
              </a:tr>
              <a:tr h="166190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 assurance is a method of making the software application with less defects and mistakes when it is finally released to the end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 Control is a software engineering process that is used to ensure that the approaches, techniques, methods and processes are designed in the project are following correctly.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8557278"/>
                  </a:ext>
                </a:extLst>
              </a:tr>
              <a:tr h="8948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/>
                        <a:t>2.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 aims to prevent the defect.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QC aims to identify and fix defects.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1507644"/>
                  </a:ext>
                </a:extLst>
              </a:tr>
              <a:tr h="8948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performed before Quality Control.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is performed only after QA activity is done.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23921911"/>
                  </a:ext>
                </a:extLst>
              </a:tr>
              <a:tr h="518456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involved during the development phase.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not included during the development phase.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1413805"/>
                  </a:ext>
                </a:extLst>
              </a:tr>
              <a:tr h="518456">
                <a:tc>
                  <a:txBody>
                    <a:bodyPr/>
                    <a:lstStyle/>
                    <a:p>
                      <a:r>
                        <a:rPr lang="en-US" dirty="0"/>
                        <a:t>5. Example: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 Example: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03071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8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</TotalTime>
  <Words>272</Words>
  <Application>Microsoft Office PowerPoint</Application>
  <PresentationFormat>Custom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Software Testing</vt:lpstr>
      <vt:lpstr>Importance of Software Testing</vt:lpstr>
      <vt:lpstr>Need of Testing</vt:lpstr>
      <vt:lpstr>Benefits of Software Testing</vt:lpstr>
      <vt:lpstr>Static Testing</vt:lpstr>
      <vt:lpstr>Dynamic Testing</vt:lpstr>
      <vt:lpstr>Quality Assurance &amp; Quality Control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Aishwarya Kakpure</dc:creator>
  <cp:lastModifiedBy>Asus</cp:lastModifiedBy>
  <cp:revision>5</cp:revision>
  <dcterms:created xsi:type="dcterms:W3CDTF">2022-09-21T12:49:55Z</dcterms:created>
  <dcterms:modified xsi:type="dcterms:W3CDTF">2022-09-23T15:27:19Z</dcterms:modified>
</cp:coreProperties>
</file>