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AD0067-7310-4266-9290-67FDE989D49F}"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130478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D0067-7310-4266-9290-67FDE989D49F}"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130240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D0067-7310-4266-9290-67FDE989D49F}"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317882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D0067-7310-4266-9290-67FDE989D49F}"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5938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AD0067-7310-4266-9290-67FDE989D49F}"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413147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AD0067-7310-4266-9290-67FDE989D49F}"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258769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AD0067-7310-4266-9290-67FDE989D49F}"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359261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AD0067-7310-4266-9290-67FDE989D49F}"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260723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AD0067-7310-4266-9290-67FDE989D49F}"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259117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D0067-7310-4266-9290-67FDE989D49F}"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345838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D0067-7310-4266-9290-67FDE989D49F}"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23AE2-2283-4F04-8B47-FD51642C757B}" type="slidenum">
              <a:rPr lang="en-US" smtClean="0"/>
              <a:t>‹#›</a:t>
            </a:fld>
            <a:endParaRPr lang="en-US"/>
          </a:p>
        </p:txBody>
      </p:sp>
    </p:spTree>
    <p:extLst>
      <p:ext uri="{BB962C8B-B14F-4D97-AF65-F5344CB8AC3E}">
        <p14:creationId xmlns:p14="http://schemas.microsoft.com/office/powerpoint/2010/main" val="247997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D0067-7310-4266-9290-67FDE989D49F}" type="datetimeFigureOut">
              <a:rPr lang="en-US" smtClean="0"/>
              <a:t>8/17/2022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23AE2-2283-4F04-8B47-FD51642C757B}" type="slidenum">
              <a:rPr lang="en-US" smtClean="0"/>
              <a:t>‹#›</a:t>
            </a:fld>
            <a:endParaRPr lang="en-US"/>
          </a:p>
        </p:txBody>
      </p:sp>
    </p:spTree>
    <p:extLst>
      <p:ext uri="{BB962C8B-B14F-4D97-AF65-F5344CB8AC3E}">
        <p14:creationId xmlns:p14="http://schemas.microsoft.com/office/powerpoint/2010/main" val="179889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762000"/>
          </a:xfrm>
        </p:spPr>
        <p:txBody>
          <a:bodyPr>
            <a:normAutofit/>
          </a:bodyPr>
          <a:lstStyle/>
          <a:p>
            <a:r>
              <a:rPr lang="en-US" sz="1800" dirty="0" smtClean="0">
                <a:latin typeface="Arial Black" pitchFamily="34" charset="0"/>
              </a:rPr>
              <a:t>Software Testing</a:t>
            </a:r>
            <a:endParaRPr lang="en-US" sz="1800" dirty="0">
              <a:latin typeface="Arial Black" pitchFamily="34" charset="0"/>
            </a:endParaRPr>
          </a:p>
        </p:txBody>
      </p:sp>
      <p:sp>
        <p:nvSpPr>
          <p:cNvPr id="3" name="Subtitle 2"/>
          <p:cNvSpPr>
            <a:spLocks noGrp="1"/>
          </p:cNvSpPr>
          <p:nvPr>
            <p:ph type="subTitle" idx="1"/>
          </p:nvPr>
        </p:nvSpPr>
        <p:spPr>
          <a:xfrm>
            <a:off x="0" y="1219200"/>
            <a:ext cx="9144000" cy="5638800"/>
          </a:xfrm>
        </p:spPr>
        <p:txBody>
          <a:bodyPr>
            <a:normAutofit/>
          </a:bodyPr>
          <a:lstStyle/>
          <a:p>
            <a:pPr algn="l"/>
            <a:r>
              <a:rPr lang="en-US" sz="2000" dirty="0">
                <a:solidFill>
                  <a:schemeClr val="tx1"/>
                </a:solidFill>
                <a:latin typeface="Arial Black" pitchFamily="34" charset="0"/>
              </a:rPr>
              <a:t>Software Testing is a method to check whether the actual software product matches expected requirements and to ensure that software product is Defect free. </a:t>
            </a:r>
            <a:endParaRPr lang="en-US" sz="2000" dirty="0" smtClean="0">
              <a:solidFill>
                <a:schemeClr val="tx1"/>
              </a:solidFill>
              <a:latin typeface="Arial Black" pitchFamily="34" charset="0"/>
            </a:endParaRPr>
          </a:p>
          <a:p>
            <a:pPr algn="l"/>
            <a:r>
              <a:rPr lang="en-US" sz="2000" dirty="0" smtClean="0">
                <a:solidFill>
                  <a:schemeClr val="tx1"/>
                </a:solidFill>
                <a:latin typeface="Arial Black" pitchFamily="34" charset="0"/>
              </a:rPr>
              <a:t>It </a:t>
            </a:r>
            <a:r>
              <a:rPr lang="en-US" sz="2000" dirty="0">
                <a:solidFill>
                  <a:schemeClr val="tx1"/>
                </a:solidFill>
                <a:latin typeface="Arial Black" pitchFamily="34" charset="0"/>
              </a:rPr>
              <a:t>involves execution of software/system components using manual or automated tools to evaluate one or more properties of interest. The purpose of software testing is to identify errors, gaps or missing requirements in contrast to actual requirements.</a:t>
            </a:r>
          </a:p>
        </p:txBody>
      </p:sp>
    </p:spTree>
    <p:extLst>
      <p:ext uri="{BB962C8B-B14F-4D97-AF65-F5344CB8AC3E}">
        <p14:creationId xmlns:p14="http://schemas.microsoft.com/office/powerpoint/2010/main" val="258861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 y="304800"/>
            <a:ext cx="9144000" cy="685800"/>
          </a:xfrm>
        </p:spPr>
        <p:txBody>
          <a:bodyPr>
            <a:normAutofit/>
          </a:bodyPr>
          <a:lstStyle/>
          <a:p>
            <a:r>
              <a:rPr lang="en-US" sz="2000" u="sng" dirty="0" smtClean="0">
                <a:latin typeface="Arial Black" pitchFamily="34" charset="0"/>
              </a:rPr>
              <a:t>Importance of software testing</a:t>
            </a:r>
            <a:endParaRPr lang="en-US" sz="2000" u="sng" dirty="0">
              <a:latin typeface="Arial Black" pitchFamily="34" charset="0"/>
            </a:endParaRPr>
          </a:p>
        </p:txBody>
      </p:sp>
      <p:sp>
        <p:nvSpPr>
          <p:cNvPr id="3" name="Content Placeholder 2"/>
          <p:cNvSpPr>
            <a:spLocks noGrp="1"/>
          </p:cNvSpPr>
          <p:nvPr>
            <p:ph idx="1"/>
          </p:nvPr>
        </p:nvSpPr>
        <p:spPr>
          <a:xfrm>
            <a:off x="0" y="1295400"/>
            <a:ext cx="9144000" cy="5580888"/>
          </a:xfrm>
        </p:spPr>
        <p:txBody>
          <a:bodyPr>
            <a:normAutofit/>
          </a:bodyPr>
          <a:lstStyle/>
          <a:p>
            <a:pPr marL="0" indent="0">
              <a:buNone/>
            </a:pPr>
            <a:r>
              <a:rPr lang="en-US" sz="2400" b="1" dirty="0">
                <a:latin typeface="Arial Black" pitchFamily="34" charset="0"/>
              </a:rPr>
              <a:t>Software Testing is Important</a:t>
            </a:r>
            <a:r>
              <a:rPr lang="en-US" sz="2400" dirty="0">
                <a:latin typeface="Arial Black" pitchFamily="34" charset="0"/>
              </a:rPr>
              <a:t> because if there are any bugs or errors in the software, it can be identified early and can be solved before delivery of the software product. Properly tested software product ensures reliability, security and high performance which further results in time saving, cost effectiveness and customer satisfaction.</a:t>
            </a:r>
          </a:p>
        </p:txBody>
      </p:sp>
    </p:spTree>
    <p:extLst>
      <p:ext uri="{BB962C8B-B14F-4D97-AF65-F5344CB8AC3E}">
        <p14:creationId xmlns:p14="http://schemas.microsoft.com/office/powerpoint/2010/main" val="199347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067800" cy="762000"/>
          </a:xfrm>
        </p:spPr>
        <p:txBody>
          <a:bodyPr>
            <a:normAutofit/>
          </a:bodyPr>
          <a:lstStyle/>
          <a:p>
            <a:r>
              <a:rPr lang="en-US" sz="1800" dirty="0" smtClean="0">
                <a:latin typeface="Arial Black" pitchFamily="34" charset="0"/>
              </a:rPr>
              <a:t>Benefits of software testing</a:t>
            </a:r>
            <a:endParaRPr lang="en-US" sz="1800" dirty="0">
              <a:latin typeface="Arial Black" pitchFamily="34"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600" b="1" dirty="0"/>
              <a:t>Cost-Effective: </a:t>
            </a:r>
            <a:r>
              <a:rPr lang="en-US" sz="2600" dirty="0"/>
              <a:t>It is one of the important advantages of software testing. Testing any IT project on time helps you to save your money for the long term. In case if the bugs caught in the earlier stage of software testing, it costs less to fix.</a:t>
            </a:r>
          </a:p>
          <a:p>
            <a:r>
              <a:rPr lang="en-US" sz="2600" b="1" dirty="0"/>
              <a:t>Security: </a:t>
            </a:r>
            <a:r>
              <a:rPr lang="en-US" sz="2600" dirty="0"/>
              <a:t>It is the most vulnerable and sensitive benefit of software testing. People are looking for trusted products. It helps in removing risks and problems earlier.</a:t>
            </a:r>
          </a:p>
          <a:p>
            <a:r>
              <a:rPr lang="en-US" sz="2600" b="1" dirty="0"/>
              <a:t>Product quality: </a:t>
            </a:r>
            <a:r>
              <a:rPr lang="en-US" sz="2600" dirty="0"/>
              <a:t>It is an essential requirement of any software product. Testing ensures a quality product is delivered to customers.</a:t>
            </a:r>
          </a:p>
          <a:p>
            <a:r>
              <a:rPr lang="en-US" sz="2600" b="1" dirty="0"/>
              <a:t>Customer Satisfaction: </a:t>
            </a:r>
            <a:r>
              <a:rPr lang="en-US" sz="2600" dirty="0"/>
              <a:t>The main aim of any product is to give satisfaction to their customers. UI/UX Testing ensures the best user experience.</a:t>
            </a:r>
          </a:p>
          <a:p>
            <a:pPr marL="0" indent="0">
              <a:buNone/>
            </a:pPr>
            <a:endParaRPr lang="en-US" dirty="0"/>
          </a:p>
        </p:txBody>
      </p:sp>
    </p:spTree>
    <p:extLst>
      <p:ext uri="{BB962C8B-B14F-4D97-AF65-F5344CB8AC3E}">
        <p14:creationId xmlns:p14="http://schemas.microsoft.com/office/powerpoint/2010/main" val="3931708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p:txBody>
      </p:sp>
      <p:sp>
        <p:nvSpPr>
          <p:cNvPr id="4" name="Flowchart: Data 3"/>
          <p:cNvSpPr/>
          <p:nvPr/>
        </p:nvSpPr>
        <p:spPr>
          <a:xfrm>
            <a:off x="3139440" y="126492"/>
            <a:ext cx="3733800" cy="381000"/>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ata 4"/>
          <p:cNvSpPr/>
          <p:nvPr/>
        </p:nvSpPr>
        <p:spPr>
          <a:xfrm>
            <a:off x="2438400" y="77724"/>
            <a:ext cx="3657600" cy="457200"/>
          </a:xfrm>
          <a:prstGeom prst="flowChartInputOutp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Types of Software Testing</a:t>
            </a:r>
            <a:endParaRPr lang="en-US" sz="1050" dirty="0">
              <a:solidFill>
                <a:schemeClr val="bg1"/>
              </a:solidFill>
            </a:endParaRPr>
          </a:p>
        </p:txBody>
      </p:sp>
      <p:cxnSp>
        <p:nvCxnSpPr>
          <p:cNvPr id="9" name="Straight Connector 8"/>
          <p:cNvCxnSpPr/>
          <p:nvPr/>
        </p:nvCxnSpPr>
        <p:spPr>
          <a:xfrm>
            <a:off x="3886200" y="534924"/>
            <a:ext cx="0" cy="189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438400" y="724662"/>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86200" y="724662"/>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38400" y="724662"/>
            <a:ext cx="0" cy="189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410200" y="724662"/>
            <a:ext cx="0" cy="189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447800" y="914400"/>
            <a:ext cx="2133600" cy="381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Manual  Testing</a:t>
            </a:r>
            <a:endParaRPr lang="en-US" sz="1050" dirty="0"/>
          </a:p>
        </p:txBody>
      </p:sp>
      <p:sp>
        <p:nvSpPr>
          <p:cNvPr id="24" name="Rectangle 23"/>
          <p:cNvSpPr/>
          <p:nvPr/>
        </p:nvSpPr>
        <p:spPr>
          <a:xfrm>
            <a:off x="4267200" y="914400"/>
            <a:ext cx="2133600" cy="381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Automation Testing</a:t>
            </a:r>
            <a:endParaRPr lang="en-US" sz="1050" dirty="0"/>
          </a:p>
        </p:txBody>
      </p:sp>
      <p:cxnSp>
        <p:nvCxnSpPr>
          <p:cNvPr id="26" name="Straight Connector 25"/>
          <p:cNvCxnSpPr/>
          <p:nvPr/>
        </p:nvCxnSpPr>
        <p:spPr>
          <a:xfrm>
            <a:off x="2438400" y="129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38400" y="15240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0" y="1524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905000" y="1828800"/>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810000" y="18288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05000" y="1828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417564" y="1828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161288" y="2057400"/>
            <a:ext cx="1371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White Box</a:t>
            </a:r>
            <a:endParaRPr lang="en-US" sz="1050" dirty="0">
              <a:solidFill>
                <a:schemeClr val="tx1"/>
              </a:solidFill>
            </a:endParaRPr>
          </a:p>
        </p:txBody>
      </p:sp>
      <p:sp>
        <p:nvSpPr>
          <p:cNvPr id="52" name="Rectangle 51"/>
          <p:cNvSpPr/>
          <p:nvPr/>
        </p:nvSpPr>
        <p:spPr>
          <a:xfrm>
            <a:off x="3352800" y="2057400"/>
            <a:ext cx="1295400" cy="38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Black Box</a:t>
            </a:r>
            <a:endParaRPr lang="en-US" sz="1050" dirty="0">
              <a:solidFill>
                <a:schemeClr val="bg1"/>
              </a:solidFill>
            </a:endParaRPr>
          </a:p>
        </p:txBody>
      </p:sp>
      <p:sp>
        <p:nvSpPr>
          <p:cNvPr id="53" name="Rectangle 52"/>
          <p:cNvSpPr/>
          <p:nvPr/>
        </p:nvSpPr>
        <p:spPr>
          <a:xfrm>
            <a:off x="5760720" y="2069592"/>
            <a:ext cx="1371600" cy="381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Grey Box</a:t>
            </a:r>
            <a:endParaRPr lang="en-US" sz="1050" dirty="0"/>
          </a:p>
        </p:txBody>
      </p:sp>
      <p:cxnSp>
        <p:nvCxnSpPr>
          <p:cNvPr id="55" name="Straight Connector 54"/>
          <p:cNvCxnSpPr>
            <a:stCxn id="52" idx="2"/>
          </p:cNvCxnSpPr>
          <p:nvPr/>
        </p:nvCxnSpPr>
        <p:spPr>
          <a:xfrm>
            <a:off x="4000500" y="2438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124200" y="2590800"/>
            <a:ext cx="876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000500" y="2590800"/>
            <a:ext cx="8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124200" y="2590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4800600" y="2590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362200" y="2743200"/>
            <a:ext cx="1371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Functional Testing</a:t>
            </a:r>
            <a:endParaRPr lang="en-US" sz="1050" dirty="0"/>
          </a:p>
        </p:txBody>
      </p:sp>
      <p:sp>
        <p:nvSpPr>
          <p:cNvPr id="66" name="Rectangle 65"/>
          <p:cNvSpPr/>
          <p:nvPr/>
        </p:nvSpPr>
        <p:spPr>
          <a:xfrm>
            <a:off x="4572000" y="2743200"/>
            <a:ext cx="1676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Non-Functional Testing</a:t>
            </a:r>
            <a:endParaRPr lang="en-US" sz="1050" dirty="0"/>
          </a:p>
        </p:txBody>
      </p:sp>
      <p:cxnSp>
        <p:nvCxnSpPr>
          <p:cNvPr id="68" name="Straight Connector 67"/>
          <p:cNvCxnSpPr/>
          <p:nvPr/>
        </p:nvCxnSpPr>
        <p:spPr>
          <a:xfrm>
            <a:off x="3048000" y="2971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48000" y="31242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533400" y="3124200"/>
            <a:ext cx="2514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33400" y="31242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981200" y="3163824"/>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3733800" y="31242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152400" y="3276600"/>
            <a:ext cx="1008888" cy="228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Unite testing</a:t>
            </a:r>
            <a:endParaRPr lang="en-US" sz="1050" dirty="0">
              <a:solidFill>
                <a:schemeClr val="tx1"/>
              </a:solidFill>
            </a:endParaRPr>
          </a:p>
        </p:txBody>
      </p:sp>
      <p:sp>
        <p:nvSpPr>
          <p:cNvPr id="80" name="Rectangle 79"/>
          <p:cNvSpPr/>
          <p:nvPr/>
        </p:nvSpPr>
        <p:spPr>
          <a:xfrm>
            <a:off x="1485900" y="3316224"/>
            <a:ext cx="1257300" cy="1889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Integration Testing</a:t>
            </a:r>
            <a:endParaRPr lang="en-US" sz="1050" dirty="0">
              <a:solidFill>
                <a:schemeClr val="tx1"/>
              </a:solidFill>
            </a:endParaRPr>
          </a:p>
        </p:txBody>
      </p:sp>
      <p:sp>
        <p:nvSpPr>
          <p:cNvPr id="81" name="Rectangle 80"/>
          <p:cNvSpPr/>
          <p:nvPr/>
        </p:nvSpPr>
        <p:spPr>
          <a:xfrm>
            <a:off x="3015996" y="3316224"/>
            <a:ext cx="1143000" cy="1889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System testing</a:t>
            </a:r>
            <a:endParaRPr lang="en-US" sz="1050" dirty="0">
              <a:solidFill>
                <a:schemeClr val="tx1"/>
              </a:solidFill>
            </a:endParaRPr>
          </a:p>
        </p:txBody>
      </p:sp>
      <p:cxnSp>
        <p:nvCxnSpPr>
          <p:cNvPr id="83" name="Straight Connector 82"/>
          <p:cNvCxnSpPr/>
          <p:nvPr/>
        </p:nvCxnSpPr>
        <p:spPr>
          <a:xfrm>
            <a:off x="5334000" y="2971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334000" y="3124200"/>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5562600" y="3124200"/>
            <a:ext cx="0" cy="192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781800" y="3124200"/>
            <a:ext cx="0" cy="192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8686800" y="3163824"/>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00600" y="3296412"/>
            <a:ext cx="1447800" cy="28498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Performance Testing</a:t>
            </a:r>
            <a:endParaRPr lang="en-US" sz="1050" dirty="0">
              <a:solidFill>
                <a:schemeClr val="bg1"/>
              </a:solidFill>
            </a:endParaRPr>
          </a:p>
        </p:txBody>
      </p:sp>
      <p:sp>
        <p:nvSpPr>
          <p:cNvPr id="93" name="Rectangle 92"/>
          <p:cNvSpPr/>
          <p:nvPr/>
        </p:nvSpPr>
        <p:spPr>
          <a:xfrm>
            <a:off x="6405372" y="3326130"/>
            <a:ext cx="1402080" cy="26517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Usability Testing</a:t>
            </a:r>
            <a:endParaRPr lang="en-US" sz="1050" dirty="0"/>
          </a:p>
        </p:txBody>
      </p:sp>
      <p:sp>
        <p:nvSpPr>
          <p:cNvPr id="94" name="Rectangle 93"/>
          <p:cNvSpPr/>
          <p:nvPr/>
        </p:nvSpPr>
        <p:spPr>
          <a:xfrm>
            <a:off x="8001000" y="3326130"/>
            <a:ext cx="1143000" cy="25527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Compatibility testing</a:t>
            </a:r>
            <a:endParaRPr lang="en-US" sz="1050" dirty="0"/>
          </a:p>
        </p:txBody>
      </p:sp>
      <p:cxnSp>
        <p:nvCxnSpPr>
          <p:cNvPr id="96" name="Straight Connector 95"/>
          <p:cNvCxnSpPr>
            <a:stCxn id="80" idx="2"/>
          </p:cNvCxnSpPr>
          <p:nvPr/>
        </p:nvCxnSpPr>
        <p:spPr>
          <a:xfrm>
            <a:off x="2114550" y="3505200"/>
            <a:ext cx="9525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209800" y="3657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676400" y="3657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1676400" y="36576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743200" y="36576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762000" y="3810000"/>
            <a:ext cx="1447800" cy="2286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Incremental Testing</a:t>
            </a:r>
            <a:endParaRPr lang="en-US" sz="1050" dirty="0"/>
          </a:p>
        </p:txBody>
      </p:sp>
      <p:sp>
        <p:nvSpPr>
          <p:cNvPr id="106" name="Rectangle 105"/>
          <p:cNvSpPr/>
          <p:nvPr/>
        </p:nvSpPr>
        <p:spPr>
          <a:xfrm>
            <a:off x="2502408" y="3810000"/>
            <a:ext cx="1467612" cy="2286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Non-Incremental testing</a:t>
            </a:r>
            <a:endParaRPr lang="en-US" sz="1050" dirty="0"/>
          </a:p>
        </p:txBody>
      </p:sp>
      <p:cxnSp>
        <p:nvCxnSpPr>
          <p:cNvPr id="108" name="Straight Connector 107"/>
          <p:cNvCxnSpPr/>
          <p:nvPr/>
        </p:nvCxnSpPr>
        <p:spPr>
          <a:xfrm>
            <a:off x="1447800" y="4038600"/>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447800" y="45720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447800" y="57150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790700" y="4419600"/>
            <a:ext cx="2019300" cy="4572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Top - down</a:t>
            </a:r>
            <a:endParaRPr lang="en-US" sz="1050" dirty="0"/>
          </a:p>
        </p:txBody>
      </p:sp>
      <p:sp>
        <p:nvSpPr>
          <p:cNvPr id="115" name="Rectangle 114"/>
          <p:cNvSpPr/>
          <p:nvPr/>
        </p:nvSpPr>
        <p:spPr>
          <a:xfrm>
            <a:off x="1790700" y="5410200"/>
            <a:ext cx="2095500" cy="4572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Bottom - up</a:t>
            </a:r>
            <a:endParaRPr lang="en-US" sz="1050" dirty="0"/>
          </a:p>
        </p:txBody>
      </p:sp>
      <p:cxnSp>
        <p:nvCxnSpPr>
          <p:cNvPr id="117" name="Straight Connector 116"/>
          <p:cNvCxnSpPr/>
          <p:nvPr/>
        </p:nvCxnSpPr>
        <p:spPr>
          <a:xfrm>
            <a:off x="5524500" y="3657600"/>
            <a:ext cx="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524500" y="4191000"/>
            <a:ext cx="495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5545074" y="4648200"/>
            <a:ext cx="495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5524500" y="5181600"/>
            <a:ext cx="495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5562600" y="5791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019800" y="4038600"/>
            <a:ext cx="19812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Load testing</a:t>
            </a:r>
            <a:endParaRPr lang="en-US" sz="1050" dirty="0"/>
          </a:p>
        </p:txBody>
      </p:sp>
      <p:sp>
        <p:nvSpPr>
          <p:cNvPr id="127" name="Rectangle 126"/>
          <p:cNvSpPr/>
          <p:nvPr/>
        </p:nvSpPr>
        <p:spPr>
          <a:xfrm>
            <a:off x="6040374" y="4572000"/>
            <a:ext cx="2036826" cy="3048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Stress Testing</a:t>
            </a:r>
            <a:endParaRPr lang="en-US" sz="1050" dirty="0"/>
          </a:p>
        </p:txBody>
      </p:sp>
      <p:sp>
        <p:nvSpPr>
          <p:cNvPr id="128" name="Rectangle 127"/>
          <p:cNvSpPr/>
          <p:nvPr/>
        </p:nvSpPr>
        <p:spPr>
          <a:xfrm>
            <a:off x="6019800" y="5105400"/>
            <a:ext cx="2057400" cy="3048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Scalability Testing</a:t>
            </a:r>
            <a:endParaRPr lang="en-US" sz="1050" dirty="0"/>
          </a:p>
        </p:txBody>
      </p:sp>
      <p:sp>
        <p:nvSpPr>
          <p:cNvPr id="129" name="Rectangle 128"/>
          <p:cNvSpPr/>
          <p:nvPr/>
        </p:nvSpPr>
        <p:spPr>
          <a:xfrm>
            <a:off x="5943600" y="5715000"/>
            <a:ext cx="21336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Stability Testing</a:t>
            </a:r>
            <a:endParaRPr lang="en-US" sz="1050" dirty="0"/>
          </a:p>
        </p:txBody>
      </p:sp>
    </p:spTree>
    <p:extLst>
      <p:ext uri="{BB962C8B-B14F-4D97-AF65-F5344CB8AC3E}">
        <p14:creationId xmlns:p14="http://schemas.microsoft.com/office/powerpoint/2010/main" val="3975206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66</Words>
  <Application>Microsoft Office PowerPoint</Application>
  <PresentationFormat>On-screen Show (4:3)</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Software Testing</vt:lpstr>
      <vt:lpstr>Importance of software testing</vt:lpstr>
      <vt:lpstr>Benefits of software testing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Asus</dc:creator>
  <cp:lastModifiedBy>Asus</cp:lastModifiedBy>
  <cp:revision>5</cp:revision>
  <dcterms:created xsi:type="dcterms:W3CDTF">2022-08-17T10:14:31Z</dcterms:created>
  <dcterms:modified xsi:type="dcterms:W3CDTF">2022-08-17T10:55:43Z</dcterms:modified>
</cp:coreProperties>
</file>