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88" r:id="rId2"/>
  </p:sldIdLst>
  <p:sldSz cx="16202025" cy="32404050"/>
  <p:notesSz cx="6735763" cy="9866313"/>
  <p:defaultTextStyle>
    <a:defPPr>
      <a:defRPr lang="en-US"/>
    </a:defPPr>
    <a:lvl1pPr marL="0" algn="l" defTabSz="2858628" rtl="0" eaLnBrk="1" latinLnBrk="0" hangingPunct="1">
      <a:defRPr sz="5700" kern="1200">
        <a:solidFill>
          <a:schemeClr val="tx1"/>
        </a:solidFill>
        <a:latin typeface="+mn-lt"/>
        <a:ea typeface="+mn-ea"/>
        <a:cs typeface="+mn-cs"/>
      </a:defRPr>
    </a:lvl1pPr>
    <a:lvl2pPr marL="1429315" algn="l" defTabSz="2858628" rtl="0" eaLnBrk="1" latinLnBrk="0" hangingPunct="1">
      <a:defRPr sz="5700" kern="1200">
        <a:solidFill>
          <a:schemeClr val="tx1"/>
        </a:solidFill>
        <a:latin typeface="+mn-lt"/>
        <a:ea typeface="+mn-ea"/>
        <a:cs typeface="+mn-cs"/>
      </a:defRPr>
    </a:lvl2pPr>
    <a:lvl3pPr marL="2858628" algn="l" defTabSz="2858628" rtl="0" eaLnBrk="1" latinLnBrk="0" hangingPunct="1">
      <a:defRPr sz="5700" kern="1200">
        <a:solidFill>
          <a:schemeClr val="tx1"/>
        </a:solidFill>
        <a:latin typeface="+mn-lt"/>
        <a:ea typeface="+mn-ea"/>
        <a:cs typeface="+mn-cs"/>
      </a:defRPr>
    </a:lvl3pPr>
    <a:lvl4pPr marL="4287941" algn="l" defTabSz="2858628" rtl="0" eaLnBrk="1" latinLnBrk="0" hangingPunct="1">
      <a:defRPr sz="5700" kern="1200">
        <a:solidFill>
          <a:schemeClr val="tx1"/>
        </a:solidFill>
        <a:latin typeface="+mn-lt"/>
        <a:ea typeface="+mn-ea"/>
        <a:cs typeface="+mn-cs"/>
      </a:defRPr>
    </a:lvl4pPr>
    <a:lvl5pPr marL="5717255" algn="l" defTabSz="2858628" rtl="0" eaLnBrk="1" latinLnBrk="0" hangingPunct="1">
      <a:defRPr sz="5700" kern="1200">
        <a:solidFill>
          <a:schemeClr val="tx1"/>
        </a:solidFill>
        <a:latin typeface="+mn-lt"/>
        <a:ea typeface="+mn-ea"/>
        <a:cs typeface="+mn-cs"/>
      </a:defRPr>
    </a:lvl5pPr>
    <a:lvl6pPr marL="7146571" algn="l" defTabSz="2858628" rtl="0" eaLnBrk="1" latinLnBrk="0" hangingPunct="1">
      <a:defRPr sz="5700" kern="1200">
        <a:solidFill>
          <a:schemeClr val="tx1"/>
        </a:solidFill>
        <a:latin typeface="+mn-lt"/>
        <a:ea typeface="+mn-ea"/>
        <a:cs typeface="+mn-cs"/>
      </a:defRPr>
    </a:lvl6pPr>
    <a:lvl7pPr marL="8575885" algn="l" defTabSz="2858628" rtl="0" eaLnBrk="1" latinLnBrk="0" hangingPunct="1">
      <a:defRPr sz="5700" kern="1200">
        <a:solidFill>
          <a:schemeClr val="tx1"/>
        </a:solidFill>
        <a:latin typeface="+mn-lt"/>
        <a:ea typeface="+mn-ea"/>
        <a:cs typeface="+mn-cs"/>
      </a:defRPr>
    </a:lvl7pPr>
    <a:lvl8pPr marL="10005198" algn="l" defTabSz="2858628" rtl="0" eaLnBrk="1" latinLnBrk="0" hangingPunct="1">
      <a:defRPr sz="5700" kern="1200">
        <a:solidFill>
          <a:schemeClr val="tx1"/>
        </a:solidFill>
        <a:latin typeface="+mn-lt"/>
        <a:ea typeface="+mn-ea"/>
        <a:cs typeface="+mn-cs"/>
      </a:defRPr>
    </a:lvl8pPr>
    <a:lvl9pPr marL="11434513" algn="l" defTabSz="2858628" rtl="0" eaLnBrk="1" latinLnBrk="0" hangingPunct="1">
      <a:defRPr sz="5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8">
          <p15:clr>
            <a:srgbClr val="A4A3A4"/>
          </p15:clr>
        </p15:guide>
        <p15:guide id="2" orient="horz" pos="315">
          <p15:clr>
            <a:srgbClr val="A4A3A4"/>
          </p15:clr>
        </p15:guide>
        <p15:guide id="3" orient="horz" pos="22047">
          <p15:clr>
            <a:srgbClr val="A4A3A4"/>
          </p15:clr>
        </p15:guide>
        <p15:guide id="4" orient="horz">
          <p15:clr>
            <a:srgbClr val="A4A3A4"/>
          </p15:clr>
        </p15:guide>
        <p15:guide id="5" pos="238">
          <p15:clr>
            <a:srgbClr val="A4A3A4"/>
          </p15:clr>
        </p15:guide>
        <p15:guide id="6" pos="11081">
          <p15:clr>
            <a:srgbClr val="A4A3A4"/>
          </p15:clr>
        </p15:guide>
        <p15:guide id="7" orient="horz" pos="2599">
          <p15:clr>
            <a:srgbClr val="A4A3A4"/>
          </p15:clr>
        </p15:guide>
        <p15:guide id="8" orient="horz" pos="283">
          <p15:clr>
            <a:srgbClr val="A4A3A4"/>
          </p15:clr>
        </p15:guide>
        <p15:guide id="9" orient="horz" pos="19845">
          <p15:clr>
            <a:srgbClr val="A4A3A4"/>
          </p15:clr>
        </p15:guide>
        <p15:guide id="10" pos="215">
          <p15:clr>
            <a:srgbClr val="A4A3A4"/>
          </p15:clr>
        </p15:guide>
        <p15:guide id="11" pos="999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08">
          <p15:clr>
            <a:srgbClr val="A4A3A4"/>
          </p15:clr>
        </p15:guide>
        <p15:guide id="4"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3F71"/>
    <a:srgbClr val="834040"/>
    <a:srgbClr val="A91EB6"/>
    <a:srgbClr val="435FAA"/>
    <a:srgbClr val="F3F5FA"/>
    <a:srgbClr val="CDD2DE"/>
    <a:srgbClr val="EAEAEA"/>
    <a:srgbClr val="CDD2FA"/>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5" autoAdjust="0"/>
    <p:restoredTop sz="96182" autoAdjust="0"/>
  </p:normalViewPr>
  <p:slideViewPr>
    <p:cSldViewPr snapToGrid="0" snapToObjects="1" showGuides="1">
      <p:cViewPr>
        <p:scale>
          <a:sx n="75" d="100"/>
          <a:sy n="75" d="100"/>
        </p:scale>
        <p:origin x="1254" y="-10248"/>
      </p:cViewPr>
      <p:guideLst>
        <p:guide orient="horz" pos="2888"/>
        <p:guide orient="horz" pos="315"/>
        <p:guide orient="horz" pos="22047"/>
        <p:guide orient="horz"/>
        <p:guide pos="238"/>
        <p:guide pos="11081"/>
        <p:guide orient="horz" pos="2599"/>
        <p:guide orient="horz" pos="283"/>
        <p:guide orient="horz" pos="19845"/>
        <p:guide pos="215"/>
        <p:guide pos="99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0158C5BC-9A70-462C-B28D-9600239EAC64}" type="datetimeFigureOut">
              <a:rPr lang="en-US" smtClean="0"/>
              <a:pPr/>
              <a:t>12/24/2021</a:t>
            </a:fld>
            <a:endParaRPr lang="en-US" dirty="0"/>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240616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E6CC2317-6751-4CD4-9995-8782DD78E936}" type="datetimeFigureOut">
              <a:rPr lang="en-US" smtClean="0"/>
              <a:pPr/>
              <a:t>12/24/2021</a:t>
            </a:fld>
            <a:endParaRPr lang="en-US" dirty="0"/>
          </a:p>
        </p:txBody>
      </p:sp>
      <p:sp>
        <p:nvSpPr>
          <p:cNvPr id="4" name="Slide Image Placeholder 3"/>
          <p:cNvSpPr>
            <a:spLocks noGrp="1" noRot="1" noChangeAspect="1"/>
          </p:cNvSpPr>
          <p:nvPr>
            <p:ph type="sldImg" idx="2"/>
          </p:nvPr>
        </p:nvSpPr>
        <p:spPr>
          <a:xfrm>
            <a:off x="2443163" y="739775"/>
            <a:ext cx="1849437" cy="3700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769238274"/>
      </p:ext>
    </p:extLst>
  </p:cSld>
  <p:clrMap bg1="lt1" tx1="dk1" bg2="lt2" tx2="dk2" accent1="accent1" accent2="accent2" accent3="accent3" accent4="accent4" accent5="accent5" accent6="accent6" hlink="hlink" folHlink="folHlink"/>
  <p:notesStyle>
    <a:lvl1pPr marL="0" algn="l" defTabSz="2858628" rtl="0" eaLnBrk="1" latinLnBrk="0" hangingPunct="1">
      <a:defRPr sz="3800" kern="1200">
        <a:solidFill>
          <a:schemeClr val="tx1"/>
        </a:solidFill>
        <a:latin typeface="+mn-lt"/>
        <a:ea typeface="+mn-ea"/>
        <a:cs typeface="+mn-cs"/>
      </a:defRPr>
    </a:lvl1pPr>
    <a:lvl2pPr marL="1429315" algn="l" defTabSz="2858628" rtl="0" eaLnBrk="1" latinLnBrk="0" hangingPunct="1">
      <a:defRPr sz="3800" kern="1200">
        <a:solidFill>
          <a:schemeClr val="tx1"/>
        </a:solidFill>
        <a:latin typeface="+mn-lt"/>
        <a:ea typeface="+mn-ea"/>
        <a:cs typeface="+mn-cs"/>
      </a:defRPr>
    </a:lvl2pPr>
    <a:lvl3pPr marL="2858628" algn="l" defTabSz="2858628" rtl="0" eaLnBrk="1" latinLnBrk="0" hangingPunct="1">
      <a:defRPr sz="3800" kern="1200">
        <a:solidFill>
          <a:schemeClr val="tx1"/>
        </a:solidFill>
        <a:latin typeface="+mn-lt"/>
        <a:ea typeface="+mn-ea"/>
        <a:cs typeface="+mn-cs"/>
      </a:defRPr>
    </a:lvl3pPr>
    <a:lvl4pPr marL="4287941" algn="l" defTabSz="2858628" rtl="0" eaLnBrk="1" latinLnBrk="0" hangingPunct="1">
      <a:defRPr sz="3800" kern="1200">
        <a:solidFill>
          <a:schemeClr val="tx1"/>
        </a:solidFill>
        <a:latin typeface="+mn-lt"/>
        <a:ea typeface="+mn-ea"/>
        <a:cs typeface="+mn-cs"/>
      </a:defRPr>
    </a:lvl4pPr>
    <a:lvl5pPr marL="5717255" algn="l" defTabSz="2858628" rtl="0" eaLnBrk="1" latinLnBrk="0" hangingPunct="1">
      <a:defRPr sz="3800" kern="1200">
        <a:solidFill>
          <a:schemeClr val="tx1"/>
        </a:solidFill>
        <a:latin typeface="+mn-lt"/>
        <a:ea typeface="+mn-ea"/>
        <a:cs typeface="+mn-cs"/>
      </a:defRPr>
    </a:lvl5pPr>
    <a:lvl6pPr marL="7146571" algn="l" defTabSz="2858628" rtl="0" eaLnBrk="1" latinLnBrk="0" hangingPunct="1">
      <a:defRPr sz="3800" kern="1200">
        <a:solidFill>
          <a:schemeClr val="tx1"/>
        </a:solidFill>
        <a:latin typeface="+mn-lt"/>
        <a:ea typeface="+mn-ea"/>
        <a:cs typeface="+mn-cs"/>
      </a:defRPr>
    </a:lvl6pPr>
    <a:lvl7pPr marL="8575885" algn="l" defTabSz="2858628" rtl="0" eaLnBrk="1" latinLnBrk="0" hangingPunct="1">
      <a:defRPr sz="3800" kern="1200">
        <a:solidFill>
          <a:schemeClr val="tx1"/>
        </a:solidFill>
        <a:latin typeface="+mn-lt"/>
        <a:ea typeface="+mn-ea"/>
        <a:cs typeface="+mn-cs"/>
      </a:defRPr>
    </a:lvl7pPr>
    <a:lvl8pPr marL="10005198" algn="l" defTabSz="2858628" rtl="0" eaLnBrk="1" latinLnBrk="0" hangingPunct="1">
      <a:defRPr sz="3800" kern="1200">
        <a:solidFill>
          <a:schemeClr val="tx1"/>
        </a:solidFill>
        <a:latin typeface="+mn-lt"/>
        <a:ea typeface="+mn-ea"/>
        <a:cs typeface="+mn-cs"/>
      </a:defRPr>
    </a:lvl8pPr>
    <a:lvl9pPr marL="11434513" algn="l" defTabSz="2858628" rtl="0" eaLnBrk="1" latinLnBrk="0" hangingPunct="1">
      <a:defRPr sz="3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3163" y="739775"/>
            <a:ext cx="1849437" cy="37004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44519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33774" y="4655227"/>
            <a:ext cx="7652307" cy="577572"/>
          </a:xfrm>
          <a:prstGeom prst="rect">
            <a:avLst/>
          </a:prstGeom>
        </p:spPr>
        <p:txBody>
          <a:bodyPr wrap="square" lIns="148888" tIns="148888" rIns="148888" bIns="14888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67765" indent="-372217">
              <a:defRPr sz="1600">
                <a:latin typeface="Trebuchet MS" pitchFamily="34" charset="0"/>
              </a:defRPr>
            </a:lvl2pPr>
            <a:lvl3pPr marL="1339982" indent="-372217">
              <a:defRPr sz="1600">
                <a:latin typeface="Trebuchet MS" pitchFamily="34" charset="0"/>
              </a:defRPr>
            </a:lvl3pPr>
            <a:lvl4pPr marL="1749421" indent="-409440">
              <a:defRPr sz="1600">
                <a:latin typeface="Trebuchet MS" pitchFamily="34" charset="0"/>
              </a:defRPr>
            </a:lvl4pPr>
            <a:lvl5pPr marL="2047195" indent="-297774">
              <a:defRPr sz="16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40475" y="4130127"/>
            <a:ext cx="7646267" cy="521916"/>
          </a:xfrm>
          <a:prstGeom prst="rect">
            <a:avLst/>
          </a:prstGeom>
          <a:noFill/>
        </p:spPr>
        <p:txBody>
          <a:bodyPr wrap="square" lIns="59555" tIns="59555" rIns="59555" bIns="59555" anchor="ctr" anchorCtr="0">
            <a:spAutoFit/>
          </a:bodyPr>
          <a:lstStyle>
            <a:lvl1pPr marL="0" indent="0" algn="ctr">
              <a:buNone/>
              <a:defRPr sz="26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40474" y="13990444"/>
            <a:ext cx="7648136" cy="521916"/>
          </a:xfrm>
          <a:prstGeom prst="rect">
            <a:avLst/>
          </a:prstGeom>
          <a:noFill/>
        </p:spPr>
        <p:txBody>
          <a:bodyPr wrap="square" lIns="59555" tIns="59555" rIns="59555" bIns="59555" anchor="ctr" anchorCtr="0">
            <a:spAutoFit/>
          </a:bodyPr>
          <a:lstStyle>
            <a:lvl1pPr marL="0" indent="0" algn="ctr">
              <a:buNone/>
              <a:defRPr sz="26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8214993" y="4130127"/>
            <a:ext cx="7646168" cy="521916"/>
          </a:xfrm>
          <a:prstGeom prst="rect">
            <a:avLst/>
          </a:prstGeom>
          <a:noFill/>
        </p:spPr>
        <p:txBody>
          <a:bodyPr wrap="square" lIns="59555" tIns="59555" rIns="59555" bIns="59555" anchor="ctr" anchorCtr="0">
            <a:spAutoFit/>
          </a:bodyPr>
          <a:lstStyle>
            <a:lvl1pPr marL="0" indent="0" algn="ctr">
              <a:buNone/>
              <a:defRPr sz="26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8214993" y="4655227"/>
            <a:ext cx="7646168" cy="577572"/>
          </a:xfrm>
          <a:prstGeom prst="rect">
            <a:avLst/>
          </a:prstGeom>
        </p:spPr>
        <p:txBody>
          <a:bodyPr wrap="square" lIns="148888" tIns="148888" rIns="148888" bIns="14888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67765" indent="-372217">
              <a:defRPr sz="1600">
                <a:latin typeface="Trebuchet MS" pitchFamily="34" charset="0"/>
              </a:defRPr>
            </a:lvl2pPr>
            <a:lvl3pPr marL="1339982" indent="-372217">
              <a:defRPr sz="1600">
                <a:latin typeface="Trebuchet MS" pitchFamily="34" charset="0"/>
              </a:defRPr>
            </a:lvl3pPr>
            <a:lvl4pPr marL="1749421" indent="-409440">
              <a:defRPr sz="1600">
                <a:latin typeface="Trebuchet MS" pitchFamily="34" charset="0"/>
              </a:defRPr>
            </a:lvl4pPr>
            <a:lvl5pPr marL="2047195" indent="-297774">
              <a:defRPr sz="16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8216044" y="13998962"/>
            <a:ext cx="7644068" cy="521916"/>
          </a:xfrm>
          <a:prstGeom prst="rect">
            <a:avLst/>
          </a:prstGeom>
          <a:noFill/>
        </p:spPr>
        <p:txBody>
          <a:bodyPr wrap="square" lIns="59555" tIns="59555" rIns="59555" bIns="59555" anchor="ctr" anchorCtr="0">
            <a:spAutoFit/>
          </a:bodyPr>
          <a:lstStyle>
            <a:lvl1pPr marL="0" indent="0" algn="ctr">
              <a:buNone/>
              <a:defRPr sz="26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8214579" y="14530918"/>
            <a:ext cx="7646997" cy="577572"/>
          </a:xfrm>
          <a:prstGeom prst="rect">
            <a:avLst/>
          </a:prstGeom>
        </p:spPr>
        <p:txBody>
          <a:bodyPr wrap="square" lIns="148888" tIns="148888" rIns="148888" bIns="14888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67765" indent="-372217">
              <a:defRPr sz="1600">
                <a:latin typeface="Trebuchet MS" pitchFamily="34" charset="0"/>
              </a:defRPr>
            </a:lvl2pPr>
            <a:lvl3pPr marL="1339982" indent="-372217">
              <a:defRPr sz="1600">
                <a:latin typeface="Trebuchet MS" pitchFamily="34" charset="0"/>
              </a:defRPr>
            </a:lvl3pPr>
            <a:lvl4pPr marL="1749421" indent="-409440">
              <a:defRPr sz="1600">
                <a:latin typeface="Trebuchet MS" pitchFamily="34" charset="0"/>
              </a:defRPr>
            </a:lvl4pPr>
            <a:lvl5pPr marL="2047195" indent="-297774">
              <a:defRPr sz="16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8217957" y="25278161"/>
            <a:ext cx="7640241" cy="521916"/>
          </a:xfrm>
          <a:prstGeom prst="rect">
            <a:avLst/>
          </a:prstGeom>
          <a:noFill/>
        </p:spPr>
        <p:txBody>
          <a:bodyPr wrap="square" lIns="59555" tIns="59555" rIns="59555" bIns="59555" anchor="ctr" anchorCtr="0">
            <a:spAutoFit/>
          </a:bodyPr>
          <a:lstStyle>
            <a:lvl1pPr marL="0" indent="0" algn="ctr">
              <a:buNone/>
              <a:defRPr sz="26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8216044" y="25893848"/>
            <a:ext cx="7644068" cy="577572"/>
          </a:xfrm>
          <a:prstGeom prst="rect">
            <a:avLst/>
          </a:prstGeom>
        </p:spPr>
        <p:txBody>
          <a:bodyPr wrap="square" lIns="148888" tIns="148888" rIns="148888" bIns="14888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67765" indent="-372217">
              <a:defRPr sz="1600">
                <a:latin typeface="Trebuchet MS" pitchFamily="34" charset="0"/>
              </a:defRPr>
            </a:lvl2pPr>
            <a:lvl3pPr marL="1339982" indent="-372217">
              <a:defRPr sz="1600">
                <a:latin typeface="Trebuchet MS" pitchFamily="34" charset="0"/>
              </a:defRPr>
            </a:lvl3pPr>
            <a:lvl4pPr marL="1749421" indent="-409440">
              <a:defRPr sz="1600">
                <a:latin typeface="Trebuchet MS" pitchFamily="34" charset="0"/>
              </a:defRPr>
            </a:lvl4pPr>
            <a:lvl5pPr marL="2047195" indent="-297774">
              <a:defRPr sz="16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33774" y="14523808"/>
            <a:ext cx="7652968" cy="577572"/>
          </a:xfrm>
          <a:prstGeom prst="rect">
            <a:avLst/>
          </a:prstGeom>
        </p:spPr>
        <p:txBody>
          <a:bodyPr wrap="square" lIns="148888" tIns="148888" rIns="148888" bIns="148888">
            <a:spAutoFit/>
          </a:bodyPr>
          <a:lstStyle>
            <a:lvl1pPr marL="0" indent="0">
              <a:buNone/>
              <a:defRPr sz="1800">
                <a:solidFill>
                  <a:schemeClr val="accent5">
                    <a:lumMod val="50000"/>
                  </a:schemeClr>
                </a:solidFill>
                <a:latin typeface="Times New Roman" panose="02020603050405020304" pitchFamily="18" charset="0"/>
                <a:cs typeface="Times New Roman" panose="02020603050405020304" pitchFamily="18" charset="0"/>
              </a:defRPr>
            </a:lvl1pPr>
            <a:lvl2pPr marL="967765" indent="-372217">
              <a:defRPr sz="1600">
                <a:latin typeface="Trebuchet MS" pitchFamily="34" charset="0"/>
              </a:defRPr>
            </a:lvl2pPr>
            <a:lvl3pPr marL="1339982" indent="-372217">
              <a:defRPr sz="1600">
                <a:latin typeface="Trebuchet MS" pitchFamily="34" charset="0"/>
              </a:defRPr>
            </a:lvl3pPr>
            <a:lvl4pPr marL="1749421" indent="-409440">
              <a:defRPr sz="1600">
                <a:latin typeface="Trebuchet MS" pitchFamily="34" charset="0"/>
              </a:defRPr>
            </a:lvl4pPr>
            <a:lvl5pPr marL="2047195" indent="-297774">
              <a:defRPr sz="16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078361" y="2578364"/>
            <a:ext cx="12045302" cy="672758"/>
          </a:xfrm>
          <a:prstGeom prst="rect">
            <a:avLst/>
          </a:prstGeom>
        </p:spPr>
        <p:txBody>
          <a:bodyPr lIns="82347" tIns="41174" rIns="82347" bIns="41174">
            <a:normAutofit/>
          </a:bodyPr>
          <a:lstStyle>
            <a:lvl1pPr marL="0" indent="0" algn="ctr">
              <a:buFontTx/>
              <a:buNone/>
              <a:defRPr sz="4000">
                <a:solidFill>
                  <a:schemeClr val="bg1"/>
                </a:solidFill>
                <a:latin typeface="+mj-lt"/>
              </a:defRPr>
            </a:lvl1pPr>
            <a:lvl2pPr>
              <a:buFontTx/>
              <a:buNone/>
              <a:defRPr sz="6500"/>
            </a:lvl2pPr>
            <a:lvl3pPr>
              <a:buFontTx/>
              <a:buNone/>
              <a:defRPr sz="6500"/>
            </a:lvl3pPr>
            <a:lvl4pPr>
              <a:buFontTx/>
              <a:buNone/>
              <a:defRPr sz="6500"/>
            </a:lvl4pPr>
            <a:lvl5pPr>
              <a:buFontTx/>
              <a:buNone/>
              <a:defRPr sz="6500"/>
            </a:lvl5pPr>
          </a:lstStyle>
          <a:p>
            <a:pPr lvl="0"/>
            <a:r>
              <a:rPr lang="en-US" dirty="0"/>
              <a:t>Click here to add affiliations</a:t>
            </a:r>
          </a:p>
        </p:txBody>
      </p:sp>
      <p:sp>
        <p:nvSpPr>
          <p:cNvPr id="77" name="Text Placeholder 76"/>
          <p:cNvSpPr>
            <a:spLocks noGrp="1"/>
          </p:cNvSpPr>
          <p:nvPr>
            <p:ph type="body" sz="quarter" idx="151" hasCustomPrompt="1"/>
          </p:nvPr>
        </p:nvSpPr>
        <p:spPr>
          <a:xfrm>
            <a:off x="2078361" y="1508375"/>
            <a:ext cx="12045302" cy="1069990"/>
          </a:xfrm>
          <a:prstGeom prst="rect">
            <a:avLst/>
          </a:prstGeom>
        </p:spPr>
        <p:txBody>
          <a:bodyPr lIns="82347" tIns="41174" rIns="82347" bIns="41174" anchor="t" anchorCtr="1">
            <a:normAutofit/>
          </a:bodyPr>
          <a:lstStyle>
            <a:lvl1pPr marL="0" indent="0" algn="ctr">
              <a:buFontTx/>
              <a:buNone/>
              <a:defRPr sz="5900">
                <a:solidFill>
                  <a:schemeClr val="bg1"/>
                </a:solidFill>
                <a:latin typeface="+mj-lt"/>
              </a:defRPr>
            </a:lvl1pPr>
            <a:lvl2pPr>
              <a:buFontTx/>
              <a:buNone/>
              <a:defRPr sz="6500"/>
            </a:lvl2pPr>
            <a:lvl3pPr>
              <a:buFontTx/>
              <a:buNone/>
              <a:defRPr sz="6500"/>
            </a:lvl3pPr>
            <a:lvl4pPr>
              <a:buFontTx/>
              <a:buNone/>
              <a:defRPr sz="6500"/>
            </a:lvl4pPr>
            <a:lvl5pPr>
              <a:buFontTx/>
              <a:buNone/>
              <a:defRPr sz="6500"/>
            </a:lvl5pPr>
          </a:lstStyle>
          <a:p>
            <a:pPr lvl="0"/>
            <a:r>
              <a:rPr lang="en-US" dirty="0"/>
              <a:t>Click here to add authors</a:t>
            </a:r>
          </a:p>
        </p:txBody>
      </p:sp>
      <p:sp>
        <p:nvSpPr>
          <p:cNvPr id="79" name="Text Placeholder 76"/>
          <p:cNvSpPr>
            <a:spLocks noGrp="1"/>
          </p:cNvSpPr>
          <p:nvPr>
            <p:ph type="body" sz="quarter" idx="153" hasCustomPrompt="1"/>
          </p:nvPr>
        </p:nvSpPr>
        <p:spPr>
          <a:xfrm>
            <a:off x="2078361" y="205768"/>
            <a:ext cx="12045302" cy="1193450"/>
          </a:xfrm>
          <a:prstGeom prst="rect">
            <a:avLst/>
          </a:prstGeom>
        </p:spPr>
        <p:txBody>
          <a:bodyPr lIns="82347" tIns="41174" rIns="82347" bIns="41174" anchor="t" anchorCtr="1">
            <a:normAutofit/>
          </a:bodyPr>
          <a:lstStyle>
            <a:lvl1pPr marL="0" indent="0" algn="ctr">
              <a:buFontTx/>
              <a:buNone/>
              <a:defRPr sz="7900" b="1">
                <a:solidFill>
                  <a:schemeClr val="bg1"/>
                </a:solidFill>
                <a:latin typeface="+mj-lt"/>
              </a:defRPr>
            </a:lvl1pPr>
            <a:lvl2pPr>
              <a:buFontTx/>
              <a:buNone/>
              <a:defRPr sz="6500"/>
            </a:lvl2pPr>
            <a:lvl3pPr>
              <a:buFontTx/>
              <a:buNone/>
              <a:defRPr sz="6500"/>
            </a:lvl3pPr>
            <a:lvl4pPr>
              <a:buFontTx/>
              <a:buNone/>
              <a:defRPr sz="6500"/>
            </a:lvl4pPr>
            <a:lvl5pPr>
              <a:buFontTx/>
              <a:buNone/>
              <a:defRPr sz="65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16202025" cy="4821687"/>
          </a:xfrm>
          <a:prstGeom prst="rect">
            <a:avLst/>
          </a:prstGeom>
          <a:solidFill>
            <a:schemeClr val="accent5">
              <a:lumMod val="75000"/>
            </a:schemeClr>
          </a:solidFill>
          <a:ln w="9525">
            <a:solidFill>
              <a:schemeClr val="tx1"/>
            </a:solidFill>
            <a:miter lim="800000"/>
            <a:headEnd/>
            <a:tailEnd/>
          </a:ln>
          <a:effectLst/>
        </p:spPr>
        <p:txBody>
          <a:bodyPr wrap="none" lIns="59555" tIns="29777" rIns="59555" bIns="29777" anchor="ctr"/>
          <a:lstStyle/>
          <a:p>
            <a:pPr>
              <a:defRPr/>
            </a:pPr>
            <a:endParaRPr lang="en-US" dirty="0"/>
          </a:p>
        </p:txBody>
      </p:sp>
      <p:sp>
        <p:nvSpPr>
          <p:cNvPr id="9" name="Rectangle 9"/>
          <p:cNvSpPr>
            <a:spLocks noChangeArrowheads="1"/>
          </p:cNvSpPr>
          <p:nvPr/>
        </p:nvSpPr>
        <p:spPr bwMode="auto">
          <a:xfrm>
            <a:off x="1" y="4671670"/>
            <a:ext cx="16202025" cy="150018"/>
          </a:xfrm>
          <a:prstGeom prst="rect">
            <a:avLst/>
          </a:prstGeom>
          <a:solidFill>
            <a:schemeClr val="accent5">
              <a:lumMod val="50000"/>
            </a:schemeClr>
          </a:solidFill>
          <a:ln w="152400">
            <a:noFill/>
            <a:miter lim="800000"/>
            <a:headEnd/>
            <a:tailEnd/>
          </a:ln>
          <a:effectLst/>
        </p:spPr>
        <p:txBody>
          <a:bodyPr wrap="none" lIns="59555" tIns="29777" rIns="59555" bIns="29777" anchor="ctr"/>
          <a:lstStyle/>
          <a:p>
            <a:pPr>
              <a:defRPr/>
            </a:pPr>
            <a:endParaRPr lang="en-US" dirty="0"/>
          </a:p>
        </p:txBody>
      </p:sp>
      <p:sp>
        <p:nvSpPr>
          <p:cNvPr id="21" name="Rounded Rectangle 20"/>
          <p:cNvSpPr/>
          <p:nvPr userDrawn="1"/>
        </p:nvSpPr>
        <p:spPr>
          <a:xfrm>
            <a:off x="340703" y="5403273"/>
            <a:ext cx="7647796" cy="26392908"/>
          </a:xfrm>
          <a:prstGeom prst="roundRect">
            <a:avLst>
              <a:gd name="adj" fmla="val 4247"/>
            </a:avLst>
          </a:prstGeom>
          <a:gradFill flip="none" rotWithShape="1">
            <a:gsLst>
              <a:gs pos="0">
                <a:srgbClr val="CDD2DE"/>
              </a:gs>
              <a:gs pos="0">
                <a:srgbClr val="E3E9E5"/>
              </a:gs>
              <a:gs pos="100000">
                <a:srgbClr val="F3F5FA"/>
              </a:gs>
            </a:gsLst>
            <a:lin ang="16200000" scaled="1"/>
            <a:tileRect/>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82347" tIns="41174" rIns="82347" bIns="41174"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dirty="0"/>
          </a:p>
        </p:txBody>
      </p:sp>
      <p:sp>
        <p:nvSpPr>
          <p:cNvPr id="22" name="Rounded Rectangle 21"/>
          <p:cNvSpPr/>
          <p:nvPr userDrawn="1"/>
        </p:nvSpPr>
        <p:spPr>
          <a:xfrm>
            <a:off x="8246184" y="5403272"/>
            <a:ext cx="7647796" cy="26392909"/>
          </a:xfrm>
          <a:prstGeom prst="roundRect">
            <a:avLst>
              <a:gd name="adj" fmla="val 3749"/>
            </a:avLst>
          </a:prstGeom>
          <a:gradFill flip="none" rotWithShape="1">
            <a:gsLst>
              <a:gs pos="0">
                <a:srgbClr val="CDD2DE"/>
              </a:gs>
              <a:gs pos="0">
                <a:srgbClr val="E3E9E5"/>
              </a:gs>
              <a:gs pos="100000">
                <a:srgbClr val="F3F5FA"/>
              </a:gs>
            </a:gsLst>
            <a:lin ang="16200000" scaled="1"/>
            <a:tileRect/>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lIns="82347" tIns="41174" rIns="82347" bIns="41174"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dirty="0"/>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2858628" rtl="0" eaLnBrk="1" latinLnBrk="0" hangingPunct="1">
        <a:spcBef>
          <a:spcPct val="0"/>
        </a:spcBef>
        <a:buNone/>
        <a:defRPr sz="5700" kern="1200">
          <a:solidFill>
            <a:schemeClr val="bg1"/>
          </a:solidFill>
          <a:latin typeface="Trebuchet MS" pitchFamily="34" charset="0"/>
          <a:ea typeface="+mj-ea"/>
          <a:cs typeface="+mj-cs"/>
        </a:defRPr>
      </a:lvl1pPr>
    </p:titleStyle>
    <p:bodyStyle>
      <a:lvl1pPr marL="1071986" indent="-1071986" algn="l" defTabSz="2858628" rtl="0" eaLnBrk="1" latinLnBrk="0" hangingPunct="1">
        <a:spcBef>
          <a:spcPct val="20000"/>
        </a:spcBef>
        <a:buFont typeface="Arial" pitchFamily="34" charset="0"/>
        <a:buChar char="•"/>
        <a:defRPr sz="10000" kern="1200">
          <a:solidFill>
            <a:schemeClr val="tx1"/>
          </a:solidFill>
          <a:latin typeface="+mn-lt"/>
          <a:ea typeface="+mn-ea"/>
          <a:cs typeface="+mn-cs"/>
        </a:defRPr>
      </a:lvl1pPr>
      <a:lvl2pPr marL="2322635" indent="-893321" algn="l" defTabSz="2858628" rtl="0" eaLnBrk="1" latinLnBrk="0" hangingPunct="1">
        <a:spcBef>
          <a:spcPct val="20000"/>
        </a:spcBef>
        <a:buFont typeface="Arial" pitchFamily="34" charset="0"/>
        <a:buChar char="–"/>
        <a:defRPr sz="8800" kern="1200">
          <a:solidFill>
            <a:schemeClr val="tx1"/>
          </a:solidFill>
          <a:latin typeface="+mn-lt"/>
          <a:ea typeface="+mn-ea"/>
          <a:cs typeface="+mn-cs"/>
        </a:defRPr>
      </a:lvl2pPr>
      <a:lvl3pPr marL="3573286" indent="-714658" algn="l" defTabSz="2858628" rtl="0" eaLnBrk="1" latinLnBrk="0" hangingPunct="1">
        <a:spcBef>
          <a:spcPct val="20000"/>
        </a:spcBef>
        <a:buFont typeface="Arial" pitchFamily="34" charset="0"/>
        <a:buChar char="•"/>
        <a:defRPr sz="7600" kern="1200">
          <a:solidFill>
            <a:schemeClr val="tx1"/>
          </a:solidFill>
          <a:latin typeface="+mn-lt"/>
          <a:ea typeface="+mn-ea"/>
          <a:cs typeface="+mn-cs"/>
        </a:defRPr>
      </a:lvl3pPr>
      <a:lvl4pPr marL="5002599"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4pPr>
      <a:lvl5pPr marL="6431912"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5pPr>
      <a:lvl6pPr marL="7861227"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6pPr>
      <a:lvl7pPr marL="9290540"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7pPr>
      <a:lvl8pPr marL="10719855"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8pPr>
      <a:lvl9pPr marL="12149169"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9pPr>
    </p:bodyStyle>
    <p:otherStyle>
      <a:defPPr>
        <a:defRPr lang="en-US"/>
      </a:defPPr>
      <a:lvl1pPr marL="0" algn="l" defTabSz="2858628" rtl="0" eaLnBrk="1" latinLnBrk="0" hangingPunct="1">
        <a:defRPr sz="5700" kern="1200">
          <a:solidFill>
            <a:schemeClr val="tx1"/>
          </a:solidFill>
          <a:latin typeface="+mn-lt"/>
          <a:ea typeface="+mn-ea"/>
          <a:cs typeface="+mn-cs"/>
        </a:defRPr>
      </a:lvl1pPr>
      <a:lvl2pPr marL="1429315" algn="l" defTabSz="2858628" rtl="0" eaLnBrk="1" latinLnBrk="0" hangingPunct="1">
        <a:defRPr sz="5700" kern="1200">
          <a:solidFill>
            <a:schemeClr val="tx1"/>
          </a:solidFill>
          <a:latin typeface="+mn-lt"/>
          <a:ea typeface="+mn-ea"/>
          <a:cs typeface="+mn-cs"/>
        </a:defRPr>
      </a:lvl2pPr>
      <a:lvl3pPr marL="2858628" algn="l" defTabSz="2858628" rtl="0" eaLnBrk="1" latinLnBrk="0" hangingPunct="1">
        <a:defRPr sz="5700" kern="1200">
          <a:solidFill>
            <a:schemeClr val="tx1"/>
          </a:solidFill>
          <a:latin typeface="+mn-lt"/>
          <a:ea typeface="+mn-ea"/>
          <a:cs typeface="+mn-cs"/>
        </a:defRPr>
      </a:lvl3pPr>
      <a:lvl4pPr marL="4287941" algn="l" defTabSz="2858628" rtl="0" eaLnBrk="1" latinLnBrk="0" hangingPunct="1">
        <a:defRPr sz="5700" kern="1200">
          <a:solidFill>
            <a:schemeClr val="tx1"/>
          </a:solidFill>
          <a:latin typeface="+mn-lt"/>
          <a:ea typeface="+mn-ea"/>
          <a:cs typeface="+mn-cs"/>
        </a:defRPr>
      </a:lvl4pPr>
      <a:lvl5pPr marL="5717255" algn="l" defTabSz="2858628" rtl="0" eaLnBrk="1" latinLnBrk="0" hangingPunct="1">
        <a:defRPr sz="5700" kern="1200">
          <a:solidFill>
            <a:schemeClr val="tx1"/>
          </a:solidFill>
          <a:latin typeface="+mn-lt"/>
          <a:ea typeface="+mn-ea"/>
          <a:cs typeface="+mn-cs"/>
        </a:defRPr>
      </a:lvl5pPr>
      <a:lvl6pPr marL="7146571" algn="l" defTabSz="2858628" rtl="0" eaLnBrk="1" latinLnBrk="0" hangingPunct="1">
        <a:defRPr sz="5700" kern="1200">
          <a:solidFill>
            <a:schemeClr val="tx1"/>
          </a:solidFill>
          <a:latin typeface="+mn-lt"/>
          <a:ea typeface="+mn-ea"/>
          <a:cs typeface="+mn-cs"/>
        </a:defRPr>
      </a:lvl6pPr>
      <a:lvl7pPr marL="8575885" algn="l" defTabSz="2858628" rtl="0" eaLnBrk="1" latinLnBrk="0" hangingPunct="1">
        <a:defRPr sz="5700" kern="1200">
          <a:solidFill>
            <a:schemeClr val="tx1"/>
          </a:solidFill>
          <a:latin typeface="+mn-lt"/>
          <a:ea typeface="+mn-ea"/>
          <a:cs typeface="+mn-cs"/>
        </a:defRPr>
      </a:lvl7pPr>
      <a:lvl8pPr marL="10005198" algn="l" defTabSz="2858628" rtl="0" eaLnBrk="1" latinLnBrk="0" hangingPunct="1">
        <a:defRPr sz="5700" kern="1200">
          <a:solidFill>
            <a:schemeClr val="tx1"/>
          </a:solidFill>
          <a:latin typeface="+mn-lt"/>
          <a:ea typeface="+mn-ea"/>
          <a:cs typeface="+mn-cs"/>
        </a:defRPr>
      </a:lvl8pPr>
      <a:lvl9pPr marL="11434513" algn="l" defTabSz="2858628" rtl="0"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8380415" y="5583894"/>
            <a:ext cx="7368683" cy="42646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矩形 37"/>
          <p:cNvSpPr/>
          <p:nvPr/>
        </p:nvSpPr>
        <p:spPr>
          <a:xfrm>
            <a:off x="8432769" y="12110264"/>
            <a:ext cx="7329992" cy="47989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420214" y="23086809"/>
            <a:ext cx="7213447" cy="38361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Text Placeholder 1"/>
          <p:cNvSpPr>
            <a:spLocks noGrp="1"/>
          </p:cNvSpPr>
          <p:nvPr>
            <p:ph type="body" sz="quarter" idx="10"/>
          </p:nvPr>
        </p:nvSpPr>
        <p:spPr>
          <a:xfrm>
            <a:off x="412350" y="6336121"/>
            <a:ext cx="7490629" cy="5061411"/>
          </a:xfrm>
        </p:spPr>
        <p:txBody>
          <a:bodyPr/>
          <a:lstStyle/>
          <a:p>
            <a:pPr indent="720000" algn="just">
              <a:lnSpc>
                <a:spcPct val="124000"/>
              </a:lnSpc>
              <a:spcBef>
                <a:spcPts val="0"/>
              </a:spcBef>
            </a:pPr>
            <a:r>
              <a:rPr lang="zh-CN" altLang="en-US" sz="2800" dirty="0">
                <a:latin typeface="微软雅黑" panose="020B0503020204020204" pitchFamily="34" charset="-122"/>
                <a:ea typeface="微软雅黑" panose="020B0503020204020204" pitchFamily="34" charset="-122"/>
              </a:rPr>
              <a:t>随着社会经济的发展，肥胖症及糖尿病等现代文明疾病的患病率呈显著增高趋势，除了与饮食中膳食纤维摄入量偏低有关外，还与摄入能量过剩有很大关系。</a:t>
            </a:r>
            <a:endParaRPr lang="en-US" altLang="zh-CN" sz="2800" dirty="0">
              <a:latin typeface="微软雅黑" panose="020B0503020204020204" pitchFamily="34" charset="-122"/>
              <a:ea typeface="微软雅黑" panose="020B0503020204020204" pitchFamily="34" charset="-122"/>
            </a:endParaRPr>
          </a:p>
          <a:p>
            <a:pPr indent="720000" algn="just">
              <a:lnSpc>
                <a:spcPct val="124000"/>
              </a:lnSpc>
              <a:spcBef>
                <a:spcPts val="0"/>
              </a:spcBef>
            </a:pPr>
            <a:r>
              <a:rPr lang="zh-CN" altLang="en-US" sz="2800" dirty="0">
                <a:latin typeface="微软雅黑" panose="020B0503020204020204" pitchFamily="34" charset="-122"/>
                <a:ea typeface="微软雅黑" panose="020B0503020204020204" pitchFamily="34" charset="-122"/>
              </a:rPr>
              <a:t>近年来，食物识别逐渐成为深度学习的热门应用，但由于之前没有将食物识别与热量分析结合起来而且识别出来的准确率也不够高，由此，我们结合了</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和目前比较先进的神经网络模型识别常见的食物并分析了热量构成。</a:t>
            </a:r>
          </a:p>
        </p:txBody>
      </p:sp>
      <p:sp>
        <p:nvSpPr>
          <p:cNvPr id="3" name="Text Placeholder 2"/>
          <p:cNvSpPr>
            <a:spLocks noGrp="1"/>
          </p:cNvSpPr>
          <p:nvPr>
            <p:ph type="body" sz="quarter" idx="11"/>
          </p:nvPr>
        </p:nvSpPr>
        <p:spPr>
          <a:xfrm>
            <a:off x="349286" y="5391932"/>
            <a:ext cx="7646267" cy="838885"/>
          </a:xfrm>
        </p:spPr>
        <p:txBody>
          <a:bodyPr/>
          <a:lstStyle/>
          <a:p>
            <a:r>
              <a:rPr lang="zh-CN" altLang="en-US" sz="4700" dirty="0">
                <a:solidFill>
                  <a:srgbClr val="834040"/>
                </a:solidFill>
                <a:latin typeface="微软雅黑" panose="020B0503020204020204" pitchFamily="34" charset="-122"/>
                <a:ea typeface="微软雅黑" panose="020B0503020204020204" pitchFamily="34" charset="-122"/>
              </a:rPr>
              <a:t>项目背景</a:t>
            </a:r>
            <a:endParaRPr lang="en-US" sz="4700" dirty="0">
              <a:solidFill>
                <a:srgbClr val="834040"/>
              </a:solidFill>
              <a:latin typeface="微软雅黑" panose="020B0503020204020204" pitchFamily="34" charset="-122"/>
              <a:ea typeface="微软雅黑" panose="020B0503020204020204" pitchFamily="34" charset="-122"/>
            </a:endParaRPr>
          </a:p>
        </p:txBody>
      </p:sp>
      <p:sp>
        <p:nvSpPr>
          <p:cNvPr id="7" name="Text Placeholder 6"/>
          <p:cNvSpPr>
            <a:spLocks noGrp="1"/>
          </p:cNvSpPr>
          <p:nvPr>
            <p:ph type="body" sz="quarter" idx="25"/>
          </p:nvPr>
        </p:nvSpPr>
        <p:spPr>
          <a:xfrm>
            <a:off x="377126" y="11362951"/>
            <a:ext cx="7646168" cy="838885"/>
          </a:xfrm>
        </p:spPr>
        <p:txBody>
          <a:bodyPr/>
          <a:lstStyle/>
          <a:p>
            <a:r>
              <a:rPr lang="zh-CN" altLang="en-US" sz="4700" dirty="0">
                <a:solidFill>
                  <a:srgbClr val="834040"/>
                </a:solidFill>
                <a:latin typeface="微软雅黑" panose="020B0503020204020204" pitchFamily="34" charset="-122"/>
                <a:ea typeface="微软雅黑" panose="020B0503020204020204" pitchFamily="34" charset="-122"/>
              </a:rPr>
              <a:t>项目内容</a:t>
            </a:r>
            <a:endParaRPr lang="en-US" sz="4700" dirty="0">
              <a:solidFill>
                <a:srgbClr val="834040"/>
              </a:solidFill>
              <a:latin typeface="微软雅黑" panose="020B0503020204020204" pitchFamily="34" charset="-122"/>
              <a:ea typeface="微软雅黑" panose="020B0503020204020204" pitchFamily="34" charset="-122"/>
            </a:endParaRPr>
          </a:p>
        </p:txBody>
      </p:sp>
      <p:sp>
        <p:nvSpPr>
          <p:cNvPr id="9" name="Text Placeholder 8"/>
          <p:cNvSpPr>
            <a:spLocks noGrp="1"/>
          </p:cNvSpPr>
          <p:nvPr>
            <p:ph type="body" sz="quarter" idx="27"/>
          </p:nvPr>
        </p:nvSpPr>
        <p:spPr>
          <a:xfrm>
            <a:off x="8120398" y="24375704"/>
            <a:ext cx="7644068" cy="838885"/>
          </a:xfrm>
        </p:spPr>
        <p:txBody>
          <a:bodyPr/>
          <a:lstStyle/>
          <a:p>
            <a:r>
              <a:rPr lang="zh-CN" altLang="en-US" sz="4700" dirty="0">
                <a:solidFill>
                  <a:srgbClr val="834040"/>
                </a:solidFill>
                <a:latin typeface="微软雅黑" panose="020B0503020204020204" pitchFamily="34" charset="-122"/>
                <a:ea typeface="微软雅黑" panose="020B0503020204020204" pitchFamily="34" charset="-122"/>
              </a:rPr>
              <a:t>未来工作</a:t>
            </a:r>
            <a:endParaRPr lang="en-US" sz="4700" dirty="0">
              <a:solidFill>
                <a:srgbClr val="834040"/>
              </a:solidFill>
              <a:latin typeface="微软雅黑" panose="020B0503020204020204" pitchFamily="34" charset="-122"/>
              <a:ea typeface="微软雅黑" panose="020B0503020204020204" pitchFamily="34" charset="-122"/>
            </a:endParaRPr>
          </a:p>
        </p:txBody>
      </p:sp>
      <p:sp>
        <p:nvSpPr>
          <p:cNvPr id="52" name="Text Placeholder 51"/>
          <p:cNvSpPr>
            <a:spLocks noGrp="1"/>
          </p:cNvSpPr>
          <p:nvPr>
            <p:ph type="body" sz="quarter" idx="151"/>
          </p:nvPr>
        </p:nvSpPr>
        <p:spPr>
          <a:xfrm>
            <a:off x="787661" y="2382452"/>
            <a:ext cx="14471266" cy="810317"/>
          </a:xfrm>
        </p:spPr>
        <p:txBody>
          <a:bodyPr>
            <a:normAutofit fontScale="77500" lnSpcReduction="20000"/>
          </a:bodyPr>
          <a:lstStyle/>
          <a:p>
            <a:r>
              <a:rPr lang="zh-CN" altLang="en-US" sz="3300" b="1" dirty="0"/>
              <a:t>范博坤    王建军    高峰   </a:t>
            </a:r>
          </a:p>
          <a:p>
            <a:r>
              <a:rPr lang="zh-CN" altLang="en-US" sz="3300" b="1" dirty="0"/>
              <a:t>   何晓曦    龚茗荣   贾亚伟</a:t>
            </a:r>
          </a:p>
        </p:txBody>
      </p:sp>
      <p:sp>
        <p:nvSpPr>
          <p:cNvPr id="53" name="Text Placeholder 52"/>
          <p:cNvSpPr>
            <a:spLocks noGrp="1"/>
          </p:cNvSpPr>
          <p:nvPr>
            <p:ph type="body" sz="quarter" idx="153"/>
          </p:nvPr>
        </p:nvSpPr>
        <p:spPr>
          <a:xfrm>
            <a:off x="788817" y="221568"/>
            <a:ext cx="14624390" cy="1767414"/>
          </a:xfrm>
        </p:spPr>
        <p:txBody>
          <a:bodyPr>
            <a:noAutofit/>
          </a:bodyPr>
          <a:lstStyle/>
          <a:p>
            <a:pPr algn="ctr" defTabSz="913497">
              <a:defRPr/>
            </a:pPr>
            <a:r>
              <a:rPr lang="zh-CN" altLang="en-US" sz="5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基于神经网络的食物</a:t>
            </a:r>
            <a:endParaRPr lang="en-US" altLang="zh-CN" sz="5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ctr" defTabSz="913497">
              <a:defRPr/>
            </a:pPr>
            <a:r>
              <a:rPr lang="zh-CN" altLang="en-US" sz="5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图像分类</a:t>
            </a:r>
            <a:r>
              <a:rPr lang="zh-CN" altLang="en-US" sz="54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与热量分析</a:t>
            </a:r>
            <a:endParaRPr lang="en-US" altLang="zh-CN" sz="5400" b="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Text Placeholder 51"/>
          <p:cNvSpPr txBox="1">
            <a:spLocks/>
          </p:cNvSpPr>
          <p:nvPr/>
        </p:nvSpPr>
        <p:spPr>
          <a:xfrm>
            <a:off x="161510" y="3183092"/>
            <a:ext cx="15879005" cy="810317"/>
          </a:xfrm>
          <a:prstGeom prst="rect">
            <a:avLst/>
          </a:prstGeom>
        </p:spPr>
        <p:txBody>
          <a:bodyPr lIns="82347" tIns="41174" rIns="82347" bIns="41174" anchor="t" anchorCtr="1">
            <a:noAutofit/>
          </a:bodyPr>
          <a:lstStyle>
            <a:lvl1pPr marL="0" indent="0" algn="ctr" defTabSz="3657405" rtl="0" eaLnBrk="1" latinLnBrk="0" hangingPunct="1">
              <a:spcBef>
                <a:spcPct val="20000"/>
              </a:spcBef>
              <a:buFontTx/>
              <a:buNone/>
              <a:defRPr sz="7600" kern="1200">
                <a:solidFill>
                  <a:schemeClr val="bg1"/>
                </a:solidFill>
                <a:latin typeface="+mj-lt"/>
                <a:ea typeface="+mn-ea"/>
                <a:cs typeface="+mn-cs"/>
              </a:defRPr>
            </a:lvl1pPr>
            <a:lvl2pPr marL="2971641" indent="-1142939" algn="l" defTabSz="3657405" rtl="0" eaLnBrk="1" latinLnBrk="0" hangingPunct="1">
              <a:spcBef>
                <a:spcPct val="20000"/>
              </a:spcBef>
              <a:buFontTx/>
              <a:buNone/>
              <a:defRPr sz="8300" kern="1200">
                <a:solidFill>
                  <a:schemeClr val="tx1"/>
                </a:solidFill>
                <a:latin typeface="+mn-lt"/>
                <a:ea typeface="+mn-ea"/>
                <a:cs typeface="+mn-cs"/>
              </a:defRPr>
            </a:lvl2pPr>
            <a:lvl3pPr marL="4571758" indent="-914353" algn="l" defTabSz="3657405" rtl="0" eaLnBrk="1" latinLnBrk="0" hangingPunct="1">
              <a:spcBef>
                <a:spcPct val="20000"/>
              </a:spcBef>
              <a:buFontTx/>
              <a:buNone/>
              <a:defRPr sz="8300" kern="1200">
                <a:solidFill>
                  <a:schemeClr val="tx1"/>
                </a:solidFill>
                <a:latin typeface="+mn-lt"/>
                <a:ea typeface="+mn-ea"/>
                <a:cs typeface="+mn-cs"/>
              </a:defRPr>
            </a:lvl3pPr>
            <a:lvl4pPr marL="6400459" indent="-914353" algn="l" defTabSz="3657405" rtl="0" eaLnBrk="1" latinLnBrk="0" hangingPunct="1">
              <a:spcBef>
                <a:spcPct val="20000"/>
              </a:spcBef>
              <a:buFontTx/>
              <a:buNone/>
              <a:defRPr sz="8300" kern="1200">
                <a:solidFill>
                  <a:schemeClr val="tx1"/>
                </a:solidFill>
                <a:latin typeface="+mn-lt"/>
                <a:ea typeface="+mn-ea"/>
                <a:cs typeface="+mn-cs"/>
              </a:defRPr>
            </a:lvl4pPr>
            <a:lvl5pPr marL="8229161" indent="-914353" algn="l" defTabSz="3657405" rtl="0" eaLnBrk="1" latinLnBrk="0" hangingPunct="1">
              <a:spcBef>
                <a:spcPct val="20000"/>
              </a:spcBef>
              <a:buFontTx/>
              <a:buNone/>
              <a:defRPr sz="8300" kern="1200">
                <a:solidFill>
                  <a:schemeClr val="tx1"/>
                </a:solidFill>
                <a:latin typeface="+mn-lt"/>
                <a:ea typeface="+mn-ea"/>
                <a:cs typeface="+mn-cs"/>
              </a:defRPr>
            </a:lvl5pPr>
            <a:lvl6pPr marL="10057865" indent="-914353" algn="l" defTabSz="3657405" rtl="0" eaLnBrk="1" latinLnBrk="0" hangingPunct="1">
              <a:spcBef>
                <a:spcPct val="20000"/>
              </a:spcBef>
              <a:buFont typeface="Arial" pitchFamily="34" charset="0"/>
              <a:buChar char="•"/>
              <a:defRPr sz="8100" kern="1200">
                <a:solidFill>
                  <a:schemeClr val="tx1"/>
                </a:solidFill>
                <a:latin typeface="+mn-lt"/>
                <a:ea typeface="+mn-ea"/>
                <a:cs typeface="+mn-cs"/>
              </a:defRPr>
            </a:lvl6pPr>
            <a:lvl7pPr marL="11886566" indent="-914353" algn="l" defTabSz="3657405" rtl="0" eaLnBrk="1" latinLnBrk="0" hangingPunct="1">
              <a:spcBef>
                <a:spcPct val="20000"/>
              </a:spcBef>
              <a:buFont typeface="Arial" pitchFamily="34" charset="0"/>
              <a:buChar char="•"/>
              <a:defRPr sz="8100" kern="1200">
                <a:solidFill>
                  <a:schemeClr val="tx1"/>
                </a:solidFill>
                <a:latin typeface="+mn-lt"/>
                <a:ea typeface="+mn-ea"/>
                <a:cs typeface="+mn-cs"/>
              </a:defRPr>
            </a:lvl7pPr>
            <a:lvl8pPr marL="13715270" indent="-914353" algn="l" defTabSz="3657405" rtl="0" eaLnBrk="1" latinLnBrk="0" hangingPunct="1">
              <a:spcBef>
                <a:spcPct val="20000"/>
              </a:spcBef>
              <a:buFont typeface="Arial" pitchFamily="34" charset="0"/>
              <a:buChar char="•"/>
              <a:defRPr sz="8100" kern="1200">
                <a:solidFill>
                  <a:schemeClr val="tx1"/>
                </a:solidFill>
                <a:latin typeface="+mn-lt"/>
                <a:ea typeface="+mn-ea"/>
                <a:cs typeface="+mn-cs"/>
              </a:defRPr>
            </a:lvl8pPr>
            <a:lvl9pPr marL="15543973" indent="-914353" algn="l" defTabSz="3657405" rtl="0" eaLnBrk="1" latinLnBrk="0" hangingPunct="1">
              <a:spcBef>
                <a:spcPct val="20000"/>
              </a:spcBef>
              <a:buFont typeface="Arial" pitchFamily="34" charset="0"/>
              <a:buChar char="•"/>
              <a:defRPr sz="8100" kern="1200">
                <a:solidFill>
                  <a:schemeClr val="tx1"/>
                </a:solidFill>
                <a:latin typeface="+mn-lt"/>
                <a:ea typeface="+mn-ea"/>
                <a:cs typeface="+mn-cs"/>
              </a:defRPr>
            </a:lvl9pPr>
          </a:lstStyle>
          <a:p>
            <a:r>
              <a:rPr lang="zh-CN" altLang="en-US" sz="3300" b="1" dirty="0"/>
              <a:t>深圳先进技术研究院</a:t>
            </a:r>
            <a:endParaRPr lang="en-US" altLang="zh-CN" sz="3300" b="1" dirty="0"/>
          </a:p>
          <a:p>
            <a:r>
              <a:rPr lang="en-US" altLang="zh-CN" sz="3300" b="1" dirty="0"/>
              <a:t>e-mail: xjy109213@siat.ac.cn</a:t>
            </a:r>
          </a:p>
        </p:txBody>
      </p:sp>
      <p:sp>
        <p:nvSpPr>
          <p:cNvPr id="27" name="Text Placeholder 7"/>
          <p:cNvSpPr>
            <a:spLocks noGrp="1"/>
          </p:cNvSpPr>
          <p:nvPr>
            <p:ph type="body" sz="quarter" idx="26"/>
          </p:nvPr>
        </p:nvSpPr>
        <p:spPr>
          <a:xfrm>
            <a:off x="506159" y="12233052"/>
            <a:ext cx="7539864" cy="4752737"/>
          </a:xfrm>
        </p:spPr>
        <p:txBody>
          <a:bodyPr/>
          <a:lstStyle/>
          <a:p>
            <a:pPr algn="just">
              <a:lnSpc>
                <a:spcPct val="125000"/>
              </a:lnSpc>
              <a:spcBef>
                <a:spcPts val="469"/>
              </a:spcBef>
            </a:pPr>
            <a:r>
              <a:rPr lang="en-US" altLang="zh-CN" sz="2800" dirty="0">
                <a:latin typeface="微软雅黑" panose="020B0503020204020204" pitchFamily="34" charset="-122"/>
                <a:ea typeface="微软雅黑" panose="020B0503020204020204" pitchFamily="34" charset="-122"/>
              </a:rPr>
              <a:t>  1</a:t>
            </a:r>
            <a:r>
              <a:rPr lang="zh-CN" altLang="en-US" sz="2800" dirty="0">
                <a:latin typeface="微软雅黑" panose="020B0503020204020204" pitchFamily="34" charset="-122"/>
                <a:ea typeface="微软雅黑" panose="020B0503020204020204" pitchFamily="34" charset="-122"/>
              </a:rPr>
              <a:t>，采用</a:t>
            </a:r>
            <a:r>
              <a:rPr lang="en-US" altLang="zh-CN" sz="2800" dirty="0">
                <a:latin typeface="微软雅黑" panose="020B0503020204020204" pitchFamily="34" charset="-122"/>
                <a:ea typeface="微软雅黑" panose="020B0503020204020204" pitchFamily="34" charset="-122"/>
              </a:rPr>
              <a:t>Chinese-food</a:t>
            </a:r>
            <a:r>
              <a:rPr lang="zh-CN" altLang="en-US" sz="2800" dirty="0">
                <a:latin typeface="微软雅黑" panose="020B0503020204020204" pitchFamily="34" charset="-122"/>
                <a:ea typeface="微软雅黑" panose="020B0503020204020204" pitchFamily="34" charset="-122"/>
              </a:rPr>
              <a:t>常见中餐数据集</a:t>
            </a:r>
            <a:r>
              <a:rPr lang="en-US" altLang="zh-CN" sz="2800" dirty="0">
                <a:latin typeface="微软雅黑" panose="020B0503020204020204" pitchFamily="34" charset="-122"/>
                <a:ea typeface="微软雅黑" panose="020B0503020204020204" pitchFamily="34" charset="-122"/>
              </a:rPr>
              <a:t>208</a:t>
            </a:r>
            <a:r>
              <a:rPr lang="zh-CN" altLang="en-US" sz="2800" dirty="0">
                <a:latin typeface="微软雅黑" panose="020B0503020204020204" pitchFamily="34" charset="-122"/>
                <a:ea typeface="微软雅黑" panose="020B0503020204020204" pitchFamily="34" charset="-122"/>
              </a:rPr>
              <a:t>个种类并爬取了</a:t>
            </a:r>
            <a:r>
              <a:rPr lang="en-US" altLang="zh-CN" sz="2800" dirty="0">
                <a:latin typeface="微软雅黑" panose="020B0503020204020204" pitchFamily="34" charset="-122"/>
                <a:ea typeface="微软雅黑" panose="020B0503020204020204" pitchFamily="34" charset="-122"/>
              </a:rPr>
              <a:t>23</a:t>
            </a:r>
            <a:r>
              <a:rPr lang="zh-CN" altLang="en-US" sz="2800" dirty="0">
                <a:latin typeface="微软雅黑" panose="020B0503020204020204" pitchFamily="34" charset="-122"/>
                <a:ea typeface="微软雅黑" panose="020B0503020204020204" pitchFamily="34" charset="-122"/>
              </a:rPr>
              <a:t>种常见水果共</a:t>
            </a:r>
            <a:r>
              <a:rPr lang="en-US" altLang="zh-CN" sz="2800" dirty="0">
                <a:latin typeface="微软雅黑" panose="020B0503020204020204" pitchFamily="34" charset="-122"/>
                <a:ea typeface="微软雅黑" panose="020B0503020204020204" pitchFamily="34" charset="-122"/>
              </a:rPr>
              <a:t>23000</a:t>
            </a:r>
            <a:r>
              <a:rPr lang="zh-CN" altLang="en-US" sz="2800" dirty="0">
                <a:latin typeface="微软雅黑" panose="020B0503020204020204" pitchFamily="34" charset="-122"/>
                <a:ea typeface="微软雅黑" panose="020B0503020204020204" pitchFamily="34" charset="-122"/>
              </a:rPr>
              <a:t>张水果图片</a:t>
            </a:r>
            <a:endParaRPr lang="en-US" altLang="zh-CN" sz="2800" dirty="0">
              <a:latin typeface="微软雅黑" panose="020B0503020204020204" pitchFamily="34" charset="-122"/>
              <a:ea typeface="微软雅黑" panose="020B0503020204020204" pitchFamily="34" charset="-122"/>
            </a:endParaRPr>
          </a:p>
          <a:p>
            <a:pPr algn="just">
              <a:lnSpc>
                <a:spcPct val="125000"/>
              </a:lnSpc>
              <a:spcBef>
                <a:spcPts val="469"/>
              </a:spcBef>
            </a:pPr>
            <a:r>
              <a:rPr lang="en-US" sz="2800" dirty="0">
                <a:latin typeface="微软雅黑" panose="020B0503020204020204" pitchFamily="34" charset="-122"/>
                <a:ea typeface="微软雅黑" panose="020B0503020204020204" pitchFamily="34" charset="-122"/>
              </a:rPr>
              <a:t>  2</a:t>
            </a:r>
            <a:r>
              <a:rPr lang="zh-CN" altLang="en-US" sz="2800" dirty="0">
                <a:latin typeface="微软雅黑" panose="020B0503020204020204" pitchFamily="34" charset="-122"/>
                <a:ea typeface="微软雅黑" panose="020B0503020204020204" pitchFamily="34" charset="-122"/>
              </a:rPr>
              <a:t>，搭建</a:t>
            </a: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Transformer in Transformer</a:t>
            </a:r>
            <a:r>
              <a:rPr lang="zh-CN" altLang="en-US" sz="2800" dirty="0">
                <a:latin typeface="微软雅黑" panose="020B0503020204020204" pitchFamily="34" charset="-122"/>
                <a:ea typeface="微软雅黑" panose="020B0503020204020204" pitchFamily="34" charset="-122"/>
              </a:rPr>
              <a:t>神经网络来识别中餐数据集，搭建</a:t>
            </a: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Transformer-</a:t>
            </a:r>
            <a:r>
              <a:rPr lang="en-US" altLang="zh-CN" sz="2800" dirty="0" err="1">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ViT</a:t>
            </a:r>
            <a:r>
              <a:rPr lang="zh-CN" altLang="en-US" sz="2800" dirty="0">
                <a:latin typeface="微软雅黑" panose="020B0503020204020204" pitchFamily="34" charset="-122"/>
                <a:ea typeface="微软雅黑" panose="020B0503020204020204" pitchFamily="34" charset="-122"/>
              </a:rPr>
              <a:t>神经网络识别常见水果种类</a:t>
            </a:r>
            <a:endParaRPr lang="en-US" altLang="zh-CN" sz="2800" dirty="0">
              <a:latin typeface="微软雅黑" panose="020B0503020204020204" pitchFamily="34" charset="-122"/>
              <a:ea typeface="微软雅黑" panose="020B0503020204020204" pitchFamily="34" charset="-122"/>
            </a:endParaRPr>
          </a:p>
          <a:p>
            <a:pPr>
              <a:lnSpc>
                <a:spcPct val="125000"/>
              </a:lnSpc>
              <a:spcBef>
                <a:spcPts val="469"/>
              </a:spcBef>
            </a:pPr>
            <a:r>
              <a:rPr lang="en-US" sz="2800" dirty="0">
                <a:latin typeface="微软雅黑" panose="020B0503020204020204" pitchFamily="34" charset="-122"/>
                <a:ea typeface="微软雅黑" panose="020B0503020204020204" pitchFamily="34" charset="-122"/>
              </a:rPr>
              <a:t>  3</a:t>
            </a:r>
            <a:r>
              <a:rPr lang="zh-CN" altLang="en-US" sz="2800" dirty="0">
                <a:latin typeface="微软雅黑" panose="020B0503020204020204" pitchFamily="34" charset="-122"/>
                <a:ea typeface="微软雅黑" panose="020B0503020204020204" pitchFamily="34" charset="-122"/>
              </a:rPr>
              <a:t>，训练建成的神经网络</a:t>
            </a:r>
            <a:endParaRPr lang="en-US" altLang="zh-CN" sz="2800" dirty="0">
              <a:latin typeface="微软雅黑" panose="020B0503020204020204" pitchFamily="34" charset="-122"/>
              <a:ea typeface="微软雅黑" panose="020B0503020204020204" pitchFamily="34" charset="-122"/>
            </a:endParaRPr>
          </a:p>
          <a:p>
            <a:pPr algn="just">
              <a:lnSpc>
                <a:spcPct val="125000"/>
              </a:lnSpc>
              <a:spcBef>
                <a:spcPts val="469"/>
              </a:spcBef>
            </a:pPr>
            <a:r>
              <a:rPr lang="en-US" altLang="zh-CN" sz="2800" dirty="0">
                <a:latin typeface="微软雅黑" panose="020B0503020204020204" pitchFamily="34" charset="-122"/>
                <a:ea typeface="微软雅黑" panose="020B0503020204020204" pitchFamily="34" charset="-122"/>
              </a:rPr>
              <a:t>  4</a:t>
            </a:r>
            <a:r>
              <a:rPr lang="zh-CN" altLang="en-US" sz="2800" dirty="0">
                <a:latin typeface="微软雅黑" panose="020B0503020204020204" pitchFamily="34" charset="-122"/>
                <a:ea typeface="微软雅黑" panose="020B0503020204020204" pitchFamily="34" charset="-122"/>
              </a:rPr>
              <a:t>，计算食物对应的热量</a:t>
            </a:r>
            <a:endParaRPr lang="en-US" sz="2800" dirty="0">
              <a:latin typeface="微软雅黑" panose="020B0503020204020204" pitchFamily="34" charset="-122"/>
              <a:ea typeface="微软雅黑" panose="020B0503020204020204" pitchFamily="34" charset="-122"/>
            </a:endParaRPr>
          </a:p>
        </p:txBody>
      </p:sp>
      <p:sp>
        <p:nvSpPr>
          <p:cNvPr id="42" name="Text Placeholder 7"/>
          <p:cNvSpPr>
            <a:spLocks noGrp="1"/>
          </p:cNvSpPr>
          <p:nvPr>
            <p:ph type="body" sz="quarter" idx="26"/>
          </p:nvPr>
        </p:nvSpPr>
        <p:spPr>
          <a:xfrm>
            <a:off x="8380415" y="25397403"/>
            <a:ext cx="7399417" cy="6740909"/>
          </a:xfrm>
        </p:spPr>
        <p:txBody>
          <a:bodyPr/>
          <a:lstStyle/>
          <a:p>
            <a:pPr algn="just">
              <a:lnSpc>
                <a:spcPct val="150000"/>
              </a:lnSpc>
              <a:spcBef>
                <a:spcPts val="469"/>
              </a:spcBef>
            </a:pPr>
            <a:r>
              <a:rPr lang="zh-CN" altLang="en-US" sz="2800" dirty="0">
                <a:solidFill>
                  <a:schemeClr val="tx1"/>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目前我们通过识别常见中餐和水果并给出相应的热量，虽然达到了较高的识别准确率但仍有以下方面可以改善：</a:t>
            </a:r>
            <a:endParaRPr lang="en-US" altLang="zh-CN" sz="2800" dirty="0">
              <a:solidFill>
                <a:srgbClr val="002060"/>
              </a:solidFill>
              <a:latin typeface="微软雅黑" panose="020B0503020204020204" pitchFamily="34" charset="-122"/>
              <a:ea typeface="微软雅黑" panose="020B0503020204020204" pitchFamily="34" charset="-122"/>
            </a:endParaRPr>
          </a:p>
          <a:p>
            <a:pPr algn="just">
              <a:lnSpc>
                <a:spcPct val="150000"/>
              </a:lnSpc>
              <a:spcBef>
                <a:spcPts val="469"/>
              </a:spcBef>
            </a:pPr>
            <a:r>
              <a:rPr lang="zh-CN" altLang="en-US" sz="2800" dirty="0">
                <a:solidFill>
                  <a:srgbClr val="002060"/>
                </a:solidFill>
                <a:latin typeface="微软雅黑" panose="020B0503020204020204" pitchFamily="34" charset="-122"/>
                <a:ea typeface="微软雅黑" panose="020B0503020204020204" pitchFamily="34" charset="-122"/>
              </a:rPr>
              <a:t>     </a:t>
            </a:r>
            <a:r>
              <a:rPr lang="en-US" altLang="zh-CN" sz="2800" dirty="0">
                <a:solidFill>
                  <a:srgbClr val="002060"/>
                </a:solidFill>
                <a:latin typeface="微软雅黑" panose="020B0503020204020204" pitchFamily="34" charset="-122"/>
                <a:ea typeface="微软雅黑" panose="020B0503020204020204" pitchFamily="34" charset="-122"/>
              </a:rPr>
              <a:t>1</a:t>
            </a:r>
            <a:r>
              <a:rPr lang="zh-CN" altLang="en-US" sz="2800" dirty="0">
                <a:solidFill>
                  <a:srgbClr val="002060"/>
                </a:solidFill>
                <a:latin typeface="微软雅黑" panose="020B0503020204020204" pitchFamily="34" charset="-122"/>
                <a:ea typeface="微软雅黑" panose="020B0503020204020204" pitchFamily="34" charset="-122"/>
              </a:rPr>
              <a:t>） 改进算法模型，模型参数较大，不便于在移动端部署，后续需要进一步压缩网络模型。</a:t>
            </a:r>
            <a:endParaRPr lang="en-US" altLang="zh-CN" sz="2800" dirty="0">
              <a:solidFill>
                <a:srgbClr val="002060"/>
              </a:solidFill>
              <a:latin typeface="微软雅黑" panose="020B0503020204020204" pitchFamily="34" charset="-122"/>
              <a:ea typeface="微软雅黑" panose="020B0503020204020204" pitchFamily="34" charset="-122"/>
            </a:endParaRPr>
          </a:p>
          <a:p>
            <a:pPr algn="just">
              <a:lnSpc>
                <a:spcPct val="150000"/>
              </a:lnSpc>
              <a:spcBef>
                <a:spcPts val="469"/>
              </a:spcBef>
            </a:pPr>
            <a:r>
              <a:rPr lang="zh-CN" altLang="en-US" sz="2800" dirty="0">
                <a:solidFill>
                  <a:srgbClr val="002060"/>
                </a:solidFill>
                <a:latin typeface="微软雅黑" panose="020B0503020204020204" pitchFamily="34" charset="-122"/>
                <a:ea typeface="微软雅黑" panose="020B0503020204020204" pitchFamily="34" charset="-122"/>
              </a:rPr>
              <a:t>      </a:t>
            </a:r>
            <a:r>
              <a:rPr lang="en-US" altLang="zh-CN" sz="2800" dirty="0">
                <a:solidFill>
                  <a:srgbClr val="002060"/>
                </a:solidFill>
                <a:latin typeface="微软雅黑" panose="020B0503020204020204" pitchFamily="34" charset="-122"/>
                <a:ea typeface="微软雅黑" panose="020B0503020204020204" pitchFamily="34" charset="-122"/>
              </a:rPr>
              <a:t>2</a:t>
            </a:r>
            <a:r>
              <a:rPr lang="zh-CN" altLang="en-US" sz="2800" dirty="0">
                <a:solidFill>
                  <a:srgbClr val="002060"/>
                </a:solidFill>
                <a:latin typeface="微软雅黑" panose="020B0503020204020204" pitchFamily="34" charset="-122"/>
                <a:ea typeface="微软雅黑" panose="020B0503020204020204" pitchFamily="34" charset="-122"/>
              </a:rPr>
              <a:t>）扩充数据集。目前只做了常见中餐与常见水果数据集，下一步计划新增常见糕点的种类识别与热量分析。</a:t>
            </a:r>
            <a:endParaRPr lang="en-US" altLang="zh-CN" sz="2800" dirty="0">
              <a:solidFill>
                <a:srgbClr val="002060"/>
              </a:solidFill>
              <a:latin typeface="微软雅黑" panose="020B0503020204020204" pitchFamily="34" charset="-122"/>
              <a:ea typeface="微软雅黑" panose="020B0503020204020204" pitchFamily="34" charset="-122"/>
            </a:endParaRPr>
          </a:p>
          <a:p>
            <a:pPr algn="just">
              <a:spcBef>
                <a:spcPts val="469"/>
              </a:spcBef>
            </a:pPr>
            <a:endParaRPr lang="en-US" sz="2800" dirty="0">
              <a:solidFill>
                <a:schemeClr val="tx1"/>
              </a:solidFill>
              <a:latin typeface="微软雅黑" panose="020B0503020204020204" pitchFamily="34" charset="-122"/>
              <a:ea typeface="微软雅黑" panose="020B0503020204020204" pitchFamily="34" charset="-122"/>
            </a:endParaRPr>
          </a:p>
        </p:txBody>
      </p:sp>
      <p:sp>
        <p:nvSpPr>
          <p:cNvPr id="10" name="Rectangle 2"/>
          <p:cNvSpPr>
            <a:spLocks noChangeArrowheads="1"/>
          </p:cNvSpPr>
          <p:nvPr/>
        </p:nvSpPr>
        <p:spPr bwMode="auto">
          <a:xfrm>
            <a:off x="15512" y="-27015"/>
            <a:ext cx="162020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6" name="Text Placeholder 6"/>
          <p:cNvSpPr>
            <a:spLocks noGrp="1"/>
          </p:cNvSpPr>
          <p:nvPr>
            <p:ph type="body" sz="quarter" idx="25"/>
          </p:nvPr>
        </p:nvSpPr>
        <p:spPr>
          <a:xfrm>
            <a:off x="293938" y="16812536"/>
            <a:ext cx="7646168" cy="1016282"/>
          </a:xfrm>
        </p:spPr>
        <p:txBody>
          <a:bodyPr/>
          <a:lstStyle/>
          <a:p>
            <a:r>
              <a:rPr lang="zh-CN" altLang="en-US" sz="4700" dirty="0">
                <a:solidFill>
                  <a:srgbClr val="834040"/>
                </a:solidFill>
                <a:latin typeface="微软雅黑" panose="020B0503020204020204" pitchFamily="34" charset="-122"/>
                <a:ea typeface="微软雅黑" panose="020B0503020204020204" pitchFamily="34" charset="-122"/>
              </a:rPr>
              <a:t>主要创新点</a:t>
            </a:r>
            <a:endParaRPr lang="en-US" sz="4700" dirty="0">
              <a:solidFill>
                <a:srgbClr val="834040"/>
              </a:solidFill>
              <a:latin typeface="微软雅黑" panose="020B0503020204020204" pitchFamily="34" charset="-122"/>
              <a:ea typeface="微软雅黑" panose="020B0503020204020204" pitchFamily="34" charset="-122"/>
            </a:endParaRPr>
          </a:p>
        </p:txBody>
      </p:sp>
      <p:sp>
        <p:nvSpPr>
          <p:cNvPr id="34" name="Text Placeholder 7"/>
          <p:cNvSpPr>
            <a:spLocks noGrp="1"/>
          </p:cNvSpPr>
          <p:nvPr>
            <p:ph type="body" sz="quarter" idx="26"/>
          </p:nvPr>
        </p:nvSpPr>
        <p:spPr>
          <a:xfrm>
            <a:off x="393316" y="27112381"/>
            <a:ext cx="7240345" cy="1162458"/>
          </a:xfrm>
        </p:spPr>
        <p:txBody>
          <a:bodyPr/>
          <a:lstStyle/>
          <a:p>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用于识别常见菜品的</a:t>
            </a: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Transformer in Transformer</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的网络结构</a:t>
            </a:r>
          </a:p>
        </p:txBody>
      </p:sp>
      <p:pic>
        <p:nvPicPr>
          <p:cNvPr id="41" name="图片 4">
            <a:extLst>
              <a:ext uri="{FF2B5EF4-FFF2-40B4-BE49-F238E27FC236}">
                <a16:creationId xmlns:a16="http://schemas.microsoft.com/office/drawing/2014/main" id="{18308E13-D110-4870-A388-BEDB9D040B75}"/>
              </a:ext>
            </a:extLst>
          </p:cNvPr>
          <p:cNvPicPr>
            <a:picLocks noChangeAspect="1"/>
          </p:cNvPicPr>
          <p:nvPr/>
        </p:nvPicPr>
        <p:blipFill>
          <a:blip r:embed="rId3">
            <a:extLst>
              <a:ext uri="{28A0092B-C50C-407E-A947-70E740481C1C}">
                <a14:useLocalDpi xmlns:a14="http://schemas.microsoft.com/office/drawing/2010/main" val="0"/>
              </a:ext>
            </a:extLst>
          </a:blip>
          <a:srcRect l="7452" t="21974" r="74953" b="30893"/>
          <a:stretch>
            <a:fillRect/>
          </a:stretch>
        </p:blipFill>
        <p:spPr bwMode="auto">
          <a:xfrm>
            <a:off x="-129004" y="-240837"/>
            <a:ext cx="1988766" cy="2007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5">
            <a:extLst>
              <a:ext uri="{FF2B5EF4-FFF2-40B4-BE49-F238E27FC236}">
                <a16:creationId xmlns:a16="http://schemas.microsoft.com/office/drawing/2014/main" id="{DF2A8FBC-BEE3-44FB-8CF8-661B5F5A55BB}"/>
              </a:ext>
            </a:extLst>
          </p:cNvPr>
          <p:cNvPicPr>
            <a:picLocks noChangeAspect="1"/>
          </p:cNvPicPr>
          <p:nvPr/>
        </p:nvPicPr>
        <p:blipFill>
          <a:blip r:embed="rId4">
            <a:extLst>
              <a:ext uri="{28A0092B-C50C-407E-A947-70E740481C1C}">
                <a14:useLocalDpi xmlns:a14="http://schemas.microsoft.com/office/drawing/2010/main" val="0"/>
              </a:ext>
            </a:extLst>
          </a:blip>
          <a:srcRect r="80667"/>
          <a:stretch>
            <a:fillRect/>
          </a:stretch>
        </p:blipFill>
        <p:spPr bwMode="auto">
          <a:xfrm>
            <a:off x="14299165" y="36290"/>
            <a:ext cx="1988766" cy="1877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60">
            <a:extLst>
              <a:ext uri="{FF2B5EF4-FFF2-40B4-BE49-F238E27FC236}">
                <a16:creationId xmlns:a16="http://schemas.microsoft.com/office/drawing/2014/main" id="{A75061CD-645F-46AE-9E32-F2C2D8BB3365}"/>
              </a:ext>
            </a:extLst>
          </p:cNvPr>
          <p:cNvSpPr txBox="1"/>
          <p:nvPr/>
        </p:nvSpPr>
        <p:spPr>
          <a:xfrm>
            <a:off x="804012" y="17709815"/>
            <a:ext cx="7036510" cy="3247877"/>
          </a:xfrm>
          <a:prstGeom prst="rect">
            <a:avLst/>
          </a:prstGeom>
          <a:noFill/>
        </p:spPr>
        <p:txBody>
          <a:bodyPr wrap="square">
            <a:spAutoFit/>
          </a:bodyPr>
          <a:lstStyle/>
          <a:p>
            <a:pPr>
              <a:lnSpc>
                <a:spcPct val="150000"/>
              </a:lnSpc>
            </a:pP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基于华为</a:t>
            </a: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Transformer-in Transformer</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神经网络，实现了高准确度的食物识别，在划分的数据集上准确可以达到</a:t>
            </a: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87.54%</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）首次将食物识别与热量分析相结合，填补了这一部分的空缺。</a:t>
            </a:r>
          </a:p>
        </p:txBody>
      </p:sp>
      <p:sp>
        <p:nvSpPr>
          <p:cNvPr id="62" name="Text Placeholder 6">
            <a:extLst>
              <a:ext uri="{FF2B5EF4-FFF2-40B4-BE49-F238E27FC236}">
                <a16:creationId xmlns:a16="http://schemas.microsoft.com/office/drawing/2014/main" id="{C0C60961-42F6-407D-AA4E-343DA929FBAF}"/>
              </a:ext>
            </a:extLst>
          </p:cNvPr>
          <p:cNvSpPr txBox="1">
            <a:spLocks/>
          </p:cNvSpPr>
          <p:nvPr/>
        </p:nvSpPr>
        <p:spPr>
          <a:xfrm>
            <a:off x="176115" y="20981827"/>
            <a:ext cx="7646168" cy="838885"/>
          </a:xfrm>
          <a:prstGeom prst="rect">
            <a:avLst/>
          </a:prstGeom>
          <a:noFill/>
        </p:spPr>
        <p:txBody>
          <a:bodyPr wrap="square" lIns="59555" tIns="59555" rIns="59555" bIns="59555" anchor="ctr" anchorCtr="0">
            <a:spAutoFit/>
          </a:bodyPr>
          <a:lstStyle>
            <a:lvl1pPr marL="0" indent="0" algn="ctr" defTabSz="2858628" rtl="0" eaLnBrk="1" latinLnBrk="0" hangingPunct="1">
              <a:spcBef>
                <a:spcPct val="20000"/>
              </a:spcBef>
              <a:buFont typeface="Arial" pitchFamily="34" charset="0"/>
              <a:buNone/>
              <a:defRPr sz="2600" b="1" u="sng" kern="1200" baseline="0">
                <a:solidFill>
                  <a:schemeClr val="accent5">
                    <a:lumMod val="50000"/>
                  </a:schemeClr>
                </a:solidFill>
                <a:latin typeface="+mn-lt"/>
                <a:ea typeface="+mn-ea"/>
                <a:cs typeface="+mn-cs"/>
              </a:defRPr>
            </a:lvl1pPr>
            <a:lvl2pPr marL="2322635" indent="-893321" algn="l" defTabSz="2858628" rtl="0" eaLnBrk="1" latinLnBrk="0" hangingPunct="1">
              <a:spcBef>
                <a:spcPct val="20000"/>
              </a:spcBef>
              <a:buFont typeface="Arial" pitchFamily="34" charset="0"/>
              <a:buChar char="–"/>
              <a:defRPr sz="8800" kern="1200">
                <a:solidFill>
                  <a:schemeClr val="tx1"/>
                </a:solidFill>
                <a:latin typeface="+mn-lt"/>
                <a:ea typeface="+mn-ea"/>
                <a:cs typeface="+mn-cs"/>
              </a:defRPr>
            </a:lvl2pPr>
            <a:lvl3pPr marL="3573286" indent="-714658" algn="l" defTabSz="2858628" rtl="0" eaLnBrk="1" latinLnBrk="0" hangingPunct="1">
              <a:spcBef>
                <a:spcPct val="20000"/>
              </a:spcBef>
              <a:buFont typeface="Arial" pitchFamily="34" charset="0"/>
              <a:buChar char="•"/>
              <a:defRPr sz="7600" kern="1200">
                <a:solidFill>
                  <a:schemeClr val="tx1"/>
                </a:solidFill>
                <a:latin typeface="+mn-lt"/>
                <a:ea typeface="+mn-ea"/>
                <a:cs typeface="+mn-cs"/>
              </a:defRPr>
            </a:lvl3pPr>
            <a:lvl4pPr marL="5002599"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4pPr>
            <a:lvl5pPr marL="6431912"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5pPr>
            <a:lvl6pPr marL="7861227"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6pPr>
            <a:lvl7pPr marL="9290540"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7pPr>
            <a:lvl8pPr marL="10719855"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8pPr>
            <a:lvl9pPr marL="12149169"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9pPr>
          </a:lstStyle>
          <a:p>
            <a:r>
              <a:rPr lang="zh-CN" altLang="en-US" sz="4700" dirty="0">
                <a:solidFill>
                  <a:srgbClr val="834040"/>
                </a:solidFill>
                <a:latin typeface="微软雅黑" panose="020B0503020204020204" pitchFamily="34" charset="-122"/>
                <a:ea typeface="微软雅黑" panose="020B0503020204020204" pitchFamily="34" charset="-122"/>
              </a:rPr>
              <a:t>技术路线</a:t>
            </a:r>
            <a:endParaRPr lang="en-US" sz="4700" dirty="0">
              <a:solidFill>
                <a:srgbClr val="834040"/>
              </a:solidFill>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1037D9D9-34E7-4F92-A2BB-36D2DBD1B2B4}"/>
              </a:ext>
            </a:extLst>
          </p:cNvPr>
          <p:cNvSpPr txBox="1"/>
          <p:nvPr/>
        </p:nvSpPr>
        <p:spPr>
          <a:xfrm>
            <a:off x="377126" y="22035767"/>
            <a:ext cx="7334534" cy="954107"/>
          </a:xfrm>
          <a:prstGeom prst="rect">
            <a:avLst/>
          </a:prstGeom>
          <a:noFill/>
        </p:spPr>
        <p:txBody>
          <a:bodyPr wrap="square">
            <a:spAutoFit/>
          </a:bodyPr>
          <a:lstStyle/>
          <a:p>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用于爬取常见水果的爬虫技术的整个实现过程与步骤</a:t>
            </a:r>
          </a:p>
        </p:txBody>
      </p:sp>
      <p:sp>
        <p:nvSpPr>
          <p:cNvPr id="65" name="文本框 64">
            <a:extLst>
              <a:ext uri="{FF2B5EF4-FFF2-40B4-BE49-F238E27FC236}">
                <a16:creationId xmlns:a16="http://schemas.microsoft.com/office/drawing/2014/main" id="{04740E2C-0250-4AA3-BFEF-50578C47BE92}"/>
              </a:ext>
            </a:extLst>
          </p:cNvPr>
          <p:cNvSpPr txBox="1"/>
          <p:nvPr/>
        </p:nvSpPr>
        <p:spPr>
          <a:xfrm>
            <a:off x="8445097" y="5660523"/>
            <a:ext cx="7304001" cy="954107"/>
          </a:xfrm>
          <a:prstGeom prst="rect">
            <a:avLst/>
          </a:prstGeom>
          <a:noFill/>
        </p:spPr>
        <p:txBody>
          <a:bodyPr wrap="square">
            <a:spAutoFit/>
          </a:bodyPr>
          <a:lstStyle/>
          <a:p>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用于识别常见水果品类的</a:t>
            </a: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Transformer-Vit</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的网络结构</a:t>
            </a:r>
          </a:p>
        </p:txBody>
      </p:sp>
      <p:sp>
        <p:nvSpPr>
          <p:cNvPr id="66" name="Text Placeholder 6">
            <a:extLst>
              <a:ext uri="{FF2B5EF4-FFF2-40B4-BE49-F238E27FC236}">
                <a16:creationId xmlns:a16="http://schemas.microsoft.com/office/drawing/2014/main" id="{14A5B757-AC88-4B95-80E1-5F1D85DD508F}"/>
              </a:ext>
            </a:extLst>
          </p:cNvPr>
          <p:cNvSpPr txBox="1">
            <a:spLocks/>
          </p:cNvSpPr>
          <p:nvPr/>
        </p:nvSpPr>
        <p:spPr>
          <a:xfrm>
            <a:off x="8349202" y="11012640"/>
            <a:ext cx="7646168" cy="838885"/>
          </a:xfrm>
          <a:prstGeom prst="rect">
            <a:avLst/>
          </a:prstGeom>
          <a:noFill/>
        </p:spPr>
        <p:txBody>
          <a:bodyPr wrap="square" lIns="59555" tIns="59555" rIns="59555" bIns="59555" anchor="ctr" anchorCtr="0">
            <a:spAutoFit/>
          </a:bodyPr>
          <a:lstStyle>
            <a:lvl1pPr marL="0" indent="0" algn="ctr" defTabSz="2858628" rtl="0" eaLnBrk="1" latinLnBrk="0" hangingPunct="1">
              <a:spcBef>
                <a:spcPct val="20000"/>
              </a:spcBef>
              <a:buFont typeface="Arial" pitchFamily="34" charset="0"/>
              <a:buNone/>
              <a:defRPr sz="2600" b="1" u="sng" kern="1200" baseline="0">
                <a:solidFill>
                  <a:schemeClr val="accent5">
                    <a:lumMod val="50000"/>
                  </a:schemeClr>
                </a:solidFill>
                <a:latin typeface="+mn-lt"/>
                <a:ea typeface="+mn-ea"/>
                <a:cs typeface="+mn-cs"/>
              </a:defRPr>
            </a:lvl1pPr>
            <a:lvl2pPr marL="2322635" indent="-893321" algn="l" defTabSz="2858628" rtl="0" eaLnBrk="1" latinLnBrk="0" hangingPunct="1">
              <a:spcBef>
                <a:spcPct val="20000"/>
              </a:spcBef>
              <a:buFont typeface="Arial" pitchFamily="34" charset="0"/>
              <a:buChar char="–"/>
              <a:defRPr sz="8800" kern="1200">
                <a:solidFill>
                  <a:schemeClr val="tx1"/>
                </a:solidFill>
                <a:latin typeface="+mn-lt"/>
                <a:ea typeface="+mn-ea"/>
                <a:cs typeface="+mn-cs"/>
              </a:defRPr>
            </a:lvl2pPr>
            <a:lvl3pPr marL="3573286" indent="-714658" algn="l" defTabSz="2858628" rtl="0" eaLnBrk="1" latinLnBrk="0" hangingPunct="1">
              <a:spcBef>
                <a:spcPct val="20000"/>
              </a:spcBef>
              <a:buFont typeface="Arial" pitchFamily="34" charset="0"/>
              <a:buChar char="•"/>
              <a:defRPr sz="7600" kern="1200">
                <a:solidFill>
                  <a:schemeClr val="tx1"/>
                </a:solidFill>
                <a:latin typeface="+mn-lt"/>
                <a:ea typeface="+mn-ea"/>
                <a:cs typeface="+mn-cs"/>
              </a:defRPr>
            </a:lvl3pPr>
            <a:lvl4pPr marL="5002599"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4pPr>
            <a:lvl5pPr marL="6431912"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5pPr>
            <a:lvl6pPr marL="7861227"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6pPr>
            <a:lvl7pPr marL="9290540"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7pPr>
            <a:lvl8pPr marL="10719855"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8pPr>
            <a:lvl9pPr marL="12149169" indent="-714658" algn="l" defTabSz="2858628" rtl="0" eaLnBrk="1" latinLnBrk="0" hangingPunct="1">
              <a:spcBef>
                <a:spcPct val="20000"/>
              </a:spcBef>
              <a:buFont typeface="Arial" pitchFamily="34" charset="0"/>
              <a:buChar char="•"/>
              <a:defRPr sz="6300" kern="1200">
                <a:solidFill>
                  <a:schemeClr val="tx1"/>
                </a:solidFill>
                <a:latin typeface="+mn-lt"/>
                <a:ea typeface="+mn-ea"/>
                <a:cs typeface="+mn-cs"/>
              </a:defRPr>
            </a:lvl9pPr>
          </a:lstStyle>
          <a:p>
            <a:r>
              <a:rPr lang="zh-CN" altLang="en-US" sz="4700" dirty="0">
                <a:solidFill>
                  <a:srgbClr val="834040"/>
                </a:solidFill>
                <a:latin typeface="微软雅黑" panose="020B0503020204020204" pitchFamily="34" charset="-122"/>
                <a:ea typeface="微软雅黑" panose="020B0503020204020204" pitchFamily="34" charset="-122"/>
              </a:rPr>
              <a:t>结果与讨论</a:t>
            </a:r>
            <a:endParaRPr lang="en-US" sz="4700" dirty="0">
              <a:solidFill>
                <a:srgbClr val="834040"/>
              </a:solidFill>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id="{EE99FD23-4DB4-49F7-BBCA-696E977B780D}"/>
              </a:ext>
            </a:extLst>
          </p:cNvPr>
          <p:cNvSpPr txBox="1"/>
          <p:nvPr/>
        </p:nvSpPr>
        <p:spPr>
          <a:xfrm>
            <a:off x="8316862" y="17171907"/>
            <a:ext cx="7432236" cy="7632859"/>
          </a:xfrm>
          <a:prstGeom prst="rect">
            <a:avLst/>
          </a:prstGeom>
          <a:noFill/>
        </p:spPr>
        <p:txBody>
          <a:bodyPr wrap="square">
            <a:spAutoFit/>
          </a:bodyPr>
          <a:lstStyle/>
          <a:p>
            <a:pPr>
              <a:lnSpc>
                <a:spcPct val="150000"/>
              </a:lnSpc>
            </a:pP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上图为最终实现检测的</a:t>
            </a: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GUI</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界面，左边是上传的实物图片，右侧是该食物的预测结果。在右侧的预测界面中包含了该食物的种类、对应热量每</a:t>
            </a: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100g</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、食物重量以及最终的总热量。</a:t>
            </a:r>
            <a:endPar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在整个的识别过程中，我们按照</a:t>
            </a: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7:2:1</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划分训练集、验证集和测试集，我们在测试集上的识别准确率高达</a:t>
            </a: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87.54%</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，即使在</a:t>
            </a:r>
            <a:r>
              <a:rPr lang="en-US" altLang="zh-CN" sz="2800" dirty="0" err="1">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imgnet</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任务中也是相当可观的，进一步验证了网络的性能。在识别速度方面，我们可以在</a:t>
            </a: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RTX2080Ti</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的显卡条件下实现</a:t>
            </a:r>
            <a:r>
              <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68img/s</a:t>
            </a:r>
            <a:r>
              <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rPr>
              <a:t>的高效识别效率，能够有效满足现实场景中的实时要求。</a:t>
            </a:r>
            <a:endParaRPr lang="en-US" altLang="zh-CN"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sz="2800" dirty="0">
              <a:solidFill>
                <a:schemeClr val="accent5">
                  <a:lumMod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图片 10">
            <a:extLst>
              <a:ext uri="{FF2B5EF4-FFF2-40B4-BE49-F238E27FC236}">
                <a16:creationId xmlns:a16="http://schemas.microsoft.com/office/drawing/2014/main" id="{7C1EAF6F-AEFC-4E23-82C8-F2EFBDB7EF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065" y="28189408"/>
            <a:ext cx="7159814" cy="3492056"/>
          </a:xfrm>
          <a:prstGeom prst="rect">
            <a:avLst/>
          </a:prstGeom>
        </p:spPr>
      </p:pic>
      <p:pic>
        <p:nvPicPr>
          <p:cNvPr id="44" name="ECB019B1-382A-4266-B25C-5B523AA43C14-1" descr="wps">
            <a:extLst>
              <a:ext uri="{FF2B5EF4-FFF2-40B4-BE49-F238E27FC236}">
                <a16:creationId xmlns:a16="http://schemas.microsoft.com/office/drawing/2014/main" id="{D5E7BB61-1733-42ED-98FC-899B25F7DD6C}"/>
              </a:ext>
            </a:extLst>
          </p:cNvPr>
          <p:cNvPicPr>
            <a:picLocks noChangeAspect="1"/>
          </p:cNvPicPr>
          <p:nvPr/>
        </p:nvPicPr>
        <p:blipFill>
          <a:blip r:embed="rId6"/>
          <a:stretch>
            <a:fillRect/>
          </a:stretch>
        </p:blipFill>
        <p:spPr>
          <a:xfrm>
            <a:off x="2747612" y="22825440"/>
            <a:ext cx="2738820" cy="4297570"/>
          </a:xfrm>
          <a:prstGeom prst="rect">
            <a:avLst/>
          </a:prstGeom>
        </p:spPr>
      </p:pic>
      <p:pic>
        <p:nvPicPr>
          <p:cNvPr id="17" name="图片 16">
            <a:extLst>
              <a:ext uri="{FF2B5EF4-FFF2-40B4-BE49-F238E27FC236}">
                <a16:creationId xmlns:a16="http://schemas.microsoft.com/office/drawing/2014/main" id="{6729B2A3-FAE6-432D-8665-76F8373C129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96"/>
          <a:stretch/>
        </p:blipFill>
        <p:spPr>
          <a:xfrm>
            <a:off x="8506212" y="12377600"/>
            <a:ext cx="7189654" cy="3967312"/>
          </a:xfrm>
          <a:prstGeom prst="rect">
            <a:avLst/>
          </a:prstGeom>
        </p:spPr>
      </p:pic>
      <p:pic>
        <p:nvPicPr>
          <p:cNvPr id="8" name="图片 7">
            <a:extLst>
              <a:ext uri="{FF2B5EF4-FFF2-40B4-BE49-F238E27FC236}">
                <a16:creationId xmlns:a16="http://schemas.microsoft.com/office/drawing/2014/main" id="{825B56B4-7193-4ECB-84D7-2006BCBA69DC}"/>
              </a:ext>
            </a:extLst>
          </p:cNvPr>
          <p:cNvPicPr>
            <a:picLocks noChangeAspect="1"/>
          </p:cNvPicPr>
          <p:nvPr/>
        </p:nvPicPr>
        <p:blipFill>
          <a:blip r:embed="rId8"/>
          <a:stretch>
            <a:fillRect/>
          </a:stretch>
        </p:blipFill>
        <p:spPr>
          <a:xfrm>
            <a:off x="8392320" y="6717022"/>
            <a:ext cx="7397356" cy="3881995"/>
          </a:xfrm>
          <a:prstGeom prst="rect">
            <a:avLst/>
          </a:prstGeom>
        </p:spPr>
      </p:pic>
    </p:spTree>
    <p:extLst>
      <p:ext uri="{BB962C8B-B14F-4D97-AF65-F5344CB8AC3E}">
        <p14:creationId xmlns:p14="http://schemas.microsoft.com/office/powerpoint/2010/main" val="36022844"/>
      </p:ext>
    </p:extLst>
  </p:cSld>
  <p:clrMapOvr>
    <a:masterClrMapping/>
  </p:clrMapOvr>
</p:sld>
</file>

<file path=ppt/theme/theme1.xml><?xml version="1.0" encoding="utf-8"?>
<a:theme xmlns:a="http://schemas.openxmlformats.org/drawingml/2006/main" name="PosterPresentations.com-100CMx20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PosterPresentations.com-100CMx200CM</Template>
  <TotalTime>5264</TotalTime>
  <Words>508</Words>
  <Application>Microsoft Office PowerPoint</Application>
  <PresentationFormat>自定义</PresentationFormat>
  <Paragraphs>29</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微软雅黑</vt:lpstr>
      <vt:lpstr>Arial</vt:lpstr>
      <vt:lpstr>Calibri</vt:lpstr>
      <vt:lpstr>Times New Roman</vt:lpstr>
      <vt:lpstr>Trebuchet MS</vt:lpstr>
      <vt:lpstr>PosterPresentations.com-100CMx200CM</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dc:description>This template is the property of PosterPresentations.com. Call us if you need help with this poster template._x000d_
1-866-649-3004           _x000d_
 (c)PosterPresentations.com</dc:description>
  <cp:lastModifiedBy>ce</cp:lastModifiedBy>
  <cp:revision>115</cp:revision>
  <cp:lastPrinted>2017-06-28T01:12:09Z</cp:lastPrinted>
  <dcterms:created xsi:type="dcterms:W3CDTF">2011-04-21T17:30:39Z</dcterms:created>
  <dcterms:modified xsi:type="dcterms:W3CDTF">2021-12-24T03:58:23Z</dcterms:modified>
</cp:coreProperties>
</file>