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3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43050" y="291998"/>
            <a:ext cx="10591800" cy="10938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Segmentation using U-Net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5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8325" y="3211592"/>
            <a:ext cx="7552943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Presented By:  </a:t>
            </a:r>
            <a:r>
              <a:rPr lang="en-US" sz="2400" dirty="0" err="1">
                <a:latin typeface="Trebuchet MS"/>
                <a:cs typeface="Trebuchet MS"/>
              </a:rPr>
              <a:t>Aiswarya</a:t>
            </a:r>
            <a:r>
              <a:rPr lang="en-US" sz="2400" dirty="0">
                <a:latin typeface="Trebuchet MS"/>
                <a:cs typeface="Trebuchet MS"/>
              </a:rPr>
              <a:t> SGI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Register No: 711721243006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Department: Artificial Intelligence and Data Science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143" y="1049337"/>
            <a:ext cx="92297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3.Training the Model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Preprocessing: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Images are resized to a standard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Pixel values are normalized for better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Ground truth sky masks are converted to a binary format (sky pixel = 1, non-sky pixel =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Training Setup: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Adam optimizer is chosen for efficient gradient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cross-entropy loss function measures the difference between the predicted mask and the ground truth.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learns by minimizing this loss function over multiple training iterations.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4.Evaluation:</a:t>
            </a:r>
            <a:r>
              <a:rPr lang="en-US" dirty="0"/>
              <a:t> A separate evaluation dataset is used to assess the model's performance on unseen data. Metrics like intersection over union (</a:t>
            </a:r>
            <a:r>
              <a:rPr lang="en-US" dirty="0" err="1"/>
              <a:t>IoU</a:t>
            </a:r>
            <a:r>
              <a:rPr lang="en-US" dirty="0"/>
              <a:t>) or pixel-wise accuracy can be used to measure how well the predicted sky segmentation matches the ground truth.</a:t>
            </a:r>
          </a:p>
          <a:p>
            <a:endParaRPr lang="en-US" b="1" dirty="0"/>
          </a:p>
          <a:p>
            <a:r>
              <a:rPr lang="en-US" b="1" dirty="0"/>
              <a:t>5.Deployment:</a:t>
            </a:r>
            <a:r>
              <a:rPr lang="en-US" dirty="0"/>
              <a:t> Once the model is trained and achieves satisfactory performance, it can be integrated into applications for real-world tasks. For instance, a sky segmentation model can be used in self-driving cars to distinguish between the sky and other objects in the scene, or in weather forecasting applications to analyze cloud cover in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58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71600"/>
            <a:ext cx="665797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97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BD939-4C04-8A21-213E-1851CFB010B5}"/>
              </a:ext>
            </a:extLst>
          </p:cNvPr>
          <p:cNvSpPr txBox="1"/>
          <p:nvPr/>
        </p:nvSpPr>
        <p:spPr>
          <a:xfrm>
            <a:off x="1300843" y="1997839"/>
            <a:ext cx="73043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In conclusion, employing U-Net architecture for human segmentation in medical imaging enhances precision and efficiency in diagnosis and treatment planning.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Its encoder-decoder structure, coupled with appropriate training and evaluation techniques, ensures accurate segmentation.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By automating segmentation tasks, healthcare professionals can focus more on interpretation, leading to improved patient care and outcomes.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7038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485863" y="2890891"/>
            <a:ext cx="8039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Segmentation using U-Net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42451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1752600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Value Proposition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6" y="2213542"/>
            <a:ext cx="73043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refers to the process of partitioning an image into multiple segments or regions, with each segment representing a distinct object or region of interest.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U-Net is a convolutional neural network architecture specifically designed for segmentation tasks, which consists of a contracting path (encoder) and an expanding path (decoder) connected by skip connections.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purpose of using U-Net for human segmentation is to make the process of separating different parts of a person in images much better.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362200"/>
            <a:ext cx="82391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primary objective of the project is to create a system proficient in precisely segmenting human anatomical features from medical images.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employing the U-Net architecture, which is highly regarded for its efficacy in segmentation tasks, the project endeavors to attain accurate segmentation outcomes.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overarching aim is to enhance medical image analysis and interpretation, thereby empowering healthcare practitioners to diagnose and treat a variety of conditions with greater precision.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320437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Radiologists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Researchers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Students and Educators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Administrators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9812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1443381"/>
            <a:ext cx="69877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involves implementing the U-Net architecture for human segmentation in medical imaging. This involves developing a deep learning model trained on annotated medical images to accurately segment human anatomical structures.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Accuracy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leveraging the U-Net architecture, our solution offers high precision and accuracy in segmenting human anatomical structures from medical images. This ensures reliable results crucial for medical diagnosis and treatment planning.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automated segmentation process speeds up the analysis of medical images, allowing healthcare professionals to focus more on interpretation and decision-making rather than manual segmentation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6307" y="2341900"/>
            <a:ext cx="65123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achieves unparalleled precision in segmenting human anatomical structures from medical images.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time and effort required for medical image analysis.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empowers healthcare professionals with a cutting-edge tool that enhances their capabilities in diagnosing and treating various medical 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264" y="1297095"/>
            <a:ext cx="89852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1.The Model Architecture: U-Net</a:t>
            </a:r>
            <a:endParaRPr lang="en-US" dirty="0"/>
          </a:p>
          <a:p>
            <a:r>
              <a:rPr lang="en-US" dirty="0"/>
              <a:t>U-Net is a popular choice for semantic segmentation because of 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Encoder-decoder structure:</a:t>
            </a:r>
            <a:r>
              <a:rPr lang="en-US" dirty="0"/>
              <a:t> The encoder captures image features, while the decoder uses those features to reconstruct a segmentation mask.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Skip connections:</a:t>
            </a:r>
            <a:r>
              <a:rPr lang="en-US" dirty="0"/>
              <a:t> These connections bridge the encoder and decoder, allowing the model to retain spatial information lost during feature extraction.</a:t>
            </a:r>
          </a:p>
          <a:p>
            <a:endParaRPr lang="en-US" dirty="0"/>
          </a:p>
          <a:p>
            <a:r>
              <a:rPr lang="en-US" b="1" dirty="0"/>
              <a:t>2.Building Blocks of the U-Net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Contracting Path (Encoder):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convolutional layers with </a:t>
            </a:r>
            <a:r>
              <a:rPr lang="en-US" dirty="0" err="1"/>
              <a:t>ReLU</a:t>
            </a:r>
            <a:r>
              <a:rPr lang="en-US" dirty="0"/>
              <a:t> activation for efficient feature extraction.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Applies dropout to prevent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the image size while increasing the number of feature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Expanding Path (Decoder):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Upsamples</a:t>
            </a:r>
            <a:r>
              <a:rPr lang="en-US" dirty="0"/>
              <a:t> the encoded features to recover spatial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convolutional layers to refine the segmentation mask.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Aims to produce a mask with the same dimensions as the input image.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845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Söhne</vt:lpstr>
      <vt:lpstr>Times New Roman</vt:lpstr>
      <vt:lpstr>Trebuchet MS</vt:lpstr>
      <vt:lpstr>Office Theme</vt:lpstr>
      <vt:lpstr>Human Segmentation using U-Net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Segmentation using U-Net</dc:title>
  <dc:creator>KITE STUDENT</dc:creator>
  <cp:lastModifiedBy>aiswarya sgi</cp:lastModifiedBy>
  <cp:revision>9</cp:revision>
  <dcterms:created xsi:type="dcterms:W3CDTF">2024-04-03T03:59:50Z</dcterms:created>
  <dcterms:modified xsi:type="dcterms:W3CDTF">2024-04-10T04:55:43Z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