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3915" y="2113635"/>
            <a:ext cx="5650085" cy="91623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Assisted Segmentation of Iris Images for Bio metric Authentication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115" y="4098800"/>
            <a:ext cx="3970330" cy="61082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biometric system provides automatic recognition of an individual based on some sort of unique feature or characteristic possessed by the individual.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biometric system provides automatic recognition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an individual based on some sort of unique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or characteristic possessed by the individual.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Biometric systems have been developed based 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fingerprints, facial features, voice, hand geometry,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handwriting, the retina, and the one presented in this thesis, the iris.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33F6-9EC8-A697-3E96-4BC462A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018-45BC-6940-C7FC-89144796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create an application which can add the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 possible layer of security to the system using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 metric authentication. Python will be used for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development and concepts of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and Deep Learning will be used.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4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FEATURE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Normalization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DIAGRAM</a:t>
            </a:r>
          </a:p>
        </p:txBody>
      </p:sp>
      <p:pic>
        <p:nvPicPr>
          <p:cNvPr id="11" name="Image3">
            <a:extLst>
              <a:ext uri="{FF2B5EF4-FFF2-40B4-BE49-F238E27FC236}">
                <a16:creationId xmlns:a16="http://schemas.microsoft.com/office/drawing/2014/main" id="{6E4ACA7A-7991-4916-8D57-3274E2B5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1425" y="1064727"/>
            <a:ext cx="4363178" cy="40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EFEE-6408-7808-0864-E78948A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484F-C847-22CE-91A6-4FF11A4AB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r="23280"/>
          <a:stretch/>
        </p:blipFill>
        <p:spPr>
          <a:xfrm>
            <a:off x="296260" y="1197405"/>
            <a:ext cx="3664920" cy="385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5C25D-1A3B-C6FB-A86A-49BA8173F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r="23280"/>
          <a:stretch/>
        </p:blipFill>
        <p:spPr>
          <a:xfrm>
            <a:off x="5030115" y="1117077"/>
            <a:ext cx="3817625" cy="40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C549-D446-DCA4-A0FD-125AFFD9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717C0-EA40-8E4E-CE61-03AA531D9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r="23280"/>
          <a:stretch/>
        </p:blipFill>
        <p:spPr>
          <a:xfrm>
            <a:off x="143555" y="1042583"/>
            <a:ext cx="3894756" cy="409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129D4-3062-BE5D-D5D4-423BE746E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r="23280"/>
          <a:stretch/>
        </p:blipFill>
        <p:spPr>
          <a:xfrm>
            <a:off x="5030115" y="1015162"/>
            <a:ext cx="3896768" cy="40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96AC-8FBE-DBDE-8671-54ED4FA9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4701-05DE-43C0-F4C2-A1737EBC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06" y="1044700"/>
            <a:ext cx="7293383" cy="40988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algn="l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58321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479-5F88-EDB5-B371-54953439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8C156-1C53-7D2A-AF85-91C2EB84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60" y="1350110"/>
            <a:ext cx="4798645" cy="2443280"/>
          </a:xfrm>
        </p:spPr>
        <p:txBody>
          <a:bodyPr>
            <a:normAutofit/>
          </a:bodyPr>
          <a:lstStyle/>
          <a:p>
            <a:pPr marL="114300" marR="0" indent="0" algn="l">
              <a:spcBef>
                <a:spcPts val="0"/>
              </a:spcBef>
              <a:spcAft>
                <a:spcPts val="0"/>
              </a:spcAft>
              <a:buNone/>
              <a:tabLst>
                <a:tab pos="1496695" algn="l"/>
              </a:tabLs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application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tabLst>
                <a:tab pos="1496695" algn="l"/>
              </a:tabLs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live iris recognition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tabLst>
                <a:tab pos="1496695" algn="l"/>
              </a:tabLs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iris segmentation and normalization 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tabLst>
                <a:tab pos="1496695" algn="l"/>
              </a:tabLs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Biometric identification</a:t>
            </a:r>
          </a:p>
          <a:p>
            <a:pPr algn="l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5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Computer Assisted Segmentation of Iris Images for Bio metric Authentication </vt:lpstr>
      <vt:lpstr>INTRODUCTION</vt:lpstr>
      <vt:lpstr>OBJECTIVE</vt:lpstr>
      <vt:lpstr>APPLICATION FEATURE</vt:lpstr>
      <vt:lpstr>DESIGN DIAGRAM</vt:lpstr>
      <vt:lpstr>SCREENSHOTS</vt:lpstr>
      <vt:lpstr>SCREENSHOTS</vt:lpstr>
      <vt:lpstr>TECHNOLOGIES USED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2017-07-12T15:33:23Z</dcterms:created>
  <dcterms:modified xsi:type="dcterms:W3CDTF">2022-05-17T17:56:33Z</dcterms:modified>
</cp:coreProperties>
</file>