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92" r:id="rId4"/>
    <p:sldId id="293" r:id="rId5"/>
    <p:sldId id="294" r:id="rId6"/>
    <p:sldId id="258" r:id="rId7"/>
    <p:sldId id="259" r:id="rId8"/>
    <p:sldId id="286" r:id="rId9"/>
    <p:sldId id="291" r:id="rId10"/>
    <p:sldId id="261" r:id="rId11"/>
    <p:sldId id="262" r:id="rId12"/>
    <p:sldId id="288" r:id="rId13"/>
    <p:sldId id="264" r:id="rId14"/>
    <p:sldId id="265" r:id="rId15"/>
    <p:sldId id="287" r:id="rId16"/>
    <p:sldId id="279" r:id="rId17"/>
    <p:sldId id="273" r:id="rId18"/>
    <p:sldId id="272" r:id="rId19"/>
    <p:sldId id="275" r:id="rId20"/>
    <p:sldId id="269" r:id="rId21"/>
    <p:sldId id="281" r:id="rId22"/>
    <p:sldId id="282" r:id="rId23"/>
    <p:sldId id="283" r:id="rId24"/>
    <p:sldId id="284" r:id="rId25"/>
    <p:sldId id="285"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ha Karnam" initials="HK" lastIdx="3" clrIdx="0">
    <p:extLst>
      <p:ext uri="{19B8F6BF-5375-455C-9EA6-DF929625EA0E}">
        <p15:presenceInfo xmlns:p15="http://schemas.microsoft.com/office/powerpoint/2012/main" userId="b0992a0d709a8b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82587-FCDD-462B-8384-E567C9D41BAA}" v="121" dt="2024-05-23T15:20:17.5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1" autoAdjust="0"/>
    <p:restoredTop sz="95165" autoAdjust="0"/>
  </p:normalViewPr>
  <p:slideViewPr>
    <p:cSldViewPr>
      <p:cViewPr varScale="1">
        <p:scale>
          <a:sx n="102" d="100"/>
          <a:sy n="102" d="100"/>
        </p:scale>
        <p:origin x="82"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u Kande" userId="68a4537c81309cdc" providerId="LiveId" clId="{E4582587-FCDD-462B-8384-E567C9D41BAA}"/>
    <pc:docChg chg="undo custSel addSld delSld modSld sldOrd">
      <pc:chgData name="Aishu Kande" userId="68a4537c81309cdc" providerId="LiveId" clId="{E4582587-FCDD-462B-8384-E567C9D41BAA}" dt="2024-05-23T15:21:48.728" v="1399" actId="1076"/>
      <pc:docMkLst>
        <pc:docMk/>
      </pc:docMkLst>
      <pc:sldChg chg="modSp mod modTransition modAnim">
        <pc:chgData name="Aishu Kande" userId="68a4537c81309cdc" providerId="LiveId" clId="{E4582587-FCDD-462B-8384-E567C9D41BAA}" dt="2024-05-21T10:14:51.441" v="160"/>
        <pc:sldMkLst>
          <pc:docMk/>
          <pc:sldMk cId="0" sldId="256"/>
        </pc:sldMkLst>
        <pc:spChg chg="mod">
          <ac:chgData name="Aishu Kande" userId="68a4537c81309cdc" providerId="LiveId" clId="{E4582587-FCDD-462B-8384-E567C9D41BAA}" dt="2024-05-21T08:39:37.039" v="42" actId="20577"/>
          <ac:spMkLst>
            <pc:docMk/>
            <pc:sldMk cId="0" sldId="256"/>
            <ac:spMk id="2" creationId="{00000000-0000-0000-0000-000000000000}"/>
          </ac:spMkLst>
        </pc:spChg>
        <pc:spChg chg="mod">
          <ac:chgData name="Aishu Kande" userId="68a4537c81309cdc" providerId="LiveId" clId="{E4582587-FCDD-462B-8384-E567C9D41BAA}" dt="2024-05-21T08:16:01.243" v="32" actId="14100"/>
          <ac:spMkLst>
            <pc:docMk/>
            <pc:sldMk cId="0" sldId="256"/>
            <ac:spMk id="4" creationId="{CED33869-BAEC-E4BE-5C0A-30B22E86243D}"/>
          </ac:spMkLst>
        </pc:spChg>
      </pc:sldChg>
      <pc:sldChg chg="addSp delSp modSp mod modAnim">
        <pc:chgData name="Aishu Kande" userId="68a4537c81309cdc" providerId="LiveId" clId="{E4582587-FCDD-462B-8384-E567C9D41BAA}" dt="2024-05-21T10:31:11.338" v="178" actId="14100"/>
        <pc:sldMkLst>
          <pc:docMk/>
          <pc:sldMk cId="0" sldId="258"/>
        </pc:sldMkLst>
        <pc:spChg chg="mod">
          <ac:chgData name="Aishu Kande" userId="68a4537c81309cdc" providerId="LiveId" clId="{E4582587-FCDD-462B-8384-E567C9D41BAA}" dt="2024-05-21T10:30:38.503" v="174" actId="20577"/>
          <ac:spMkLst>
            <pc:docMk/>
            <pc:sldMk cId="0" sldId="258"/>
            <ac:spMk id="2" creationId="{00000000-0000-0000-0000-000000000000}"/>
          </ac:spMkLst>
        </pc:spChg>
        <pc:spChg chg="mod">
          <ac:chgData name="Aishu Kande" userId="68a4537c81309cdc" providerId="LiveId" clId="{E4582587-FCDD-462B-8384-E567C9D41BAA}" dt="2024-05-21T10:10:02.727" v="140" actId="113"/>
          <ac:spMkLst>
            <pc:docMk/>
            <pc:sldMk cId="0" sldId="258"/>
            <ac:spMk id="3" creationId="{00000000-0000-0000-0000-000000000000}"/>
          </ac:spMkLst>
        </pc:spChg>
        <pc:spChg chg="add mod">
          <ac:chgData name="Aishu Kande" userId="68a4537c81309cdc" providerId="LiveId" clId="{E4582587-FCDD-462B-8384-E567C9D41BAA}" dt="2024-05-21T10:31:11.338" v="178" actId="14100"/>
          <ac:spMkLst>
            <pc:docMk/>
            <pc:sldMk cId="0" sldId="258"/>
            <ac:spMk id="6" creationId="{47FD5BAA-124D-0656-5739-E760AD5C12E5}"/>
          </ac:spMkLst>
        </pc:spChg>
        <pc:spChg chg="add mod">
          <ac:chgData name="Aishu Kande" userId="68a4537c81309cdc" providerId="LiveId" clId="{E4582587-FCDD-462B-8384-E567C9D41BAA}" dt="2024-05-21T10:30:58.893" v="177" actId="1076"/>
          <ac:spMkLst>
            <pc:docMk/>
            <pc:sldMk cId="0" sldId="258"/>
            <ac:spMk id="7" creationId="{0466CB54-D249-FFAC-61BF-523776A78851}"/>
          </ac:spMkLst>
        </pc:spChg>
        <pc:spChg chg="add del mod">
          <ac:chgData name="Aishu Kande" userId="68a4537c81309cdc" providerId="LiveId" clId="{E4582587-FCDD-462B-8384-E567C9D41BAA}" dt="2024-05-21T10:11:03.231" v="142" actId="21"/>
          <ac:spMkLst>
            <pc:docMk/>
            <pc:sldMk cId="0" sldId="258"/>
            <ac:spMk id="8" creationId="{00C8793B-2669-C9DD-E8DD-4E07C2218D31}"/>
          </ac:spMkLst>
        </pc:spChg>
        <pc:picChg chg="add mod">
          <ac:chgData name="Aishu Kande" userId="68a4537c81309cdc" providerId="LiveId" clId="{E4582587-FCDD-462B-8384-E567C9D41BAA}" dt="2024-05-21T08:52:17.589" v="51" actId="14100"/>
          <ac:picMkLst>
            <pc:docMk/>
            <pc:sldMk cId="0" sldId="258"/>
            <ac:picMk id="5" creationId="{1722F2B3-0548-C658-7235-A3C7F6C74547}"/>
          </ac:picMkLst>
        </pc:picChg>
        <pc:picChg chg="del">
          <ac:chgData name="Aishu Kande" userId="68a4537c81309cdc" providerId="LiveId" clId="{E4582587-FCDD-462B-8384-E567C9D41BAA}" dt="2024-05-21T08:49:28.709" v="43" actId="21"/>
          <ac:picMkLst>
            <pc:docMk/>
            <pc:sldMk cId="0" sldId="258"/>
            <ac:picMk id="1026" creationId="{B1F1B100-BFF8-F755-AB5B-C8A2AF4EB7E0}"/>
          </ac:picMkLst>
        </pc:picChg>
      </pc:sldChg>
      <pc:sldChg chg="addSp delSp modSp mod modAnim">
        <pc:chgData name="Aishu Kande" userId="68a4537c81309cdc" providerId="LiveId" clId="{E4582587-FCDD-462B-8384-E567C9D41BAA}" dt="2024-05-21T10:36:57.339" v="207" actId="1076"/>
        <pc:sldMkLst>
          <pc:docMk/>
          <pc:sldMk cId="0" sldId="259"/>
        </pc:sldMkLst>
        <pc:spChg chg="mod">
          <ac:chgData name="Aishu Kande" userId="68a4537c81309cdc" providerId="LiveId" clId="{E4582587-FCDD-462B-8384-E567C9D41BAA}" dt="2024-05-21T10:36:03.971" v="202" actId="14100"/>
          <ac:spMkLst>
            <pc:docMk/>
            <pc:sldMk cId="0" sldId="259"/>
            <ac:spMk id="2" creationId="{00000000-0000-0000-0000-000000000000}"/>
          </ac:spMkLst>
        </pc:spChg>
        <pc:spChg chg="add del mod">
          <ac:chgData name="Aishu Kande" userId="68a4537c81309cdc" providerId="LiveId" clId="{E4582587-FCDD-462B-8384-E567C9D41BAA}" dt="2024-05-21T10:18:17.964" v="163" actId="21"/>
          <ac:spMkLst>
            <pc:docMk/>
            <pc:sldMk cId="0" sldId="259"/>
            <ac:spMk id="3" creationId="{EF052F2A-7953-4014-0055-53DA13DC676C}"/>
          </ac:spMkLst>
        </pc:spChg>
        <pc:spChg chg="add mod">
          <ac:chgData name="Aishu Kande" userId="68a4537c81309cdc" providerId="LiveId" clId="{E4582587-FCDD-462B-8384-E567C9D41BAA}" dt="2024-05-21T10:36:57.339" v="207" actId="1076"/>
          <ac:spMkLst>
            <pc:docMk/>
            <pc:sldMk cId="0" sldId="259"/>
            <ac:spMk id="5" creationId="{BAE10FF6-116C-FA53-B62E-020E5DD5F2C9}"/>
          </ac:spMkLst>
        </pc:spChg>
        <pc:spChg chg="add mod">
          <ac:chgData name="Aishu Kande" userId="68a4537c81309cdc" providerId="LiveId" clId="{E4582587-FCDD-462B-8384-E567C9D41BAA}" dt="2024-05-21T10:36:53.820" v="206" actId="1076"/>
          <ac:spMkLst>
            <pc:docMk/>
            <pc:sldMk cId="0" sldId="259"/>
            <ac:spMk id="6" creationId="{B2D056A7-B349-9F1D-AF13-3D4780BDB7F7}"/>
          </ac:spMkLst>
        </pc:spChg>
        <pc:spChg chg="add del mod">
          <ac:chgData name="Aishu Kande" userId="68a4537c81309cdc" providerId="LiveId" clId="{E4582587-FCDD-462B-8384-E567C9D41BAA}" dt="2024-05-21T10:32:52.537" v="187" actId="21"/>
          <ac:spMkLst>
            <pc:docMk/>
            <pc:sldMk cId="0" sldId="259"/>
            <ac:spMk id="7" creationId="{FFCD4820-08B3-042B-9BFE-89170D210452}"/>
          </ac:spMkLst>
        </pc:spChg>
        <pc:spChg chg="add del mod">
          <ac:chgData name="Aishu Kande" userId="68a4537c81309cdc" providerId="LiveId" clId="{E4582587-FCDD-462B-8384-E567C9D41BAA}" dt="2024-05-21T10:33:35.238" v="189" actId="21"/>
          <ac:spMkLst>
            <pc:docMk/>
            <pc:sldMk cId="0" sldId="259"/>
            <ac:spMk id="8" creationId="{426783C7-B928-F3A2-CEF7-BBA0B23D97EB}"/>
          </ac:spMkLst>
        </pc:spChg>
        <pc:spChg chg="add del mod">
          <ac:chgData name="Aishu Kande" userId="68a4537c81309cdc" providerId="LiveId" clId="{E4582587-FCDD-462B-8384-E567C9D41BAA}" dt="2024-05-21T10:34:53.358" v="195" actId="21"/>
          <ac:spMkLst>
            <pc:docMk/>
            <pc:sldMk cId="0" sldId="259"/>
            <ac:spMk id="9" creationId="{5EBF79C6-04E6-45E8-FEC5-EE1CCDB78489}"/>
          </ac:spMkLst>
        </pc:spChg>
        <pc:spChg chg="add del mod">
          <ac:chgData name="Aishu Kande" userId="68a4537c81309cdc" providerId="LiveId" clId="{E4582587-FCDD-462B-8384-E567C9D41BAA}" dt="2024-05-21T10:35:10.871" v="197" actId="21"/>
          <ac:spMkLst>
            <pc:docMk/>
            <pc:sldMk cId="0" sldId="259"/>
            <ac:spMk id="10" creationId="{5F6F1D7F-C77E-CF67-25AD-5F7614C4EA13}"/>
          </ac:spMkLst>
        </pc:spChg>
        <pc:picChg chg="mod">
          <ac:chgData name="Aishu Kande" userId="68a4537c81309cdc" providerId="LiveId" clId="{E4582587-FCDD-462B-8384-E567C9D41BAA}" dt="2024-05-21T10:36:44.957" v="205" actId="14100"/>
          <ac:picMkLst>
            <pc:docMk/>
            <pc:sldMk cId="0" sldId="259"/>
            <ac:picMk id="4" creationId="{BEF71D8A-D820-222A-5BEC-0F1D9FD3550B}"/>
          </ac:picMkLst>
        </pc:picChg>
      </pc:sldChg>
      <pc:sldChg chg="addSp delSp modSp mod modTransition modAnim">
        <pc:chgData name="Aishu Kande" userId="68a4537c81309cdc" providerId="LiveId" clId="{E4582587-FCDD-462B-8384-E567C9D41BAA}" dt="2024-05-21T11:43:48.443" v="543"/>
        <pc:sldMkLst>
          <pc:docMk/>
          <pc:sldMk cId="0" sldId="261"/>
        </pc:sldMkLst>
        <pc:spChg chg="mod">
          <ac:chgData name="Aishu Kande" userId="68a4537c81309cdc" providerId="LiveId" clId="{E4582587-FCDD-462B-8384-E567C9D41BAA}" dt="2024-05-21T11:39:57.683" v="526"/>
          <ac:spMkLst>
            <pc:docMk/>
            <pc:sldMk cId="0" sldId="261"/>
            <ac:spMk id="2" creationId="{00000000-0000-0000-0000-000000000000}"/>
          </ac:spMkLst>
        </pc:spChg>
        <pc:spChg chg="add mod">
          <ac:chgData name="Aishu Kande" userId="68a4537c81309cdc" providerId="LiveId" clId="{E4582587-FCDD-462B-8384-E567C9D41BAA}" dt="2024-05-21T11:41:01.522" v="533" actId="1076"/>
          <ac:spMkLst>
            <pc:docMk/>
            <pc:sldMk cId="0" sldId="261"/>
            <ac:spMk id="4" creationId="{12F82EEC-5D0D-3A33-B3E0-7950B272173F}"/>
          </ac:spMkLst>
        </pc:spChg>
        <pc:spChg chg="add mod">
          <ac:chgData name="Aishu Kande" userId="68a4537c81309cdc" providerId="LiveId" clId="{E4582587-FCDD-462B-8384-E567C9D41BAA}" dt="2024-05-21T11:41:20.643" v="535" actId="1076"/>
          <ac:spMkLst>
            <pc:docMk/>
            <pc:sldMk cId="0" sldId="261"/>
            <ac:spMk id="6" creationId="{1497608F-C1AA-B1CB-C008-8BA2BDA9DB3C}"/>
          </ac:spMkLst>
        </pc:spChg>
        <pc:picChg chg="del">
          <ac:chgData name="Aishu Kande" userId="68a4537c81309cdc" providerId="LiveId" clId="{E4582587-FCDD-462B-8384-E567C9D41BAA}" dt="2024-05-21T11:41:48.019" v="536" actId="21"/>
          <ac:picMkLst>
            <pc:docMk/>
            <pc:sldMk cId="0" sldId="261"/>
            <ac:picMk id="5" creationId="{4974C1E7-93F5-5AFE-F705-210144EA1E09}"/>
          </ac:picMkLst>
        </pc:picChg>
        <pc:picChg chg="add mod">
          <ac:chgData name="Aishu Kande" userId="68a4537c81309cdc" providerId="LiveId" clId="{E4582587-FCDD-462B-8384-E567C9D41BAA}" dt="2024-05-21T11:43:10.885" v="541" actId="1076"/>
          <ac:picMkLst>
            <pc:docMk/>
            <pc:sldMk cId="0" sldId="261"/>
            <ac:picMk id="8" creationId="{84BFC7F1-C653-3645-42B2-BB8E39CF2907}"/>
          </ac:picMkLst>
        </pc:picChg>
      </pc:sldChg>
      <pc:sldChg chg="addSp delSp modSp mod modTransition modAnim">
        <pc:chgData name="Aishu Kande" userId="68a4537c81309cdc" providerId="LiveId" clId="{E4582587-FCDD-462B-8384-E567C9D41BAA}" dt="2024-05-21T11:55:23.289" v="626"/>
        <pc:sldMkLst>
          <pc:docMk/>
          <pc:sldMk cId="0" sldId="262"/>
        </pc:sldMkLst>
        <pc:spChg chg="mod">
          <ac:chgData name="Aishu Kande" userId="68a4537c81309cdc" providerId="LiveId" clId="{E4582587-FCDD-462B-8384-E567C9D41BAA}" dt="2024-05-21T11:48:52.261" v="585" actId="207"/>
          <ac:spMkLst>
            <pc:docMk/>
            <pc:sldMk cId="0" sldId="262"/>
            <ac:spMk id="2" creationId="{00000000-0000-0000-0000-000000000000}"/>
          </ac:spMkLst>
        </pc:spChg>
        <pc:spChg chg="add del mod">
          <ac:chgData name="Aishu Kande" userId="68a4537c81309cdc" providerId="LiveId" clId="{E4582587-FCDD-462B-8384-E567C9D41BAA}" dt="2024-05-21T11:46:23.016" v="576" actId="21"/>
          <ac:spMkLst>
            <pc:docMk/>
            <pc:sldMk cId="0" sldId="262"/>
            <ac:spMk id="3" creationId="{DBE48EF6-D3FA-A108-9F9F-821E03113CBE}"/>
          </ac:spMkLst>
        </pc:spChg>
        <pc:spChg chg="mod">
          <ac:chgData name="Aishu Kande" userId="68a4537c81309cdc" providerId="LiveId" clId="{E4582587-FCDD-462B-8384-E567C9D41BAA}" dt="2024-05-21T11:54:47.226" v="623" actId="33524"/>
          <ac:spMkLst>
            <pc:docMk/>
            <pc:sldMk cId="0" sldId="262"/>
            <ac:spMk id="4" creationId="{00000000-0000-0000-0000-000000000000}"/>
          </ac:spMkLst>
        </pc:spChg>
        <pc:spChg chg="add mod">
          <ac:chgData name="Aishu Kande" userId="68a4537c81309cdc" providerId="LiveId" clId="{E4582587-FCDD-462B-8384-E567C9D41BAA}" dt="2024-05-21T11:46:07.428" v="570" actId="14100"/>
          <ac:spMkLst>
            <pc:docMk/>
            <pc:sldMk cId="0" sldId="262"/>
            <ac:spMk id="5" creationId="{144E0A93-5EF0-3E21-754E-BC3F678EBB01}"/>
          </ac:spMkLst>
        </pc:spChg>
        <pc:spChg chg="add mod">
          <ac:chgData name="Aishu Kande" userId="68a4537c81309cdc" providerId="LiveId" clId="{E4582587-FCDD-462B-8384-E567C9D41BAA}" dt="2024-05-21T11:46:37.182" v="578" actId="1076"/>
          <ac:spMkLst>
            <pc:docMk/>
            <pc:sldMk cId="0" sldId="262"/>
            <ac:spMk id="6" creationId="{770EE497-5FD5-AFDA-507A-7DBA4F061160}"/>
          </ac:spMkLst>
        </pc:spChg>
        <pc:spChg chg="add">
          <ac:chgData name="Aishu Kande" userId="68a4537c81309cdc" providerId="LiveId" clId="{E4582587-FCDD-462B-8384-E567C9D41BAA}" dt="2024-05-21T11:53:47.218" v="604"/>
          <ac:spMkLst>
            <pc:docMk/>
            <pc:sldMk cId="0" sldId="262"/>
            <ac:spMk id="9" creationId="{97431780-5FBB-9DD0-BAA8-4010C42CB31C}"/>
          </ac:spMkLst>
        </pc:spChg>
        <pc:spChg chg="add mod">
          <ac:chgData name="Aishu Kande" userId="68a4537c81309cdc" providerId="LiveId" clId="{E4582587-FCDD-462B-8384-E567C9D41BAA}" dt="2024-05-21T11:53:50.565" v="606"/>
          <ac:spMkLst>
            <pc:docMk/>
            <pc:sldMk cId="0" sldId="262"/>
            <ac:spMk id="10" creationId="{49E9C54D-3959-0E64-3DF3-2EB255D1CE4C}"/>
          </ac:spMkLst>
        </pc:spChg>
        <pc:spChg chg="add">
          <ac:chgData name="Aishu Kande" userId="68a4537c81309cdc" providerId="LiveId" clId="{E4582587-FCDD-462B-8384-E567C9D41BAA}" dt="2024-05-21T11:53:56.332" v="607"/>
          <ac:spMkLst>
            <pc:docMk/>
            <pc:sldMk cId="0" sldId="262"/>
            <ac:spMk id="11" creationId="{9ED0667D-F6AB-580D-4A60-47BC9FA50B9D}"/>
          </ac:spMkLst>
        </pc:spChg>
        <pc:picChg chg="add mod">
          <ac:chgData name="Aishu Kande" userId="68a4537c81309cdc" providerId="LiveId" clId="{E4582587-FCDD-462B-8384-E567C9D41BAA}" dt="2024-05-21T11:51:04.074" v="590" actId="1076"/>
          <ac:picMkLst>
            <pc:docMk/>
            <pc:sldMk cId="0" sldId="262"/>
            <ac:picMk id="8" creationId="{C9DDD188-27AA-4149-DFBA-4DEC11DB5BAE}"/>
          </ac:picMkLst>
        </pc:picChg>
        <pc:picChg chg="del">
          <ac:chgData name="Aishu Kande" userId="68a4537c81309cdc" providerId="LiveId" clId="{E4582587-FCDD-462B-8384-E567C9D41BAA}" dt="2024-05-21T11:50:49.179" v="586" actId="21"/>
          <ac:picMkLst>
            <pc:docMk/>
            <pc:sldMk cId="0" sldId="262"/>
            <ac:picMk id="3080" creationId="{D9A71107-8D19-2A2B-619B-10BFE41C8E0B}"/>
          </ac:picMkLst>
        </pc:picChg>
      </pc:sldChg>
      <pc:sldChg chg="del">
        <pc:chgData name="Aishu Kande" userId="68a4537c81309cdc" providerId="LiveId" clId="{E4582587-FCDD-462B-8384-E567C9D41BAA}" dt="2024-05-21T12:37:41.822" v="891" actId="2696"/>
        <pc:sldMkLst>
          <pc:docMk/>
          <pc:sldMk cId="0" sldId="263"/>
        </pc:sldMkLst>
      </pc:sldChg>
      <pc:sldChg chg="addSp delSp modSp mod ord">
        <pc:chgData name="Aishu Kande" userId="68a4537c81309cdc" providerId="LiveId" clId="{E4582587-FCDD-462B-8384-E567C9D41BAA}" dt="2024-05-21T12:27:27.164" v="842" actId="1076"/>
        <pc:sldMkLst>
          <pc:docMk/>
          <pc:sldMk cId="0" sldId="264"/>
        </pc:sldMkLst>
        <pc:spChg chg="mod">
          <ac:chgData name="Aishu Kande" userId="68a4537c81309cdc" providerId="LiveId" clId="{E4582587-FCDD-462B-8384-E567C9D41BAA}" dt="2024-05-21T12:25:23.157" v="835" actId="115"/>
          <ac:spMkLst>
            <pc:docMk/>
            <pc:sldMk cId="0" sldId="264"/>
            <ac:spMk id="2" creationId="{00000000-0000-0000-0000-000000000000}"/>
          </ac:spMkLst>
        </pc:spChg>
        <pc:picChg chg="del mod">
          <ac:chgData name="Aishu Kande" userId="68a4537c81309cdc" providerId="LiveId" clId="{E4582587-FCDD-462B-8384-E567C9D41BAA}" dt="2024-05-21T12:25:36.432" v="836" actId="21"/>
          <ac:picMkLst>
            <pc:docMk/>
            <pc:sldMk cId="0" sldId="264"/>
            <ac:picMk id="4" creationId="{00000000-0000-0000-0000-000000000000}"/>
          </ac:picMkLst>
        </pc:picChg>
        <pc:picChg chg="add mod">
          <ac:chgData name="Aishu Kande" userId="68a4537c81309cdc" providerId="LiveId" clId="{E4582587-FCDD-462B-8384-E567C9D41BAA}" dt="2024-05-21T12:27:27.164" v="842" actId="1076"/>
          <ac:picMkLst>
            <pc:docMk/>
            <pc:sldMk cId="0" sldId="264"/>
            <ac:picMk id="6" creationId="{2830233F-8BD6-DC08-969B-03C61F7C04A5}"/>
          </ac:picMkLst>
        </pc:picChg>
      </pc:sldChg>
      <pc:sldChg chg="addSp delSp modSp mod ord">
        <pc:chgData name="Aishu Kande" userId="68a4537c81309cdc" providerId="LiveId" clId="{E4582587-FCDD-462B-8384-E567C9D41BAA}" dt="2024-05-23T15:04:38.260" v="1268" actId="1076"/>
        <pc:sldMkLst>
          <pc:docMk/>
          <pc:sldMk cId="0" sldId="265"/>
        </pc:sldMkLst>
        <pc:spChg chg="mod">
          <ac:chgData name="Aishu Kande" userId="68a4537c81309cdc" providerId="LiveId" clId="{E4582587-FCDD-462B-8384-E567C9D41BAA}" dt="2024-05-23T15:04:38.260" v="1268" actId="1076"/>
          <ac:spMkLst>
            <pc:docMk/>
            <pc:sldMk cId="0" sldId="265"/>
            <ac:spMk id="2" creationId="{00000000-0000-0000-0000-000000000000}"/>
          </ac:spMkLst>
        </pc:spChg>
        <pc:spChg chg="add mod">
          <ac:chgData name="Aishu Kande" userId="68a4537c81309cdc" providerId="LiveId" clId="{E4582587-FCDD-462B-8384-E567C9D41BAA}" dt="2024-05-23T15:04:16.258" v="1265" actId="14100"/>
          <ac:spMkLst>
            <pc:docMk/>
            <pc:sldMk cId="0" sldId="265"/>
            <ac:spMk id="6" creationId="{2E6BBEA1-1A92-8B7A-6D93-B0D0E0A2543E}"/>
          </ac:spMkLst>
        </pc:spChg>
        <pc:picChg chg="del">
          <ac:chgData name="Aishu Kande" userId="68a4537c81309cdc" providerId="LiveId" clId="{E4582587-FCDD-462B-8384-E567C9D41BAA}" dt="2024-05-23T15:01:30.014" v="1242" actId="478"/>
          <ac:picMkLst>
            <pc:docMk/>
            <pc:sldMk cId="0" sldId="265"/>
            <ac:picMk id="4" creationId="{8EECDF5F-5401-0793-A50C-9BD48B82BAD4}"/>
          </ac:picMkLst>
        </pc:picChg>
        <pc:picChg chg="add mod">
          <ac:chgData name="Aishu Kande" userId="68a4537c81309cdc" providerId="LiveId" clId="{E4582587-FCDD-462B-8384-E567C9D41BAA}" dt="2024-05-23T15:04:26.606" v="1267" actId="14100"/>
          <ac:picMkLst>
            <pc:docMk/>
            <pc:sldMk cId="0" sldId="265"/>
            <ac:picMk id="5" creationId="{FE0E31FE-489E-7C46-7636-055C60A66F1D}"/>
          </ac:picMkLst>
        </pc:picChg>
      </pc:sldChg>
      <pc:sldChg chg="addSp delSp modSp mod">
        <pc:chgData name="Aishu Kande" userId="68a4537c81309cdc" providerId="LiveId" clId="{E4582587-FCDD-462B-8384-E567C9D41BAA}" dt="2024-05-23T14:51:36.568" v="1089" actId="1076"/>
        <pc:sldMkLst>
          <pc:docMk/>
          <pc:sldMk cId="0" sldId="269"/>
        </pc:sldMkLst>
        <pc:spChg chg="mod">
          <ac:chgData name="Aishu Kande" userId="68a4537c81309cdc" providerId="LiveId" clId="{E4582587-FCDD-462B-8384-E567C9D41BAA}" dt="2024-05-23T14:42:47.725" v="1022" actId="1076"/>
          <ac:spMkLst>
            <pc:docMk/>
            <pc:sldMk cId="0" sldId="269"/>
            <ac:spMk id="2" creationId="{00000000-0000-0000-0000-000000000000}"/>
          </ac:spMkLst>
        </pc:spChg>
        <pc:spChg chg="mod">
          <ac:chgData name="Aishu Kande" userId="68a4537c81309cdc" providerId="LiveId" clId="{E4582587-FCDD-462B-8384-E567C9D41BAA}" dt="2024-05-23T14:45:12.331" v="1081" actId="20577"/>
          <ac:spMkLst>
            <pc:docMk/>
            <pc:sldMk cId="0" sldId="269"/>
            <ac:spMk id="4" creationId="{6F2752A8-FFB9-571B-5A5E-BB21A7C133CD}"/>
          </ac:spMkLst>
        </pc:spChg>
        <pc:picChg chg="del">
          <ac:chgData name="Aishu Kande" userId="68a4537c81309cdc" providerId="LiveId" clId="{E4582587-FCDD-462B-8384-E567C9D41BAA}" dt="2024-05-23T14:44:53.900" v="1028" actId="478"/>
          <ac:picMkLst>
            <pc:docMk/>
            <pc:sldMk cId="0" sldId="269"/>
            <ac:picMk id="3" creationId="{00000000-0000-0000-0000-000000000000}"/>
          </ac:picMkLst>
        </pc:picChg>
        <pc:picChg chg="add mod">
          <ac:chgData name="Aishu Kande" userId="68a4537c81309cdc" providerId="LiveId" clId="{E4582587-FCDD-462B-8384-E567C9D41BAA}" dt="2024-05-23T14:51:36.568" v="1089" actId="1076"/>
          <ac:picMkLst>
            <pc:docMk/>
            <pc:sldMk cId="0" sldId="269"/>
            <ac:picMk id="6" creationId="{E76CF84C-C379-9659-25E0-C69F04561E53}"/>
          </ac:picMkLst>
        </pc:picChg>
      </pc:sldChg>
      <pc:sldChg chg="del">
        <pc:chgData name="Aishu Kande" userId="68a4537c81309cdc" providerId="LiveId" clId="{E4582587-FCDD-462B-8384-E567C9D41BAA}" dt="2024-05-21T12:37:50.196" v="892" actId="2696"/>
        <pc:sldMkLst>
          <pc:docMk/>
          <pc:sldMk cId="0" sldId="270"/>
        </pc:sldMkLst>
      </pc:sldChg>
      <pc:sldChg chg="addSp delSp modSp mod ord">
        <pc:chgData name="Aishu Kande" userId="68a4537c81309cdc" providerId="LiveId" clId="{E4582587-FCDD-462B-8384-E567C9D41BAA}" dt="2024-05-23T14:25:45.752" v="927" actId="1076"/>
        <pc:sldMkLst>
          <pc:docMk/>
          <pc:sldMk cId="0" sldId="272"/>
        </pc:sldMkLst>
        <pc:spChg chg="mod">
          <ac:chgData name="Aishu Kande" userId="68a4537c81309cdc" providerId="LiveId" clId="{E4582587-FCDD-462B-8384-E567C9D41BAA}" dt="2024-05-23T14:25:45.752" v="927" actId="1076"/>
          <ac:spMkLst>
            <pc:docMk/>
            <pc:sldMk cId="0" sldId="272"/>
            <ac:spMk id="2" creationId="{00000000-0000-0000-0000-000000000000}"/>
          </ac:spMkLst>
        </pc:spChg>
        <pc:picChg chg="del">
          <ac:chgData name="Aishu Kande" userId="68a4537c81309cdc" providerId="LiveId" clId="{E4582587-FCDD-462B-8384-E567C9D41BAA}" dt="2024-05-23T14:23:32.510" v="901" actId="21"/>
          <ac:picMkLst>
            <pc:docMk/>
            <pc:sldMk cId="0" sldId="272"/>
            <ac:picMk id="3" creationId="{00000000-0000-0000-0000-000000000000}"/>
          </ac:picMkLst>
        </pc:picChg>
        <pc:picChg chg="add mod">
          <ac:chgData name="Aishu Kande" userId="68a4537c81309cdc" providerId="LiveId" clId="{E4582587-FCDD-462B-8384-E567C9D41BAA}" dt="2024-05-23T14:24:53.818" v="910" actId="1076"/>
          <ac:picMkLst>
            <pc:docMk/>
            <pc:sldMk cId="0" sldId="272"/>
            <ac:picMk id="5" creationId="{70763303-5742-9609-8106-F5A7707747F3}"/>
          </ac:picMkLst>
        </pc:picChg>
        <pc:picChg chg="mod">
          <ac:chgData name="Aishu Kande" userId="68a4537c81309cdc" providerId="LiveId" clId="{E4582587-FCDD-462B-8384-E567C9D41BAA}" dt="2024-05-23T14:25:05.014" v="912" actId="14100"/>
          <ac:picMkLst>
            <pc:docMk/>
            <pc:sldMk cId="0" sldId="272"/>
            <ac:picMk id="1026" creationId="{5C12E88E-F987-629B-083A-0955CEE458E7}"/>
          </ac:picMkLst>
        </pc:picChg>
      </pc:sldChg>
      <pc:sldChg chg="ord">
        <pc:chgData name="Aishu Kande" userId="68a4537c81309cdc" providerId="LiveId" clId="{E4582587-FCDD-462B-8384-E567C9D41BAA}" dt="2024-05-23T14:16:45.909" v="898"/>
        <pc:sldMkLst>
          <pc:docMk/>
          <pc:sldMk cId="0" sldId="273"/>
        </pc:sldMkLst>
      </pc:sldChg>
      <pc:sldChg chg="addSp delSp modSp mod">
        <pc:chgData name="Aishu Kande" userId="68a4537c81309cdc" providerId="LiveId" clId="{E4582587-FCDD-462B-8384-E567C9D41BAA}" dt="2024-05-23T14:59:01.688" v="1192" actId="1076"/>
        <pc:sldMkLst>
          <pc:docMk/>
          <pc:sldMk cId="0" sldId="275"/>
        </pc:sldMkLst>
        <pc:spChg chg="mod">
          <ac:chgData name="Aishu Kande" userId="68a4537c81309cdc" providerId="LiveId" clId="{E4582587-FCDD-462B-8384-E567C9D41BAA}" dt="2024-05-23T14:55:21.593" v="1174" actId="1076"/>
          <ac:spMkLst>
            <pc:docMk/>
            <pc:sldMk cId="0" sldId="275"/>
            <ac:spMk id="2" creationId="{00000000-0000-0000-0000-000000000000}"/>
          </ac:spMkLst>
        </pc:spChg>
        <pc:spChg chg="mod">
          <ac:chgData name="Aishu Kande" userId="68a4537c81309cdc" providerId="LiveId" clId="{E4582587-FCDD-462B-8384-E567C9D41BAA}" dt="2024-05-23T14:57:33.294" v="1185" actId="255"/>
          <ac:spMkLst>
            <pc:docMk/>
            <pc:sldMk cId="0" sldId="275"/>
            <ac:spMk id="3" creationId="{00000000-0000-0000-0000-000000000000}"/>
          </ac:spMkLst>
        </pc:spChg>
        <pc:picChg chg="del">
          <ac:chgData name="Aishu Kande" userId="68a4537c81309cdc" providerId="LiveId" clId="{E4582587-FCDD-462B-8384-E567C9D41BAA}" dt="2024-05-23T14:55:47.075" v="1175" actId="478"/>
          <ac:picMkLst>
            <pc:docMk/>
            <pc:sldMk cId="0" sldId="275"/>
            <ac:picMk id="4" creationId="{00000000-0000-0000-0000-000000000000}"/>
          </ac:picMkLst>
        </pc:picChg>
        <pc:picChg chg="add mod">
          <ac:chgData name="Aishu Kande" userId="68a4537c81309cdc" providerId="LiveId" clId="{E4582587-FCDD-462B-8384-E567C9D41BAA}" dt="2024-05-23T14:59:01.688" v="1192" actId="1076"/>
          <ac:picMkLst>
            <pc:docMk/>
            <pc:sldMk cId="0" sldId="275"/>
            <ac:picMk id="6" creationId="{B9E17243-14C1-5218-DC93-257F55D6917B}"/>
          </ac:picMkLst>
        </pc:picChg>
      </pc:sldChg>
      <pc:sldChg chg="addSp delSp modSp mod ord">
        <pc:chgData name="Aishu Kande" userId="68a4537c81309cdc" providerId="LiveId" clId="{E4582587-FCDD-462B-8384-E567C9D41BAA}" dt="2024-05-23T14:16:26.867" v="894"/>
        <pc:sldMkLst>
          <pc:docMk/>
          <pc:sldMk cId="0" sldId="279"/>
        </pc:sldMkLst>
        <pc:spChg chg="mod">
          <ac:chgData name="Aishu Kande" userId="68a4537c81309cdc" providerId="LiveId" clId="{E4582587-FCDD-462B-8384-E567C9D41BAA}" dt="2024-05-21T12:34:56.846" v="871" actId="1076"/>
          <ac:spMkLst>
            <pc:docMk/>
            <pc:sldMk cId="0" sldId="279"/>
            <ac:spMk id="2" creationId="{00000000-0000-0000-0000-000000000000}"/>
          </ac:spMkLst>
        </pc:spChg>
        <pc:spChg chg="mod">
          <ac:chgData name="Aishu Kande" userId="68a4537c81309cdc" providerId="LiveId" clId="{E4582587-FCDD-462B-8384-E567C9D41BAA}" dt="2024-05-21T12:37:07.164" v="890" actId="20577"/>
          <ac:spMkLst>
            <pc:docMk/>
            <pc:sldMk cId="0" sldId="279"/>
            <ac:spMk id="4" creationId="{00000000-0000-0000-0000-000000000000}"/>
          </ac:spMkLst>
        </pc:spChg>
        <pc:picChg chg="del">
          <ac:chgData name="Aishu Kande" userId="68a4537c81309cdc" providerId="LiveId" clId="{E4582587-FCDD-462B-8384-E567C9D41BAA}" dt="2024-05-21T12:32:33.593" v="865" actId="21"/>
          <ac:picMkLst>
            <pc:docMk/>
            <pc:sldMk cId="0" sldId="279"/>
            <ac:picMk id="3" creationId="{00000000-0000-0000-0000-000000000000}"/>
          </ac:picMkLst>
        </pc:picChg>
        <pc:picChg chg="add mod">
          <ac:chgData name="Aishu Kande" userId="68a4537c81309cdc" providerId="LiveId" clId="{E4582587-FCDD-462B-8384-E567C9D41BAA}" dt="2024-05-21T12:34:42.508" v="870" actId="14100"/>
          <ac:picMkLst>
            <pc:docMk/>
            <pc:sldMk cId="0" sldId="279"/>
            <ac:picMk id="6" creationId="{F6888EBD-6FFA-A255-2BAF-FA59113832C8}"/>
          </ac:picMkLst>
        </pc:picChg>
      </pc:sldChg>
      <pc:sldChg chg="addSp delSp modSp mod">
        <pc:chgData name="Aishu Kande" userId="68a4537c81309cdc" providerId="LiveId" clId="{E4582587-FCDD-462B-8384-E567C9D41BAA}" dt="2024-05-23T14:39:18.485" v="999" actId="1076"/>
        <pc:sldMkLst>
          <pc:docMk/>
          <pc:sldMk cId="0" sldId="281"/>
        </pc:sldMkLst>
        <pc:picChg chg="del">
          <ac:chgData name="Aishu Kande" userId="68a4537c81309cdc" providerId="LiveId" clId="{E4582587-FCDD-462B-8384-E567C9D41BAA}" dt="2024-05-23T14:38:07.356" v="989" actId="21"/>
          <ac:picMkLst>
            <pc:docMk/>
            <pc:sldMk cId="0" sldId="281"/>
            <ac:picMk id="3" creationId="{00000000-0000-0000-0000-000000000000}"/>
          </ac:picMkLst>
        </pc:picChg>
        <pc:picChg chg="add mod">
          <ac:chgData name="Aishu Kande" userId="68a4537c81309cdc" providerId="LiveId" clId="{E4582587-FCDD-462B-8384-E567C9D41BAA}" dt="2024-05-23T14:39:18.485" v="999" actId="1076"/>
          <ac:picMkLst>
            <pc:docMk/>
            <pc:sldMk cId="0" sldId="281"/>
            <ac:picMk id="8" creationId="{B6484DA2-A45B-901F-EBDE-09991716D38B}"/>
          </ac:picMkLst>
        </pc:picChg>
      </pc:sldChg>
      <pc:sldChg chg="modSp mod">
        <pc:chgData name="Aishu Kande" userId="68a4537c81309cdc" providerId="LiveId" clId="{E4582587-FCDD-462B-8384-E567C9D41BAA}" dt="2024-05-23T14:32:23.091" v="985" actId="12"/>
        <pc:sldMkLst>
          <pc:docMk/>
          <pc:sldMk cId="0" sldId="282"/>
        </pc:sldMkLst>
        <pc:spChg chg="mod">
          <ac:chgData name="Aishu Kande" userId="68a4537c81309cdc" providerId="LiveId" clId="{E4582587-FCDD-462B-8384-E567C9D41BAA}" dt="2024-05-23T14:32:23.091" v="985" actId="12"/>
          <ac:spMkLst>
            <pc:docMk/>
            <pc:sldMk cId="0" sldId="282"/>
            <ac:spMk id="3" creationId="{00000000-0000-0000-0000-000000000000}"/>
          </ac:spMkLst>
        </pc:spChg>
      </pc:sldChg>
      <pc:sldChg chg="modSp mod">
        <pc:chgData name="Aishu Kande" userId="68a4537c81309cdc" providerId="LiveId" clId="{E4582587-FCDD-462B-8384-E567C9D41BAA}" dt="2024-05-23T14:32:09.778" v="984" actId="20577"/>
        <pc:sldMkLst>
          <pc:docMk/>
          <pc:sldMk cId="0" sldId="283"/>
        </pc:sldMkLst>
        <pc:spChg chg="mod">
          <ac:chgData name="Aishu Kande" userId="68a4537c81309cdc" providerId="LiveId" clId="{E4582587-FCDD-462B-8384-E567C9D41BAA}" dt="2024-05-23T14:32:09.778" v="984" actId="20577"/>
          <ac:spMkLst>
            <pc:docMk/>
            <pc:sldMk cId="0" sldId="283"/>
            <ac:spMk id="3" creationId="{00000000-0000-0000-0000-000000000000}"/>
          </ac:spMkLst>
        </pc:spChg>
      </pc:sldChg>
      <pc:sldChg chg="modSp mod modAnim">
        <pc:chgData name="Aishu Kande" userId="68a4537c81309cdc" providerId="LiveId" clId="{E4582587-FCDD-462B-8384-E567C9D41BAA}" dt="2024-05-23T14:33:12.113" v="988"/>
        <pc:sldMkLst>
          <pc:docMk/>
          <pc:sldMk cId="0" sldId="285"/>
        </pc:sldMkLst>
        <pc:spChg chg="mod">
          <ac:chgData name="Aishu Kande" userId="68a4537c81309cdc" providerId="LiveId" clId="{E4582587-FCDD-462B-8384-E567C9D41BAA}" dt="2024-05-23T14:33:00.835" v="987" actId="115"/>
          <ac:spMkLst>
            <pc:docMk/>
            <pc:sldMk cId="0" sldId="285"/>
            <ac:spMk id="2" creationId="{00000000-0000-0000-0000-000000000000}"/>
          </ac:spMkLst>
        </pc:spChg>
      </pc:sldChg>
      <pc:sldChg chg="addSp delSp modSp mod modTransition">
        <pc:chgData name="Aishu Kande" userId="68a4537c81309cdc" providerId="LiveId" clId="{E4582587-FCDD-462B-8384-E567C9D41BAA}" dt="2024-05-21T11:38:54.680" v="519" actId="207"/>
        <pc:sldMkLst>
          <pc:docMk/>
          <pc:sldMk cId="3639649419" sldId="286"/>
        </pc:sldMkLst>
        <pc:spChg chg="add del mod">
          <ac:chgData name="Aishu Kande" userId="68a4537c81309cdc" providerId="LiveId" clId="{E4582587-FCDD-462B-8384-E567C9D41BAA}" dt="2024-05-21T11:38:54.680" v="519" actId="207"/>
          <ac:spMkLst>
            <pc:docMk/>
            <pc:sldMk cId="3639649419" sldId="286"/>
            <ac:spMk id="2" creationId="{108C3DCF-2766-7887-498E-86CE96CB6D90}"/>
          </ac:spMkLst>
        </pc:spChg>
        <pc:spChg chg="add del mod">
          <ac:chgData name="Aishu Kande" userId="68a4537c81309cdc" providerId="LiveId" clId="{E4582587-FCDD-462B-8384-E567C9D41BAA}" dt="2024-05-21T10:39:35.633" v="209" actId="21"/>
          <ac:spMkLst>
            <pc:docMk/>
            <pc:sldMk cId="3639649419" sldId="286"/>
            <ac:spMk id="5" creationId="{9301AB6E-C646-A8E3-172D-9945C3C2CA19}"/>
          </ac:spMkLst>
        </pc:spChg>
        <pc:spChg chg="add mod">
          <ac:chgData name="Aishu Kande" userId="68a4537c81309cdc" providerId="LiveId" clId="{E4582587-FCDD-462B-8384-E567C9D41BAA}" dt="2024-05-21T11:34:07.295" v="395" actId="1076"/>
          <ac:spMkLst>
            <pc:docMk/>
            <pc:sldMk cId="3639649419" sldId="286"/>
            <ac:spMk id="6" creationId="{44816656-0204-3471-A741-1DFCFB5E9DDD}"/>
          </ac:spMkLst>
        </pc:spChg>
        <pc:spChg chg="add mod">
          <ac:chgData name="Aishu Kande" userId="68a4537c81309cdc" providerId="LiveId" clId="{E4582587-FCDD-462B-8384-E567C9D41BAA}" dt="2024-05-21T10:44:42.309" v="221" actId="1076"/>
          <ac:spMkLst>
            <pc:docMk/>
            <pc:sldMk cId="3639649419" sldId="286"/>
            <ac:spMk id="7" creationId="{C196FB9C-B787-5813-D58D-7122AA3C574B}"/>
          </ac:spMkLst>
        </pc:spChg>
        <pc:spChg chg="add del mod">
          <ac:chgData name="Aishu Kande" userId="68a4537c81309cdc" providerId="LiveId" clId="{E4582587-FCDD-462B-8384-E567C9D41BAA}" dt="2024-05-21T11:25:11.159" v="291" actId="21"/>
          <ac:spMkLst>
            <pc:docMk/>
            <pc:sldMk cId="3639649419" sldId="286"/>
            <ac:spMk id="20" creationId="{1B359CAD-A698-CEA4-D791-03016EA59599}"/>
          </ac:spMkLst>
        </pc:spChg>
        <pc:spChg chg="add del mod">
          <ac:chgData name="Aishu Kande" userId="68a4537c81309cdc" providerId="LiveId" clId="{E4582587-FCDD-462B-8384-E567C9D41BAA}" dt="2024-05-21T11:31:13.758" v="308"/>
          <ac:spMkLst>
            <pc:docMk/>
            <pc:sldMk cId="3639649419" sldId="286"/>
            <ac:spMk id="21" creationId="{965EA308-60A2-0878-6530-91FABF84F505}"/>
          </ac:spMkLst>
        </pc:spChg>
        <pc:spChg chg="add del mod">
          <ac:chgData name="Aishu Kande" userId="68a4537c81309cdc" providerId="LiveId" clId="{E4582587-FCDD-462B-8384-E567C9D41BAA}" dt="2024-05-21T11:31:13.758" v="310"/>
          <ac:spMkLst>
            <pc:docMk/>
            <pc:sldMk cId="3639649419" sldId="286"/>
            <ac:spMk id="22" creationId="{2E40AE2D-2E02-2BDC-C9C5-BA9C7692F24E}"/>
          </ac:spMkLst>
        </pc:spChg>
        <pc:spChg chg="add mod">
          <ac:chgData name="Aishu Kande" userId="68a4537c81309cdc" providerId="LiveId" clId="{E4582587-FCDD-462B-8384-E567C9D41BAA}" dt="2024-05-21T11:37:40.974" v="516" actId="1076"/>
          <ac:spMkLst>
            <pc:docMk/>
            <pc:sldMk cId="3639649419" sldId="286"/>
            <ac:spMk id="23" creationId="{0B3EB7B8-D197-E02E-A65D-9B05EA1B5961}"/>
          </ac:spMkLst>
        </pc:spChg>
        <pc:spChg chg="add mod">
          <ac:chgData name="Aishu Kande" userId="68a4537c81309cdc" providerId="LiveId" clId="{E4582587-FCDD-462B-8384-E567C9D41BAA}" dt="2024-05-21T11:37:35.941" v="515" actId="1076"/>
          <ac:spMkLst>
            <pc:docMk/>
            <pc:sldMk cId="3639649419" sldId="286"/>
            <ac:spMk id="24" creationId="{1F0827D9-B6F3-B3C4-8A06-6DB1DC8A68CF}"/>
          </ac:spMkLst>
        </pc:spChg>
        <pc:spChg chg="add del mod">
          <ac:chgData name="Aishu Kande" userId="68a4537c81309cdc" providerId="LiveId" clId="{E4582587-FCDD-462B-8384-E567C9D41BAA}" dt="2024-05-21T11:34:02.025" v="394" actId="478"/>
          <ac:spMkLst>
            <pc:docMk/>
            <pc:sldMk cId="3639649419" sldId="286"/>
            <ac:spMk id="28" creationId="{1AE0D359-1654-48AD-04F0-8E522F4C62D5}"/>
          </ac:spMkLst>
        </pc:spChg>
        <pc:spChg chg="add mod">
          <ac:chgData name="Aishu Kande" userId="68a4537c81309cdc" providerId="LiveId" clId="{E4582587-FCDD-462B-8384-E567C9D41BAA}" dt="2024-05-21T11:37:16.338" v="512" actId="1076"/>
          <ac:spMkLst>
            <pc:docMk/>
            <pc:sldMk cId="3639649419" sldId="286"/>
            <ac:spMk id="31" creationId="{D43F6B4B-511D-F551-B64D-6B2AA6878A1D}"/>
          </ac:spMkLst>
        </pc:spChg>
        <pc:spChg chg="add mod">
          <ac:chgData name="Aishu Kande" userId="68a4537c81309cdc" providerId="LiveId" clId="{E4582587-FCDD-462B-8384-E567C9D41BAA}" dt="2024-05-21T11:37:21.856" v="513" actId="1076"/>
          <ac:spMkLst>
            <pc:docMk/>
            <pc:sldMk cId="3639649419" sldId="286"/>
            <ac:spMk id="32" creationId="{5801C5E7-E556-50B7-76C2-D084BD0197A2}"/>
          </ac:spMkLst>
        </pc:spChg>
        <pc:picChg chg="del">
          <ac:chgData name="Aishu Kande" userId="68a4537c81309cdc" providerId="LiveId" clId="{E4582587-FCDD-462B-8384-E567C9D41BAA}" dt="2024-05-21T11:04:07.535" v="223" actId="21"/>
          <ac:picMkLst>
            <pc:docMk/>
            <pc:sldMk cId="3639649419" sldId="286"/>
            <ac:picMk id="3" creationId="{62CB266A-65C7-CFDA-FF2F-4B34A19EE277}"/>
          </ac:picMkLst>
        </pc:picChg>
        <pc:picChg chg="del">
          <ac:chgData name="Aishu Kande" userId="68a4537c81309cdc" providerId="LiveId" clId="{E4582587-FCDD-462B-8384-E567C9D41BAA}" dt="2024-05-21T11:10:18.791" v="242" actId="21"/>
          <ac:picMkLst>
            <pc:docMk/>
            <pc:sldMk cId="3639649419" sldId="286"/>
            <ac:picMk id="4" creationId="{E2BEA4A3-80C5-7499-DED9-4F7502B362D5}"/>
          </ac:picMkLst>
        </pc:picChg>
        <pc:picChg chg="add del mod">
          <ac:chgData name="Aishu Kande" userId="68a4537c81309cdc" providerId="LiveId" clId="{E4582587-FCDD-462B-8384-E567C9D41BAA}" dt="2024-05-21T11:08:17.658" v="228" actId="21"/>
          <ac:picMkLst>
            <pc:docMk/>
            <pc:sldMk cId="3639649419" sldId="286"/>
            <ac:picMk id="9" creationId="{14453309-8A66-267F-CEB8-2E1E2E95EF0E}"/>
          </ac:picMkLst>
        </pc:picChg>
        <pc:picChg chg="add del mod">
          <ac:chgData name="Aishu Kande" userId="68a4537c81309cdc" providerId="LiveId" clId="{E4582587-FCDD-462B-8384-E567C9D41BAA}" dt="2024-05-21T11:29:58.477" v="296" actId="21"/>
          <ac:picMkLst>
            <pc:docMk/>
            <pc:sldMk cId="3639649419" sldId="286"/>
            <ac:picMk id="11" creationId="{706FD61E-956A-548F-9A4B-CCB133BE365C}"/>
          </ac:picMkLst>
        </pc:picChg>
        <pc:picChg chg="add del mod">
          <ac:chgData name="Aishu Kande" userId="68a4537c81309cdc" providerId="LiveId" clId="{E4582587-FCDD-462B-8384-E567C9D41BAA}" dt="2024-05-21T11:14:53.630" v="249" actId="21"/>
          <ac:picMkLst>
            <pc:docMk/>
            <pc:sldMk cId="3639649419" sldId="286"/>
            <ac:picMk id="13" creationId="{3AB46EE2-DC6E-A366-AA53-6DE3CC83F74C}"/>
          </ac:picMkLst>
        </pc:picChg>
        <pc:picChg chg="add del mod">
          <ac:chgData name="Aishu Kande" userId="68a4537c81309cdc" providerId="LiveId" clId="{E4582587-FCDD-462B-8384-E567C9D41BAA}" dt="2024-05-21T11:14:53.630" v="249" actId="21"/>
          <ac:picMkLst>
            <pc:docMk/>
            <pc:sldMk cId="3639649419" sldId="286"/>
            <ac:picMk id="15" creationId="{D5AD3487-AA45-A935-1281-BEF966FF914C}"/>
          </ac:picMkLst>
        </pc:picChg>
        <pc:picChg chg="add del mod">
          <ac:chgData name="Aishu Kande" userId="68a4537c81309cdc" providerId="LiveId" clId="{E4582587-FCDD-462B-8384-E567C9D41BAA}" dt="2024-05-21T11:30:01.874" v="297" actId="21"/>
          <ac:picMkLst>
            <pc:docMk/>
            <pc:sldMk cId="3639649419" sldId="286"/>
            <ac:picMk id="17" creationId="{96796BB0-96BD-E336-C450-130A34DA0D94}"/>
          </ac:picMkLst>
        </pc:picChg>
        <pc:picChg chg="add del mod">
          <ac:chgData name="Aishu Kande" userId="68a4537c81309cdc" providerId="LiveId" clId="{E4582587-FCDD-462B-8384-E567C9D41BAA}" dt="2024-05-21T11:30:04.530" v="298" actId="21"/>
          <ac:picMkLst>
            <pc:docMk/>
            <pc:sldMk cId="3639649419" sldId="286"/>
            <ac:picMk id="19" creationId="{52F3553A-51ED-0264-F7D5-4B4834DCE1DE}"/>
          </ac:picMkLst>
        </pc:picChg>
        <pc:picChg chg="add mod">
          <ac:chgData name="Aishu Kande" userId="68a4537c81309cdc" providerId="LiveId" clId="{E4582587-FCDD-462B-8384-E567C9D41BAA}" dt="2024-05-21T11:37:47.574" v="517" actId="1076"/>
          <ac:picMkLst>
            <pc:docMk/>
            <pc:sldMk cId="3639649419" sldId="286"/>
            <ac:picMk id="26" creationId="{0D685D17-03F6-F97C-B328-B3669D528A58}"/>
          </ac:picMkLst>
        </pc:picChg>
        <pc:picChg chg="add mod">
          <ac:chgData name="Aishu Kande" userId="68a4537c81309cdc" providerId="LiveId" clId="{E4582587-FCDD-462B-8384-E567C9D41BAA}" dt="2024-05-21T11:37:27.748" v="514" actId="1076"/>
          <ac:picMkLst>
            <pc:docMk/>
            <pc:sldMk cId="3639649419" sldId="286"/>
            <ac:picMk id="30" creationId="{70DBDFA2-8F72-8076-391B-87B5E85A5B71}"/>
          </ac:picMkLst>
        </pc:picChg>
      </pc:sldChg>
      <pc:sldChg chg="addSp delSp modSp mod ord">
        <pc:chgData name="Aishu Kande" userId="68a4537c81309cdc" providerId="LiveId" clId="{E4582587-FCDD-462B-8384-E567C9D41BAA}" dt="2024-05-21T12:31:54.591" v="862" actId="12"/>
        <pc:sldMkLst>
          <pc:docMk/>
          <pc:sldMk cId="100798408" sldId="287"/>
        </pc:sldMkLst>
        <pc:spChg chg="mod">
          <ac:chgData name="Aishu Kande" userId="68a4537c81309cdc" providerId="LiveId" clId="{E4582587-FCDD-462B-8384-E567C9D41BAA}" dt="2024-05-21T12:31:45.383" v="861" actId="14861"/>
          <ac:spMkLst>
            <pc:docMk/>
            <pc:sldMk cId="100798408" sldId="287"/>
            <ac:spMk id="2" creationId="{408B2A0B-DF4B-E28C-DFAF-2ADCB7C9E81B}"/>
          </ac:spMkLst>
        </pc:spChg>
        <pc:spChg chg="mod">
          <ac:chgData name="Aishu Kande" userId="68a4537c81309cdc" providerId="LiveId" clId="{E4582587-FCDD-462B-8384-E567C9D41BAA}" dt="2024-05-21T12:31:54.591" v="862" actId="12"/>
          <ac:spMkLst>
            <pc:docMk/>
            <pc:sldMk cId="100798408" sldId="287"/>
            <ac:spMk id="4" creationId="{5B3ECD44-A35F-8A65-3934-5C48F07D04FD}"/>
          </ac:spMkLst>
        </pc:spChg>
        <pc:picChg chg="add mod">
          <ac:chgData name="Aishu Kande" userId="68a4537c81309cdc" providerId="LiveId" clId="{E4582587-FCDD-462B-8384-E567C9D41BAA}" dt="2024-05-21T12:31:07.436" v="855" actId="14100"/>
          <ac:picMkLst>
            <pc:docMk/>
            <pc:sldMk cId="100798408" sldId="287"/>
            <ac:picMk id="5" creationId="{4E5185AF-AC03-8F05-4AFF-2BA588BDEAA2}"/>
          </ac:picMkLst>
        </pc:picChg>
        <pc:picChg chg="del">
          <ac:chgData name="Aishu Kande" userId="68a4537c81309cdc" providerId="LiveId" clId="{E4582587-FCDD-462B-8384-E567C9D41BAA}" dt="2024-05-21T12:29:38.948" v="846" actId="21"/>
          <ac:picMkLst>
            <pc:docMk/>
            <pc:sldMk cId="100798408" sldId="287"/>
            <ac:picMk id="2050" creationId="{51F0A52E-9C10-967E-52DA-64EBBA54D69C}"/>
          </ac:picMkLst>
        </pc:picChg>
        <pc:picChg chg="del">
          <ac:chgData name="Aishu Kande" userId="68a4537c81309cdc" providerId="LiveId" clId="{E4582587-FCDD-462B-8384-E567C9D41BAA}" dt="2024-05-21T12:29:38.948" v="846" actId="21"/>
          <ac:picMkLst>
            <pc:docMk/>
            <pc:sldMk cId="100798408" sldId="287"/>
            <ac:picMk id="2052" creationId="{6D4FDBB0-754A-8674-3E62-E1175446ED0C}"/>
          </ac:picMkLst>
        </pc:picChg>
        <pc:picChg chg="del">
          <ac:chgData name="Aishu Kande" userId="68a4537c81309cdc" providerId="LiveId" clId="{E4582587-FCDD-462B-8384-E567C9D41BAA}" dt="2024-05-21T12:29:38.948" v="846" actId="21"/>
          <ac:picMkLst>
            <pc:docMk/>
            <pc:sldMk cId="100798408" sldId="287"/>
            <ac:picMk id="2054" creationId="{D38700A9-55A0-ED34-45A5-B1E4941030D1}"/>
          </ac:picMkLst>
        </pc:picChg>
      </pc:sldChg>
      <pc:sldChg chg="addSp delSp modSp mod">
        <pc:chgData name="Aishu Kande" userId="68a4537c81309cdc" providerId="LiveId" clId="{E4582587-FCDD-462B-8384-E567C9D41BAA}" dt="2024-05-21T12:22:36.980" v="829" actId="20577"/>
        <pc:sldMkLst>
          <pc:docMk/>
          <pc:sldMk cId="3977102097" sldId="288"/>
        </pc:sldMkLst>
        <pc:spChg chg="mod">
          <ac:chgData name="Aishu Kande" userId="68a4537c81309cdc" providerId="LiveId" clId="{E4582587-FCDD-462B-8384-E567C9D41BAA}" dt="2024-05-21T12:03:25.770" v="748" actId="1076"/>
          <ac:spMkLst>
            <pc:docMk/>
            <pc:sldMk cId="3977102097" sldId="288"/>
            <ac:spMk id="2" creationId="{DD3D8A2C-B16A-C98D-59FD-08A09627A182}"/>
          </ac:spMkLst>
        </pc:spChg>
        <pc:spChg chg="add mod">
          <ac:chgData name="Aishu Kande" userId="68a4537c81309cdc" providerId="LiveId" clId="{E4582587-FCDD-462B-8384-E567C9D41BAA}" dt="2024-05-21T12:00:44.282" v="735" actId="1076"/>
          <ac:spMkLst>
            <pc:docMk/>
            <pc:sldMk cId="3977102097" sldId="288"/>
            <ac:spMk id="3" creationId="{3F0B1688-25F5-C2B2-5B37-F3C1154BC60D}"/>
          </ac:spMkLst>
        </pc:spChg>
        <pc:spChg chg="add mod">
          <ac:chgData name="Aishu Kande" userId="68a4537c81309cdc" providerId="LiveId" clId="{E4582587-FCDD-462B-8384-E567C9D41BAA}" dt="2024-05-21T12:00:56.619" v="737" actId="1076"/>
          <ac:spMkLst>
            <pc:docMk/>
            <pc:sldMk cId="3977102097" sldId="288"/>
            <ac:spMk id="4" creationId="{9A1F9420-BF6E-AC5D-EA37-3E21460BA4DE}"/>
          </ac:spMkLst>
        </pc:spChg>
        <pc:spChg chg="add mod">
          <ac:chgData name="Aishu Kande" userId="68a4537c81309cdc" providerId="LiveId" clId="{E4582587-FCDD-462B-8384-E567C9D41BAA}" dt="2024-05-21T12:22:36.980" v="829" actId="20577"/>
          <ac:spMkLst>
            <pc:docMk/>
            <pc:sldMk cId="3977102097" sldId="288"/>
            <ac:spMk id="7" creationId="{B45F8F6E-793B-D7B8-DBEB-8F77ADB8CE14}"/>
          </ac:spMkLst>
        </pc:spChg>
        <pc:picChg chg="add del mod">
          <ac:chgData name="Aishu Kande" userId="68a4537c81309cdc" providerId="LiveId" clId="{E4582587-FCDD-462B-8384-E567C9D41BAA}" dt="2024-05-21T12:19:10.716" v="780" actId="21"/>
          <ac:picMkLst>
            <pc:docMk/>
            <pc:sldMk cId="3977102097" sldId="288"/>
            <ac:picMk id="6" creationId="{B5806E1E-5FBD-8DEF-8D8C-3904B0681931}"/>
          </ac:picMkLst>
        </pc:picChg>
        <pc:picChg chg="add mod">
          <ac:chgData name="Aishu Kande" userId="68a4537c81309cdc" providerId="LiveId" clId="{E4582587-FCDD-462B-8384-E567C9D41BAA}" dt="2024-05-21T12:20:04.151" v="788" actId="14100"/>
          <ac:picMkLst>
            <pc:docMk/>
            <pc:sldMk cId="3977102097" sldId="288"/>
            <ac:picMk id="9" creationId="{548B021C-B1ED-D6EB-9C9D-BB2141B7C0A8}"/>
          </ac:picMkLst>
        </pc:picChg>
        <pc:picChg chg="del">
          <ac:chgData name="Aishu Kande" userId="68a4537c81309cdc" providerId="LiveId" clId="{E4582587-FCDD-462B-8384-E567C9D41BAA}" dt="2024-05-21T12:01:17.900" v="740" actId="21"/>
          <ac:picMkLst>
            <pc:docMk/>
            <pc:sldMk cId="3977102097" sldId="288"/>
            <ac:picMk id="1026" creationId="{EECF1B83-FA6B-2B62-AF08-D982E388541B}"/>
          </ac:picMkLst>
        </pc:picChg>
      </pc:sldChg>
      <pc:sldChg chg="del">
        <pc:chgData name="Aishu Kande" userId="68a4537c81309cdc" providerId="LiveId" clId="{E4582587-FCDD-462B-8384-E567C9D41BAA}" dt="2024-05-21T12:28:52.689" v="845" actId="2696"/>
        <pc:sldMkLst>
          <pc:docMk/>
          <pc:sldMk cId="578516289" sldId="289"/>
        </pc:sldMkLst>
      </pc:sldChg>
      <pc:sldChg chg="modAnim">
        <pc:chgData name="Aishu Kande" userId="68a4537c81309cdc" providerId="LiveId" clId="{E4582587-FCDD-462B-8384-E567C9D41BAA}" dt="2024-05-21T10:15:11.933" v="161"/>
        <pc:sldMkLst>
          <pc:docMk/>
          <pc:sldMk cId="4045590147" sldId="290"/>
        </pc:sldMkLst>
      </pc:sldChg>
      <pc:sldChg chg="add del">
        <pc:chgData name="Aishu Kande" userId="68a4537c81309cdc" providerId="LiveId" clId="{E4582587-FCDD-462B-8384-E567C9D41BAA}" dt="2024-05-21T11:24:32.944" v="278" actId="2696"/>
        <pc:sldMkLst>
          <pc:docMk/>
          <pc:sldMk cId="3000646163" sldId="291"/>
        </pc:sldMkLst>
      </pc:sldChg>
      <pc:sldChg chg="add">
        <pc:chgData name="Aishu Kande" userId="68a4537c81309cdc" providerId="LiveId" clId="{E4582587-FCDD-462B-8384-E567C9D41BAA}" dt="2024-05-21T11:24:38.387" v="279" actId="2890"/>
        <pc:sldMkLst>
          <pc:docMk/>
          <pc:sldMk cId="3906708951" sldId="291"/>
        </pc:sldMkLst>
      </pc:sldChg>
      <pc:sldChg chg="addSp modSp new mod">
        <pc:chgData name="Aishu Kande" userId="68a4537c81309cdc" providerId="LiveId" clId="{E4582587-FCDD-462B-8384-E567C9D41BAA}" dt="2024-05-23T15:12:32.057" v="1312" actId="207"/>
        <pc:sldMkLst>
          <pc:docMk/>
          <pc:sldMk cId="688461268" sldId="292"/>
        </pc:sldMkLst>
        <pc:spChg chg="mod">
          <ac:chgData name="Aishu Kande" userId="68a4537c81309cdc" providerId="LiveId" clId="{E4582587-FCDD-462B-8384-E567C9D41BAA}" dt="2024-05-23T15:09:21.756" v="1289" actId="20577"/>
          <ac:spMkLst>
            <pc:docMk/>
            <pc:sldMk cId="688461268" sldId="292"/>
            <ac:spMk id="2" creationId="{2EB37E64-6A85-7436-5F6F-729CAF2DBDA4}"/>
          </ac:spMkLst>
        </pc:spChg>
        <pc:spChg chg="add mod">
          <ac:chgData name="Aishu Kande" userId="68a4537c81309cdc" providerId="LiveId" clId="{E4582587-FCDD-462B-8384-E567C9D41BAA}" dt="2024-05-23T15:09:05.667" v="1272"/>
          <ac:spMkLst>
            <pc:docMk/>
            <pc:sldMk cId="688461268" sldId="292"/>
            <ac:spMk id="5" creationId="{E2A51FD7-8A36-1B6E-7C78-FF1F93D30434}"/>
          </ac:spMkLst>
        </pc:spChg>
        <pc:spChg chg="add mod">
          <ac:chgData name="Aishu Kande" userId="68a4537c81309cdc" providerId="LiveId" clId="{E4582587-FCDD-462B-8384-E567C9D41BAA}" dt="2024-05-23T15:09:05.667" v="1272"/>
          <ac:spMkLst>
            <pc:docMk/>
            <pc:sldMk cId="688461268" sldId="292"/>
            <ac:spMk id="7" creationId="{B28F5317-C53F-93D0-7A17-A74EA5CA6D56}"/>
          </ac:spMkLst>
        </pc:spChg>
        <pc:spChg chg="add mod">
          <ac:chgData name="Aishu Kande" userId="68a4537c81309cdc" providerId="LiveId" clId="{E4582587-FCDD-462B-8384-E567C9D41BAA}" dt="2024-05-23T15:09:05.667" v="1272"/>
          <ac:spMkLst>
            <pc:docMk/>
            <pc:sldMk cId="688461268" sldId="292"/>
            <ac:spMk id="8" creationId="{BB136072-6197-DBC6-D1DE-EDF17CCA0D72}"/>
          </ac:spMkLst>
        </pc:spChg>
        <pc:spChg chg="add mod">
          <ac:chgData name="Aishu Kande" userId="68a4537c81309cdc" providerId="LiveId" clId="{E4582587-FCDD-462B-8384-E567C9D41BAA}" dt="2024-05-23T15:09:05.667" v="1272"/>
          <ac:spMkLst>
            <pc:docMk/>
            <pc:sldMk cId="688461268" sldId="292"/>
            <ac:spMk id="9" creationId="{B86D8A10-0343-AC86-8F13-BAF3F9DE1A6E}"/>
          </ac:spMkLst>
        </pc:spChg>
        <pc:spChg chg="add mod">
          <ac:chgData name="Aishu Kande" userId="68a4537c81309cdc" providerId="LiveId" clId="{E4582587-FCDD-462B-8384-E567C9D41BAA}" dt="2024-05-23T15:09:05.667" v="1272"/>
          <ac:spMkLst>
            <pc:docMk/>
            <pc:sldMk cId="688461268" sldId="292"/>
            <ac:spMk id="10" creationId="{8F97F623-998A-E460-9AD5-E3A2F9E1B0A9}"/>
          </ac:spMkLst>
        </pc:spChg>
        <pc:spChg chg="add mod">
          <ac:chgData name="Aishu Kande" userId="68a4537c81309cdc" providerId="LiveId" clId="{E4582587-FCDD-462B-8384-E567C9D41BAA}" dt="2024-05-23T15:09:05.667" v="1272"/>
          <ac:spMkLst>
            <pc:docMk/>
            <pc:sldMk cId="688461268" sldId="292"/>
            <ac:spMk id="11" creationId="{42543476-712B-D5B1-6C67-EBC5699A6735}"/>
          </ac:spMkLst>
        </pc:spChg>
        <pc:spChg chg="add mod">
          <ac:chgData name="Aishu Kande" userId="68a4537c81309cdc" providerId="LiveId" clId="{E4582587-FCDD-462B-8384-E567C9D41BAA}" dt="2024-05-23T15:09:05.667" v="1272"/>
          <ac:spMkLst>
            <pc:docMk/>
            <pc:sldMk cId="688461268" sldId="292"/>
            <ac:spMk id="12" creationId="{7890BC9D-75C9-231E-806A-7504B2EA4F55}"/>
          </ac:spMkLst>
        </pc:spChg>
        <pc:spChg chg="add mod">
          <ac:chgData name="Aishu Kande" userId="68a4537c81309cdc" providerId="LiveId" clId="{E4582587-FCDD-462B-8384-E567C9D41BAA}" dt="2024-05-23T15:11:46.632" v="1307" actId="1076"/>
          <ac:spMkLst>
            <pc:docMk/>
            <pc:sldMk cId="688461268" sldId="292"/>
            <ac:spMk id="14" creationId="{65EFA3F1-D1E3-7034-C607-545BF431910A}"/>
          </ac:spMkLst>
        </pc:spChg>
        <pc:spChg chg="add mod">
          <ac:chgData name="Aishu Kande" userId="68a4537c81309cdc" providerId="LiveId" clId="{E4582587-FCDD-462B-8384-E567C9D41BAA}" dt="2024-05-23T15:11:53.648" v="1308" actId="1076"/>
          <ac:spMkLst>
            <pc:docMk/>
            <pc:sldMk cId="688461268" sldId="292"/>
            <ac:spMk id="16" creationId="{A39A014D-EB22-3026-FA78-4C56C75A8E17}"/>
          </ac:spMkLst>
        </pc:spChg>
        <pc:spChg chg="add mod">
          <ac:chgData name="Aishu Kande" userId="68a4537c81309cdc" providerId="LiveId" clId="{E4582587-FCDD-462B-8384-E567C9D41BAA}" dt="2024-05-23T15:12:03.170" v="1310" actId="1076"/>
          <ac:spMkLst>
            <pc:docMk/>
            <pc:sldMk cId="688461268" sldId="292"/>
            <ac:spMk id="18" creationId="{AD9A77A6-6DB7-6097-E9FA-D3026138D9F4}"/>
          </ac:spMkLst>
        </pc:spChg>
        <pc:spChg chg="add mod">
          <ac:chgData name="Aishu Kande" userId="68a4537c81309cdc" providerId="LiveId" clId="{E4582587-FCDD-462B-8384-E567C9D41BAA}" dt="2024-05-23T15:09:39.970" v="1290"/>
          <ac:spMkLst>
            <pc:docMk/>
            <pc:sldMk cId="688461268" sldId="292"/>
            <ac:spMk id="19" creationId="{F10C76A1-0E2C-7618-6FB1-6FBBBECD8797}"/>
          </ac:spMkLst>
        </pc:spChg>
        <pc:spChg chg="add mod">
          <ac:chgData name="Aishu Kande" userId="68a4537c81309cdc" providerId="LiveId" clId="{E4582587-FCDD-462B-8384-E567C9D41BAA}" dt="2024-05-23T15:09:39.970" v="1290"/>
          <ac:spMkLst>
            <pc:docMk/>
            <pc:sldMk cId="688461268" sldId="292"/>
            <ac:spMk id="20" creationId="{FA7754E7-207B-8CD6-8878-B14581958990}"/>
          </ac:spMkLst>
        </pc:spChg>
        <pc:spChg chg="add mod">
          <ac:chgData name="Aishu Kande" userId="68a4537c81309cdc" providerId="LiveId" clId="{E4582587-FCDD-462B-8384-E567C9D41BAA}" dt="2024-05-23T15:12:32.057" v="1312" actId="207"/>
          <ac:spMkLst>
            <pc:docMk/>
            <pc:sldMk cId="688461268" sldId="292"/>
            <ac:spMk id="21" creationId="{E646FFB2-A4CC-4BEA-3CCB-5CCC9DF4F3EF}"/>
          </ac:spMkLst>
        </pc:spChg>
        <pc:spChg chg="add mod">
          <ac:chgData name="Aishu Kande" userId="68a4537c81309cdc" providerId="LiveId" clId="{E4582587-FCDD-462B-8384-E567C9D41BAA}" dt="2024-05-23T15:12:32.057" v="1312" actId="207"/>
          <ac:spMkLst>
            <pc:docMk/>
            <pc:sldMk cId="688461268" sldId="292"/>
            <ac:spMk id="22" creationId="{EBFA79E7-52AE-49DE-D38B-D342E760D51D}"/>
          </ac:spMkLst>
        </pc:spChg>
        <pc:spChg chg="add mod">
          <ac:chgData name="Aishu Kande" userId="68a4537c81309cdc" providerId="LiveId" clId="{E4582587-FCDD-462B-8384-E567C9D41BAA}" dt="2024-05-23T15:09:39.970" v="1290"/>
          <ac:spMkLst>
            <pc:docMk/>
            <pc:sldMk cId="688461268" sldId="292"/>
            <ac:spMk id="23" creationId="{8EBF7495-BA33-3D72-9885-1FEFECF8218E}"/>
          </ac:spMkLst>
        </pc:spChg>
        <pc:spChg chg="add mod">
          <ac:chgData name="Aishu Kande" userId="68a4537c81309cdc" providerId="LiveId" clId="{E4582587-FCDD-462B-8384-E567C9D41BAA}" dt="2024-05-23T15:09:39.970" v="1290"/>
          <ac:spMkLst>
            <pc:docMk/>
            <pc:sldMk cId="688461268" sldId="292"/>
            <ac:spMk id="24" creationId="{DF1A835C-6B33-D497-720D-171EEBBFC708}"/>
          </ac:spMkLst>
        </pc:spChg>
        <pc:spChg chg="add mod">
          <ac:chgData name="Aishu Kande" userId="68a4537c81309cdc" providerId="LiveId" clId="{E4582587-FCDD-462B-8384-E567C9D41BAA}" dt="2024-05-23T15:09:54.398" v="1292"/>
          <ac:spMkLst>
            <pc:docMk/>
            <pc:sldMk cId="688461268" sldId="292"/>
            <ac:spMk id="26" creationId="{ED1A5E14-F72B-AF67-0BC7-B55AA60319DB}"/>
          </ac:spMkLst>
        </pc:spChg>
        <pc:spChg chg="add mod">
          <ac:chgData name="Aishu Kande" userId="68a4537c81309cdc" providerId="LiveId" clId="{E4582587-FCDD-462B-8384-E567C9D41BAA}" dt="2024-05-23T15:09:54.398" v="1292"/>
          <ac:spMkLst>
            <pc:docMk/>
            <pc:sldMk cId="688461268" sldId="292"/>
            <ac:spMk id="28" creationId="{09AD67E0-AEF4-1FA6-9BE3-38F1105920E8}"/>
          </ac:spMkLst>
        </pc:spChg>
        <pc:spChg chg="add mod">
          <ac:chgData name="Aishu Kande" userId="68a4537c81309cdc" providerId="LiveId" clId="{E4582587-FCDD-462B-8384-E567C9D41BAA}" dt="2024-05-23T15:09:54.398" v="1292"/>
          <ac:spMkLst>
            <pc:docMk/>
            <pc:sldMk cId="688461268" sldId="292"/>
            <ac:spMk id="30" creationId="{EBB9EB08-9989-0A28-3BEE-7C553BD2EC3E}"/>
          </ac:spMkLst>
        </pc:spChg>
        <pc:spChg chg="add mod">
          <ac:chgData name="Aishu Kande" userId="68a4537c81309cdc" providerId="LiveId" clId="{E4582587-FCDD-462B-8384-E567C9D41BAA}" dt="2024-05-23T15:09:54.398" v="1292"/>
          <ac:spMkLst>
            <pc:docMk/>
            <pc:sldMk cId="688461268" sldId="292"/>
            <ac:spMk id="31" creationId="{F5D0702E-5FB6-7DEB-7D9F-E0A002A2C962}"/>
          </ac:spMkLst>
        </pc:spChg>
        <pc:spChg chg="add mod">
          <ac:chgData name="Aishu Kande" userId="68a4537c81309cdc" providerId="LiveId" clId="{E4582587-FCDD-462B-8384-E567C9D41BAA}" dt="2024-05-23T15:09:54.398" v="1292"/>
          <ac:spMkLst>
            <pc:docMk/>
            <pc:sldMk cId="688461268" sldId="292"/>
            <ac:spMk id="32" creationId="{EE94FFD2-F200-BE74-4406-A5AE2122C5FA}"/>
          </ac:spMkLst>
        </pc:spChg>
        <pc:spChg chg="add mod">
          <ac:chgData name="Aishu Kande" userId="68a4537c81309cdc" providerId="LiveId" clId="{E4582587-FCDD-462B-8384-E567C9D41BAA}" dt="2024-05-23T15:09:54.398" v="1292"/>
          <ac:spMkLst>
            <pc:docMk/>
            <pc:sldMk cId="688461268" sldId="292"/>
            <ac:spMk id="33" creationId="{BA20F58C-FE3B-268D-A310-75A411D1778A}"/>
          </ac:spMkLst>
        </pc:spChg>
        <pc:spChg chg="add mod">
          <ac:chgData name="Aishu Kande" userId="68a4537c81309cdc" providerId="LiveId" clId="{E4582587-FCDD-462B-8384-E567C9D41BAA}" dt="2024-05-23T15:09:54.398" v="1292"/>
          <ac:spMkLst>
            <pc:docMk/>
            <pc:sldMk cId="688461268" sldId="292"/>
            <ac:spMk id="34" creationId="{9AEA400D-7376-89C8-36C4-7879F3F94DCE}"/>
          </ac:spMkLst>
        </pc:spChg>
        <pc:spChg chg="add mod">
          <ac:chgData name="Aishu Kande" userId="68a4537c81309cdc" providerId="LiveId" clId="{E4582587-FCDD-462B-8384-E567C9D41BAA}" dt="2024-05-23T15:09:54.398" v="1292"/>
          <ac:spMkLst>
            <pc:docMk/>
            <pc:sldMk cId="688461268" sldId="292"/>
            <ac:spMk id="35" creationId="{FC42410B-B75F-CF3B-D976-8B776B3FE1BE}"/>
          </ac:spMkLst>
        </pc:spChg>
        <pc:spChg chg="add mod">
          <ac:chgData name="Aishu Kande" userId="68a4537c81309cdc" providerId="LiveId" clId="{E4582587-FCDD-462B-8384-E567C9D41BAA}" dt="2024-05-23T15:09:54.398" v="1292"/>
          <ac:spMkLst>
            <pc:docMk/>
            <pc:sldMk cId="688461268" sldId="292"/>
            <ac:spMk id="36" creationId="{E8938D5D-9B2F-2031-86D9-7E90560E2DF0}"/>
          </ac:spMkLst>
        </pc:spChg>
        <pc:spChg chg="add mod">
          <ac:chgData name="Aishu Kande" userId="68a4537c81309cdc" providerId="LiveId" clId="{E4582587-FCDD-462B-8384-E567C9D41BAA}" dt="2024-05-23T15:11:25.405" v="1304" actId="1076"/>
          <ac:spMkLst>
            <pc:docMk/>
            <pc:sldMk cId="688461268" sldId="292"/>
            <ac:spMk id="37" creationId="{384CA667-7645-C9CB-7778-DAFB758E564E}"/>
          </ac:spMkLst>
        </pc:spChg>
        <pc:spChg chg="add mod">
          <ac:chgData name="Aishu Kande" userId="68a4537c81309cdc" providerId="LiveId" clId="{E4582587-FCDD-462B-8384-E567C9D41BAA}" dt="2024-05-23T15:12:11.303" v="1311" actId="1076"/>
          <ac:spMkLst>
            <pc:docMk/>
            <pc:sldMk cId="688461268" sldId="292"/>
            <ac:spMk id="38" creationId="{63D7EA79-150D-87F1-3F73-74E364E2E88C}"/>
          </ac:spMkLst>
        </pc:spChg>
        <pc:grpChg chg="add mod">
          <ac:chgData name="Aishu Kande" userId="68a4537c81309cdc" providerId="LiveId" clId="{E4582587-FCDD-462B-8384-E567C9D41BAA}" dt="2024-05-23T15:09:05.667" v="1272"/>
          <ac:grpSpMkLst>
            <pc:docMk/>
            <pc:sldMk cId="688461268" sldId="292"/>
            <ac:grpSpMk id="3" creationId="{EF02D8F9-CE5D-3E75-ADDF-758EAD741811}"/>
          </ac:grpSpMkLst>
        </pc:grpChg>
        <pc:grpChg chg="add mod">
          <ac:chgData name="Aishu Kande" userId="68a4537c81309cdc" providerId="LiveId" clId="{E4582587-FCDD-462B-8384-E567C9D41BAA}" dt="2024-05-23T15:09:05.667" v="1272"/>
          <ac:grpSpMkLst>
            <pc:docMk/>
            <pc:sldMk cId="688461268" sldId="292"/>
            <ac:grpSpMk id="4" creationId="{2CA7DA16-121D-A4D1-BC42-764C057AEE64}"/>
          </ac:grpSpMkLst>
        </pc:grpChg>
        <pc:grpChg chg="add mod">
          <ac:chgData name="Aishu Kande" userId="68a4537c81309cdc" providerId="LiveId" clId="{E4582587-FCDD-462B-8384-E567C9D41BAA}" dt="2024-05-23T15:09:05.667" v="1272"/>
          <ac:grpSpMkLst>
            <pc:docMk/>
            <pc:sldMk cId="688461268" sldId="292"/>
            <ac:grpSpMk id="6" creationId="{98A97182-0EBF-1F21-9436-B8FDFEBDA9F8}"/>
          </ac:grpSpMkLst>
        </pc:grpChg>
        <pc:grpChg chg="add mod">
          <ac:chgData name="Aishu Kande" userId="68a4537c81309cdc" providerId="LiveId" clId="{E4582587-FCDD-462B-8384-E567C9D41BAA}" dt="2024-05-23T15:11:32.672" v="1305" actId="1076"/>
          <ac:grpSpMkLst>
            <pc:docMk/>
            <pc:sldMk cId="688461268" sldId="292"/>
            <ac:grpSpMk id="13" creationId="{B18A08D2-2A3A-FFD9-15F2-E629C1B8F2FB}"/>
          </ac:grpSpMkLst>
        </pc:grpChg>
        <pc:grpChg chg="add mod">
          <ac:chgData name="Aishu Kande" userId="68a4537c81309cdc" providerId="LiveId" clId="{E4582587-FCDD-462B-8384-E567C9D41BAA}" dt="2024-05-23T15:11:37.826" v="1306" actId="1076"/>
          <ac:grpSpMkLst>
            <pc:docMk/>
            <pc:sldMk cId="688461268" sldId="292"/>
            <ac:grpSpMk id="15" creationId="{484AA4FC-8213-F71B-D475-91FAFA7BAFDB}"/>
          </ac:grpSpMkLst>
        </pc:grpChg>
        <pc:grpChg chg="add mod">
          <ac:chgData name="Aishu Kande" userId="68a4537c81309cdc" providerId="LiveId" clId="{E4582587-FCDD-462B-8384-E567C9D41BAA}" dt="2024-05-23T15:11:57.122" v="1309" actId="1076"/>
          <ac:grpSpMkLst>
            <pc:docMk/>
            <pc:sldMk cId="688461268" sldId="292"/>
            <ac:grpSpMk id="17" creationId="{283590DE-D2E8-ECAF-998B-59F008070C85}"/>
          </ac:grpSpMkLst>
        </pc:grpChg>
        <pc:grpChg chg="add mod">
          <ac:chgData name="Aishu Kande" userId="68a4537c81309cdc" providerId="LiveId" clId="{E4582587-FCDD-462B-8384-E567C9D41BAA}" dt="2024-05-23T15:09:54.398" v="1292"/>
          <ac:grpSpMkLst>
            <pc:docMk/>
            <pc:sldMk cId="688461268" sldId="292"/>
            <ac:grpSpMk id="25" creationId="{085A849D-0AF3-6BC8-020C-9B693B7A8FAF}"/>
          </ac:grpSpMkLst>
        </pc:grpChg>
        <pc:grpChg chg="add mod">
          <ac:chgData name="Aishu Kande" userId="68a4537c81309cdc" providerId="LiveId" clId="{E4582587-FCDD-462B-8384-E567C9D41BAA}" dt="2024-05-23T15:09:54.398" v="1292"/>
          <ac:grpSpMkLst>
            <pc:docMk/>
            <pc:sldMk cId="688461268" sldId="292"/>
            <ac:grpSpMk id="27" creationId="{E22A4699-D21F-82BE-2BD9-A8EAA92A6402}"/>
          </ac:grpSpMkLst>
        </pc:grpChg>
        <pc:grpChg chg="add mod">
          <ac:chgData name="Aishu Kande" userId="68a4537c81309cdc" providerId="LiveId" clId="{E4582587-FCDD-462B-8384-E567C9D41BAA}" dt="2024-05-23T15:09:54.398" v="1292"/>
          <ac:grpSpMkLst>
            <pc:docMk/>
            <pc:sldMk cId="688461268" sldId="292"/>
            <ac:grpSpMk id="29" creationId="{B7EDBCD8-14A4-E4EF-52F6-F3B5EF445DA5}"/>
          </ac:grpSpMkLst>
        </pc:grpChg>
      </pc:sldChg>
      <pc:sldChg chg="addSp delSp modSp new mod">
        <pc:chgData name="Aishu Kande" userId="68a4537c81309cdc" providerId="LiveId" clId="{E4582587-FCDD-462B-8384-E567C9D41BAA}" dt="2024-05-23T15:17:23.446" v="1373" actId="14100"/>
        <pc:sldMkLst>
          <pc:docMk/>
          <pc:sldMk cId="1095310145" sldId="293"/>
        </pc:sldMkLst>
        <pc:spChg chg="mod">
          <ac:chgData name="Aishu Kande" userId="68a4537c81309cdc" providerId="LiveId" clId="{E4582587-FCDD-462B-8384-E567C9D41BAA}" dt="2024-05-23T15:14:00.425" v="1355" actId="1076"/>
          <ac:spMkLst>
            <pc:docMk/>
            <pc:sldMk cId="1095310145" sldId="293"/>
            <ac:spMk id="2" creationId="{03980D7D-E928-F434-9779-21052EF97C23}"/>
          </ac:spMkLst>
        </pc:spChg>
        <pc:spChg chg="add mod">
          <ac:chgData name="Aishu Kande" userId="68a4537c81309cdc" providerId="LiveId" clId="{E4582587-FCDD-462B-8384-E567C9D41BAA}" dt="2024-05-23T15:17:23.446" v="1373" actId="14100"/>
          <ac:spMkLst>
            <pc:docMk/>
            <pc:sldMk cId="1095310145" sldId="293"/>
            <ac:spMk id="3" creationId="{C34FF522-1C26-5DC7-B965-56E0C287CE3A}"/>
          </ac:spMkLst>
        </pc:spChg>
        <pc:spChg chg="add del">
          <ac:chgData name="Aishu Kande" userId="68a4537c81309cdc" providerId="LiveId" clId="{E4582587-FCDD-462B-8384-E567C9D41BAA}" dt="2024-05-23T15:16:31.645" v="1370" actId="22"/>
          <ac:spMkLst>
            <pc:docMk/>
            <pc:sldMk cId="1095310145" sldId="293"/>
            <ac:spMk id="5" creationId="{75DA857E-5386-B446-23D9-E59DA6953C66}"/>
          </ac:spMkLst>
        </pc:spChg>
      </pc:sldChg>
      <pc:sldChg chg="addSp delSp modSp new mod">
        <pc:chgData name="Aishu Kande" userId="68a4537c81309cdc" providerId="LiveId" clId="{E4582587-FCDD-462B-8384-E567C9D41BAA}" dt="2024-05-23T15:21:48.728" v="1399" actId="1076"/>
        <pc:sldMkLst>
          <pc:docMk/>
          <pc:sldMk cId="422887141" sldId="294"/>
        </pc:sldMkLst>
        <pc:spChg chg="del mod">
          <ac:chgData name="Aishu Kande" userId="68a4537c81309cdc" providerId="LiveId" clId="{E4582587-FCDD-462B-8384-E567C9D41BAA}" dt="2024-05-23T15:18:43.484" v="1381" actId="21"/>
          <ac:spMkLst>
            <pc:docMk/>
            <pc:sldMk cId="422887141" sldId="294"/>
            <ac:spMk id="2" creationId="{D73DAE45-F3F6-6D82-FAA6-5B4190E32CB2}"/>
          </ac:spMkLst>
        </pc:spChg>
        <pc:spChg chg="add mod">
          <ac:chgData name="Aishu Kande" userId="68a4537c81309cdc" providerId="LiveId" clId="{E4582587-FCDD-462B-8384-E567C9D41BAA}" dt="2024-05-23T15:21:35.447" v="1397" actId="1076"/>
          <ac:spMkLst>
            <pc:docMk/>
            <pc:sldMk cId="422887141" sldId="294"/>
            <ac:spMk id="3" creationId="{3E582BBC-12E7-EFDF-445E-7D4581C8DB83}"/>
          </ac:spMkLst>
        </pc:spChg>
        <pc:spChg chg="add mod">
          <ac:chgData name="Aishu Kande" userId="68a4537c81309cdc" providerId="LiveId" clId="{E4582587-FCDD-462B-8384-E567C9D41BAA}" dt="2024-05-23T15:21:48.728" v="1399" actId="1076"/>
          <ac:spMkLst>
            <pc:docMk/>
            <pc:sldMk cId="422887141" sldId="294"/>
            <ac:spMk id="4" creationId="{3FE13383-0AC2-9D13-14A2-5FB43551DC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869E95C-6485-428F-8C72-7D7142631BD4}" type="datetimeFigureOut">
              <a:rPr lang="en-IN" smtClean="0"/>
              <a:t>24-05-2024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6A2F3A9-7605-426F-BED5-32BE97D3E271}" type="slidenum">
              <a:rPr lang="en-IN" smtClean="0"/>
              <a:t>‹#›</a:t>
            </a:fld>
            <a:endParaRPr lang="en-IN"/>
          </a:p>
        </p:txBody>
      </p:sp>
    </p:spTree>
    <p:extLst>
      <p:ext uri="{BB962C8B-B14F-4D97-AF65-F5344CB8AC3E}">
        <p14:creationId xmlns:p14="http://schemas.microsoft.com/office/powerpoint/2010/main" val="59802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2F3A9-7605-426F-BED5-32BE97D3E271}" type="slidenum">
              <a:rPr lang="en-IN" smtClean="0"/>
              <a:t>2</a:t>
            </a:fld>
            <a:endParaRPr lang="en-IN"/>
          </a:p>
        </p:txBody>
      </p:sp>
    </p:spTree>
    <p:extLst>
      <p:ext uri="{BB962C8B-B14F-4D97-AF65-F5344CB8AC3E}">
        <p14:creationId xmlns:p14="http://schemas.microsoft.com/office/powerpoint/2010/main" val="147420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2F3A9-7605-426F-BED5-32BE97D3E271}" type="slidenum">
              <a:rPr lang="en-IN" smtClean="0"/>
              <a:t>8</a:t>
            </a:fld>
            <a:endParaRPr lang="en-IN"/>
          </a:p>
        </p:txBody>
      </p:sp>
    </p:spTree>
    <p:extLst>
      <p:ext uri="{BB962C8B-B14F-4D97-AF65-F5344CB8AC3E}">
        <p14:creationId xmlns:p14="http://schemas.microsoft.com/office/powerpoint/2010/main" val="31372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2F3A9-7605-426F-BED5-32BE97D3E271}" type="slidenum">
              <a:rPr lang="en-IN" smtClean="0"/>
              <a:t>9</a:t>
            </a:fld>
            <a:endParaRPr lang="en-IN"/>
          </a:p>
        </p:txBody>
      </p:sp>
    </p:spTree>
    <p:extLst>
      <p:ext uri="{BB962C8B-B14F-4D97-AF65-F5344CB8AC3E}">
        <p14:creationId xmlns:p14="http://schemas.microsoft.com/office/powerpoint/2010/main" val="22624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rgbClr val="004952"/>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602980" y="67056"/>
            <a:ext cx="348996" cy="358139"/>
          </a:xfrm>
          <a:prstGeom prst="rect">
            <a:avLst/>
          </a:prstGeom>
        </p:spPr>
      </p:pic>
      <p:pic>
        <p:nvPicPr>
          <p:cNvPr id="17" name="bg object 17"/>
          <p:cNvPicPr/>
          <p:nvPr/>
        </p:nvPicPr>
        <p:blipFill>
          <a:blip r:embed="rId3" cstate="print"/>
          <a:stretch>
            <a:fillRect/>
          </a:stretch>
        </p:blipFill>
        <p:spPr>
          <a:xfrm>
            <a:off x="475487" y="847344"/>
            <a:ext cx="2953512" cy="3992879"/>
          </a:xfrm>
          <a:prstGeom prst="rect">
            <a:avLst/>
          </a:prstGeom>
        </p:spPr>
      </p:pic>
      <p:pic>
        <p:nvPicPr>
          <p:cNvPr id="18" name="bg object 18"/>
          <p:cNvPicPr/>
          <p:nvPr/>
        </p:nvPicPr>
        <p:blipFill>
          <a:blip r:embed="rId4" cstate="print"/>
          <a:stretch>
            <a:fillRect/>
          </a:stretch>
        </p:blipFill>
        <p:spPr>
          <a:xfrm>
            <a:off x="5381244" y="794004"/>
            <a:ext cx="2802636" cy="421081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967354" y="2056587"/>
            <a:ext cx="3209290" cy="635000"/>
          </a:xfrm>
          <a:prstGeom prst="rect">
            <a:avLst/>
          </a:prstGeom>
        </p:spPr>
        <p:txBody>
          <a:bodyPr wrap="square" lIns="0" tIns="0" rIns="0" bIns="0">
            <a:spAutoFit/>
          </a:bodyPr>
          <a:lstStyle>
            <a:lvl1pPr>
              <a:defRPr sz="4000" b="1" i="0">
                <a:solidFill>
                  <a:srgbClr val="CC0000"/>
                </a:solidFill>
                <a:latin typeface="Verdana"/>
                <a:cs typeface="Verdana"/>
              </a:defRPr>
            </a:lvl1pPr>
          </a:lstStyle>
          <a:p>
            <a:endParaRPr/>
          </a:p>
        </p:txBody>
      </p:sp>
      <p:sp>
        <p:nvSpPr>
          <p:cNvPr id="3" name="Holder 3"/>
          <p:cNvSpPr>
            <a:spLocks noGrp="1"/>
          </p:cNvSpPr>
          <p:nvPr>
            <p:ph type="body" idx="1"/>
          </p:nvPr>
        </p:nvSpPr>
        <p:spPr>
          <a:xfrm>
            <a:off x="271906" y="1268933"/>
            <a:ext cx="8600186" cy="2205990"/>
          </a:xfrm>
          <a:prstGeom prst="rect">
            <a:avLst/>
          </a:prstGeom>
        </p:spPr>
        <p:txBody>
          <a:bodyPr wrap="square" lIns="0" tIns="0" rIns="0" bIns="0">
            <a:spAutoFit/>
          </a:bodyPr>
          <a:lstStyle>
            <a:lvl1pPr>
              <a:defRPr sz="1800" b="0" i="0">
                <a:solidFill>
                  <a:srgbClr val="004952"/>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seaborn.pydata.org/" TargetMode="External"/><Relationship Id="rId1" Type="http://schemas.openxmlformats.org/officeDocument/2006/relationships/slideLayout" Target="../slideLayouts/slideLayout2.xml"/><Relationship Id="rId4" Type="http://schemas.openxmlformats.org/officeDocument/2006/relationships/hyperlink" Target="https://matplotlib.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565" y="829424"/>
            <a:ext cx="6452870" cy="2351926"/>
          </a:xfrm>
          <a:prstGeom prst="rect">
            <a:avLst/>
          </a:prstGeom>
        </p:spPr>
        <p:txBody>
          <a:bodyPr vert="horz" wrap="square" lIns="0" tIns="12700" rIns="0" bIns="0" rtlCol="0">
            <a:spAutoFit/>
          </a:bodyPr>
          <a:lstStyle/>
          <a:p>
            <a:pPr marL="12700" marR="5080" indent="275590" algn="ctr">
              <a:spcBef>
                <a:spcPts val="100"/>
              </a:spcBef>
            </a:pPr>
            <a:r>
              <a:rPr sz="3600" spc="-114" dirty="0"/>
              <a:t>Ca</a:t>
            </a:r>
            <a:r>
              <a:rPr sz="3600" spc="-120" dirty="0"/>
              <a:t>pst</a:t>
            </a:r>
            <a:r>
              <a:rPr sz="3600" spc="-110" dirty="0"/>
              <a:t>o</a:t>
            </a:r>
            <a:r>
              <a:rPr sz="3600" spc="-120" dirty="0"/>
              <a:t>n</a:t>
            </a:r>
            <a:r>
              <a:rPr sz="3600" dirty="0"/>
              <a:t>e</a:t>
            </a:r>
            <a:r>
              <a:rPr sz="3600" spc="-465" dirty="0"/>
              <a:t> </a:t>
            </a:r>
            <a:r>
              <a:rPr sz="3600" spc="-155" dirty="0"/>
              <a:t>P</a:t>
            </a:r>
            <a:r>
              <a:rPr sz="3600" spc="-160" dirty="0"/>
              <a:t>r</a:t>
            </a:r>
            <a:r>
              <a:rPr sz="3600" spc="-155" dirty="0"/>
              <a:t>oje</a:t>
            </a:r>
            <a:r>
              <a:rPr sz="3600" spc="-150" dirty="0"/>
              <a:t>c</a:t>
            </a:r>
            <a:r>
              <a:rPr sz="3600" dirty="0"/>
              <a:t>t </a:t>
            </a:r>
            <a:br>
              <a:rPr lang="en-IN" sz="3600" dirty="0"/>
            </a:br>
            <a:br>
              <a:rPr lang="en-IN" sz="3600" dirty="0"/>
            </a:br>
            <a:r>
              <a:rPr lang="en-IN" sz="2800" b="1" i="0" dirty="0">
                <a:solidFill>
                  <a:schemeClr val="bg2">
                    <a:lumMod val="50000"/>
                  </a:schemeClr>
                </a:solidFill>
                <a:effectLst/>
                <a:latin typeface="Arial" panose="020B0604020202020204" pitchFamily="34" charset="0"/>
                <a:cs typeface="Arial" panose="020B0604020202020204" pitchFamily="34" charset="0"/>
              </a:rPr>
              <a:t>Exploratory Data Analysis</a:t>
            </a:r>
            <a:br>
              <a:rPr lang="en-IN" sz="2800" b="1" i="0" dirty="0">
                <a:solidFill>
                  <a:schemeClr val="bg2">
                    <a:lumMod val="50000"/>
                  </a:schemeClr>
                </a:solidFill>
                <a:effectLst/>
                <a:latin typeface="Arial" panose="020B0604020202020204" pitchFamily="34" charset="0"/>
                <a:cs typeface="Arial" panose="020B0604020202020204" pitchFamily="34" charset="0"/>
              </a:rPr>
            </a:br>
            <a:br>
              <a:rPr lang="en-IN" sz="1600" b="1" i="0" dirty="0">
                <a:solidFill>
                  <a:srgbClr val="36394D"/>
                </a:solidFill>
                <a:effectLst/>
                <a:latin typeface="-apple-system"/>
              </a:rPr>
            </a:br>
            <a:r>
              <a:rPr sz="3600" dirty="0"/>
              <a:t> </a:t>
            </a:r>
            <a:r>
              <a:rPr sz="3600" spc="-110" dirty="0">
                <a:solidFill>
                  <a:srgbClr val="124F5C"/>
                </a:solidFill>
              </a:rPr>
              <a:t>Ho</a:t>
            </a:r>
            <a:r>
              <a:rPr sz="3600" spc="-120" dirty="0">
                <a:solidFill>
                  <a:srgbClr val="124F5C"/>
                </a:solidFill>
              </a:rPr>
              <a:t>t</a:t>
            </a:r>
            <a:r>
              <a:rPr sz="3600" spc="-125" dirty="0">
                <a:solidFill>
                  <a:srgbClr val="124F5C"/>
                </a:solidFill>
              </a:rPr>
              <a:t>e</a:t>
            </a:r>
            <a:r>
              <a:rPr sz="3600" dirty="0">
                <a:solidFill>
                  <a:srgbClr val="124F5C"/>
                </a:solidFill>
              </a:rPr>
              <a:t>l</a:t>
            </a:r>
            <a:r>
              <a:rPr sz="3600" spc="-265" dirty="0">
                <a:solidFill>
                  <a:srgbClr val="124F5C"/>
                </a:solidFill>
              </a:rPr>
              <a:t> </a:t>
            </a:r>
            <a:r>
              <a:rPr sz="3600" spc="-70" dirty="0">
                <a:solidFill>
                  <a:srgbClr val="124F5C"/>
                </a:solidFill>
              </a:rPr>
              <a:t>B</a:t>
            </a:r>
            <a:r>
              <a:rPr sz="3600" spc="-75" dirty="0">
                <a:solidFill>
                  <a:srgbClr val="124F5C"/>
                </a:solidFill>
              </a:rPr>
              <a:t>oo</a:t>
            </a:r>
            <a:r>
              <a:rPr sz="3600" spc="-80" dirty="0">
                <a:solidFill>
                  <a:srgbClr val="124F5C"/>
                </a:solidFill>
              </a:rPr>
              <a:t>k</a:t>
            </a:r>
            <a:r>
              <a:rPr sz="3600" spc="-70" dirty="0">
                <a:solidFill>
                  <a:srgbClr val="124F5C"/>
                </a:solidFill>
              </a:rPr>
              <a:t>in</a:t>
            </a:r>
            <a:r>
              <a:rPr sz="3600" dirty="0">
                <a:solidFill>
                  <a:srgbClr val="124F5C"/>
                </a:solidFill>
              </a:rPr>
              <a:t>g</a:t>
            </a:r>
            <a:r>
              <a:rPr sz="3600" spc="-409" dirty="0">
                <a:solidFill>
                  <a:srgbClr val="124F5C"/>
                </a:solidFill>
              </a:rPr>
              <a:t> </a:t>
            </a:r>
            <a:r>
              <a:rPr sz="3600" spc="-160" dirty="0">
                <a:solidFill>
                  <a:srgbClr val="124F5C"/>
                </a:solidFill>
              </a:rPr>
              <a:t>A</a:t>
            </a:r>
            <a:r>
              <a:rPr sz="3600" spc="-155" dirty="0">
                <a:solidFill>
                  <a:srgbClr val="124F5C"/>
                </a:solidFill>
              </a:rPr>
              <a:t>n</a:t>
            </a:r>
            <a:r>
              <a:rPr sz="3600" spc="-165" dirty="0">
                <a:solidFill>
                  <a:srgbClr val="124F5C"/>
                </a:solidFill>
              </a:rPr>
              <a:t>a</a:t>
            </a:r>
            <a:r>
              <a:rPr sz="3600" spc="-155" dirty="0">
                <a:solidFill>
                  <a:srgbClr val="124F5C"/>
                </a:solidFill>
              </a:rPr>
              <a:t>l</a:t>
            </a:r>
            <a:r>
              <a:rPr sz="3600" spc="-160" dirty="0">
                <a:solidFill>
                  <a:srgbClr val="124F5C"/>
                </a:solidFill>
              </a:rPr>
              <a:t>ys</a:t>
            </a:r>
            <a:r>
              <a:rPr sz="3600" spc="-165" dirty="0">
                <a:solidFill>
                  <a:srgbClr val="124F5C"/>
                </a:solidFill>
              </a:rPr>
              <a:t>i</a:t>
            </a:r>
            <a:r>
              <a:rPr sz="3600" dirty="0">
                <a:solidFill>
                  <a:srgbClr val="124F5C"/>
                </a:solidFill>
              </a:rPr>
              <a:t>s</a:t>
            </a:r>
            <a:endParaRPr sz="3600" dirty="0"/>
          </a:p>
        </p:txBody>
      </p:sp>
      <p:sp>
        <p:nvSpPr>
          <p:cNvPr id="4" name="TextBox 3">
            <a:extLst>
              <a:ext uri="{FF2B5EF4-FFF2-40B4-BE49-F238E27FC236}">
                <a16:creationId xmlns:a16="http://schemas.microsoft.com/office/drawing/2014/main" id="{CED33869-BAEC-E4BE-5C0A-30B22E86243D}"/>
              </a:ext>
            </a:extLst>
          </p:cNvPr>
          <p:cNvSpPr txBox="1"/>
          <p:nvPr/>
        </p:nvSpPr>
        <p:spPr>
          <a:xfrm>
            <a:off x="3219450" y="3409950"/>
            <a:ext cx="2876550" cy="523220"/>
          </a:xfrm>
          <a:prstGeom prst="rect">
            <a:avLst/>
          </a:prstGeom>
          <a:noFill/>
        </p:spPr>
        <p:txBody>
          <a:bodyPr wrap="square" rtlCol="0">
            <a:spAutoFit/>
          </a:bodyPr>
          <a:lstStyle/>
          <a:p>
            <a:r>
              <a:rPr lang="en-IN" sz="2800" b="1" dirty="0"/>
              <a:t>Aishwarya Kande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9822" y="150441"/>
            <a:ext cx="5327777" cy="452120"/>
          </a:xfrm>
          <a:prstGeom prst="rect">
            <a:avLst/>
          </a:prstGeom>
        </p:spPr>
        <p:txBody>
          <a:bodyPr vert="horz" wrap="square" lIns="0" tIns="12065" rIns="0" bIns="0" rtlCol="0">
            <a:spAutoFit/>
          </a:bodyPr>
          <a:lstStyle/>
          <a:p>
            <a:pPr marL="12700">
              <a:lnSpc>
                <a:spcPct val="100000"/>
              </a:lnSpc>
              <a:spcBef>
                <a:spcPts val="95"/>
              </a:spcBef>
            </a:pPr>
            <a:r>
              <a:rPr sz="2800" i="1" u="sng" spc="-8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C</a:t>
            </a:r>
            <a:r>
              <a:rPr sz="2800" i="1" u="sng" spc="-9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i</a:t>
            </a:r>
            <a:r>
              <a:rPr sz="2800" i="1" u="sng" spc="-9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t</a:t>
            </a:r>
            <a:r>
              <a:rPr sz="2800" i="1" u="sng" spc="-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y</a:t>
            </a:r>
            <a:r>
              <a:rPr sz="2800" i="1" u="sng" spc="-14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 </a:t>
            </a:r>
            <a:r>
              <a:rPr sz="2800" i="1" u="sng" spc="-10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Hot</a:t>
            </a:r>
            <a:r>
              <a:rPr sz="2800" i="1" u="sng" spc="-10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e</a:t>
            </a:r>
            <a:r>
              <a:rPr sz="2800" i="1" u="sng" spc="-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l</a:t>
            </a:r>
            <a:r>
              <a:rPr sz="2800" i="1" u="sng" spc="-15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 </a:t>
            </a:r>
            <a:r>
              <a:rPr sz="2800" i="1" u="sng" spc="-8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a</a:t>
            </a:r>
            <a:r>
              <a:rPr sz="2800" i="1" u="sng" spc="-9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n</a:t>
            </a:r>
            <a:r>
              <a:rPr sz="2800" i="1" u="sng" spc="-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d</a:t>
            </a:r>
            <a:r>
              <a:rPr sz="2800" i="1" u="sng" spc="-13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 R</a:t>
            </a:r>
            <a:r>
              <a:rPr sz="2800" i="1" u="sng" spc="-12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e</a:t>
            </a:r>
            <a:r>
              <a:rPr sz="2800" i="1" u="sng" spc="-13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s</a:t>
            </a:r>
            <a:r>
              <a:rPr sz="2800" i="1" u="sng" spc="-12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or</a:t>
            </a:r>
            <a:r>
              <a:rPr sz="2800" i="1" u="sng" spc="-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t</a:t>
            </a:r>
            <a:r>
              <a:rPr sz="2800" i="1" u="sng" spc="-58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 </a:t>
            </a:r>
            <a:r>
              <a:rPr sz="2800" i="1" u="sng" spc="-9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Ho</a:t>
            </a:r>
            <a:r>
              <a:rPr sz="2800" i="1" u="sng" spc="-9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t</a:t>
            </a:r>
            <a:r>
              <a:rPr sz="2800" i="1" u="sng" spc="-90"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e</a:t>
            </a:r>
            <a:r>
              <a:rPr sz="2800" i="1" u="sng" spc="-5" dirty="0">
                <a:solidFill>
                  <a:schemeClr val="accent2">
                    <a:lumMod val="60000"/>
                    <a:lumOff val="40000"/>
                  </a:schemeClr>
                </a:solidFill>
                <a:effectLst>
                  <a:outerShdw blurRad="38100" dist="38100" dir="2700000" algn="tl">
                    <a:srgbClr val="000000">
                      <a:alpha val="43137"/>
                    </a:srgbClr>
                  </a:outerShdw>
                </a:effectLst>
                <a:uFill>
                  <a:solidFill>
                    <a:srgbClr val="CC0000"/>
                  </a:solidFill>
                </a:uFill>
              </a:rPr>
              <a:t>l</a:t>
            </a:r>
            <a:endParaRPr sz="2800" i="1" u="sng" dirty="0">
              <a:solidFill>
                <a:schemeClr val="accent2">
                  <a:lumMod val="60000"/>
                  <a:lumOff val="40000"/>
                </a:schemeClr>
              </a:solidFill>
              <a:effectLst>
                <a:outerShdw blurRad="38100" dist="38100" dir="2700000" algn="tl">
                  <a:srgbClr val="000000">
                    <a:alpha val="43137"/>
                  </a:srgbClr>
                </a:outerShdw>
              </a:effectLst>
            </a:endParaRPr>
          </a:p>
        </p:txBody>
      </p:sp>
      <p:sp>
        <p:nvSpPr>
          <p:cNvPr id="3" name="object 3"/>
          <p:cNvSpPr txBox="1"/>
          <p:nvPr/>
        </p:nvSpPr>
        <p:spPr>
          <a:xfrm>
            <a:off x="150112" y="1047873"/>
            <a:ext cx="4658360" cy="3336170"/>
          </a:xfrm>
          <a:prstGeom prst="rect">
            <a:avLst/>
          </a:prstGeom>
        </p:spPr>
        <p:txBody>
          <a:bodyPr vert="horz" wrap="square" lIns="0" tIns="12065" rIns="0" bIns="0" rtlCol="0">
            <a:spAutoFit/>
          </a:bodyPr>
          <a:lstStyle/>
          <a:p>
            <a:pPr marL="355600" marR="551815" indent="-343535">
              <a:lnSpc>
                <a:spcPct val="100000"/>
              </a:lnSpc>
              <a:spcBef>
                <a:spcPts val="95"/>
              </a:spcBef>
              <a:buClr>
                <a:srgbClr val="000000"/>
              </a:buClr>
              <a:buFont typeface="Arial MT"/>
              <a:buChar char="•"/>
              <a:tabLst>
                <a:tab pos="355600" algn="l"/>
                <a:tab pos="356235" algn="l"/>
                <a:tab pos="2681605" algn="l"/>
              </a:tabLst>
            </a:pPr>
            <a:r>
              <a:rPr spc="-110" dirty="0">
                <a:latin typeface="Verdana"/>
                <a:cs typeface="Verdana"/>
              </a:rPr>
              <a:t>I</a:t>
            </a:r>
            <a:r>
              <a:rPr spc="-5" dirty="0">
                <a:latin typeface="Verdana"/>
                <a:cs typeface="Verdana"/>
              </a:rPr>
              <a:t>t</a:t>
            </a:r>
            <a:r>
              <a:rPr spc="-290" dirty="0">
                <a:latin typeface="Verdana"/>
                <a:cs typeface="Verdana"/>
              </a:rPr>
              <a:t> </a:t>
            </a:r>
            <a:r>
              <a:rPr spc="-50" dirty="0">
                <a:latin typeface="Verdana"/>
                <a:cs typeface="Verdana"/>
              </a:rPr>
              <a:t>i</a:t>
            </a:r>
            <a:r>
              <a:rPr spc="-5" dirty="0">
                <a:latin typeface="Verdana"/>
                <a:cs typeface="Verdana"/>
              </a:rPr>
              <a:t>s</a:t>
            </a:r>
            <a:r>
              <a:rPr spc="-220" dirty="0">
                <a:latin typeface="Verdana"/>
                <a:cs typeface="Verdana"/>
              </a:rPr>
              <a:t> </a:t>
            </a:r>
            <a:r>
              <a:rPr dirty="0">
                <a:latin typeface="Verdana"/>
                <a:cs typeface="Verdana"/>
              </a:rPr>
              <a:t>Obse</a:t>
            </a:r>
            <a:r>
              <a:rPr spc="-5" dirty="0">
                <a:latin typeface="Verdana"/>
                <a:cs typeface="Verdana"/>
              </a:rPr>
              <a:t>rv</a:t>
            </a:r>
            <a:r>
              <a:rPr spc="5" dirty="0">
                <a:latin typeface="Verdana"/>
                <a:cs typeface="Verdana"/>
              </a:rPr>
              <a:t>e</a:t>
            </a:r>
            <a:r>
              <a:rPr spc="-5" dirty="0">
                <a:latin typeface="Verdana"/>
                <a:cs typeface="Verdana"/>
              </a:rPr>
              <a:t>d</a:t>
            </a:r>
            <a:r>
              <a:rPr spc="-100" dirty="0">
                <a:latin typeface="Verdana"/>
                <a:cs typeface="Verdana"/>
              </a:rPr>
              <a:t> </a:t>
            </a:r>
            <a:r>
              <a:rPr spc="10" dirty="0">
                <a:latin typeface="Verdana"/>
                <a:cs typeface="Verdana"/>
              </a:rPr>
              <a:t>t</a:t>
            </a:r>
            <a:r>
              <a:rPr spc="20" dirty="0">
                <a:latin typeface="Verdana"/>
                <a:cs typeface="Verdana"/>
              </a:rPr>
              <a:t>ha</a:t>
            </a:r>
            <a:r>
              <a:rPr spc="-5" dirty="0">
                <a:latin typeface="Verdana"/>
                <a:cs typeface="Verdana"/>
              </a:rPr>
              <a:t>t</a:t>
            </a:r>
            <a:r>
              <a:rPr lang="en-IN" spc="-5" dirty="0">
                <a:latin typeface="Verdana"/>
                <a:cs typeface="Verdana"/>
              </a:rPr>
              <a:t> </a:t>
            </a:r>
            <a:r>
              <a:rPr spc="-25" dirty="0">
                <a:latin typeface="Verdana"/>
                <a:cs typeface="Verdana"/>
              </a:rPr>
              <a:t>Ci</a:t>
            </a:r>
            <a:r>
              <a:rPr spc="-35" dirty="0">
                <a:latin typeface="Verdana"/>
                <a:cs typeface="Verdana"/>
              </a:rPr>
              <a:t>t</a:t>
            </a:r>
            <a:r>
              <a:rPr spc="-5" dirty="0">
                <a:latin typeface="Verdana"/>
                <a:cs typeface="Verdana"/>
              </a:rPr>
              <a:t>y</a:t>
            </a:r>
            <a:r>
              <a:rPr spc="-185" dirty="0">
                <a:latin typeface="Verdana"/>
                <a:cs typeface="Verdana"/>
              </a:rPr>
              <a:t> </a:t>
            </a:r>
            <a:r>
              <a:rPr spc="20" dirty="0">
                <a:latin typeface="Verdana"/>
                <a:cs typeface="Verdana"/>
              </a:rPr>
              <a:t>H</a:t>
            </a:r>
            <a:r>
              <a:rPr spc="15" dirty="0">
                <a:latin typeface="Verdana"/>
                <a:cs typeface="Verdana"/>
              </a:rPr>
              <a:t>o</a:t>
            </a:r>
            <a:r>
              <a:rPr spc="10" dirty="0">
                <a:latin typeface="Verdana"/>
                <a:cs typeface="Verdana"/>
              </a:rPr>
              <a:t>t</a:t>
            </a:r>
            <a:r>
              <a:rPr spc="15" dirty="0">
                <a:latin typeface="Verdana"/>
                <a:cs typeface="Verdana"/>
              </a:rPr>
              <a:t>e</a:t>
            </a:r>
            <a:r>
              <a:rPr spc="-5" dirty="0">
                <a:latin typeface="Verdana"/>
                <a:cs typeface="Verdana"/>
              </a:rPr>
              <a:t>l  has</a:t>
            </a:r>
            <a:r>
              <a:rPr spc="-25" dirty="0">
                <a:latin typeface="Verdana"/>
                <a:cs typeface="Verdana"/>
              </a:rPr>
              <a:t> </a:t>
            </a:r>
            <a:r>
              <a:rPr spc="20" dirty="0">
                <a:latin typeface="Verdana"/>
                <a:cs typeface="Verdana"/>
              </a:rPr>
              <a:t>more</a:t>
            </a:r>
            <a:r>
              <a:rPr spc="80" dirty="0">
                <a:latin typeface="Verdana"/>
                <a:cs typeface="Verdana"/>
              </a:rPr>
              <a:t> </a:t>
            </a:r>
            <a:r>
              <a:rPr spc="40" dirty="0">
                <a:latin typeface="Verdana"/>
                <a:cs typeface="Verdana"/>
              </a:rPr>
              <a:t>number</a:t>
            </a:r>
            <a:r>
              <a:rPr spc="135" dirty="0">
                <a:latin typeface="Verdana"/>
                <a:cs typeface="Verdana"/>
              </a:rPr>
              <a:t> </a:t>
            </a:r>
            <a:r>
              <a:rPr spc="-5" dirty="0">
                <a:latin typeface="Verdana"/>
                <a:cs typeface="Verdana"/>
              </a:rPr>
              <a:t>of</a:t>
            </a:r>
            <a:r>
              <a:rPr dirty="0">
                <a:latin typeface="Verdana"/>
                <a:cs typeface="Verdana"/>
              </a:rPr>
              <a:t> </a:t>
            </a:r>
            <a:r>
              <a:rPr spc="20" dirty="0">
                <a:latin typeface="Verdana"/>
                <a:cs typeface="Verdana"/>
              </a:rPr>
              <a:t>bookings </a:t>
            </a:r>
            <a:r>
              <a:rPr spc="-650" dirty="0">
                <a:latin typeface="Verdana"/>
                <a:cs typeface="Verdana"/>
              </a:rPr>
              <a:t> </a:t>
            </a:r>
            <a:r>
              <a:rPr spc="30" dirty="0">
                <a:latin typeface="Verdana"/>
                <a:cs typeface="Verdana"/>
              </a:rPr>
              <a:t>compared</a:t>
            </a:r>
            <a:r>
              <a:rPr spc="145" dirty="0">
                <a:latin typeface="Verdana"/>
                <a:cs typeface="Verdana"/>
              </a:rPr>
              <a:t> </a:t>
            </a:r>
            <a:r>
              <a:rPr spc="5" dirty="0">
                <a:latin typeface="Verdana"/>
                <a:cs typeface="Verdana"/>
              </a:rPr>
              <a:t>to</a:t>
            </a:r>
            <a:r>
              <a:rPr spc="190" dirty="0">
                <a:latin typeface="Verdana"/>
                <a:cs typeface="Verdana"/>
              </a:rPr>
              <a:t> </a:t>
            </a:r>
            <a:r>
              <a:rPr spc="-10" dirty="0">
                <a:latin typeface="Verdana"/>
                <a:cs typeface="Verdana"/>
              </a:rPr>
              <a:t>Resort</a:t>
            </a:r>
            <a:r>
              <a:rPr spc="-35" dirty="0">
                <a:latin typeface="Verdana"/>
                <a:cs typeface="Verdana"/>
              </a:rPr>
              <a:t> </a:t>
            </a:r>
            <a:r>
              <a:rPr spc="-25" dirty="0">
                <a:latin typeface="Verdana"/>
                <a:cs typeface="Verdana"/>
              </a:rPr>
              <a:t>Hotel.</a:t>
            </a:r>
            <a:endParaRPr dirty="0">
              <a:latin typeface="Verdana"/>
              <a:cs typeface="Verdana"/>
            </a:endParaRPr>
          </a:p>
          <a:p>
            <a:pPr>
              <a:lnSpc>
                <a:spcPct val="100000"/>
              </a:lnSpc>
              <a:spcBef>
                <a:spcPts val="35"/>
              </a:spcBef>
              <a:buFont typeface="Arial MT"/>
              <a:buChar char="•"/>
            </a:pPr>
            <a:endParaRPr dirty="0">
              <a:latin typeface="Verdana"/>
              <a:cs typeface="Verdana"/>
            </a:endParaRPr>
          </a:p>
          <a:p>
            <a:pPr marL="355600" marR="467359" indent="-343535">
              <a:lnSpc>
                <a:spcPct val="100000"/>
              </a:lnSpc>
              <a:buClr>
                <a:srgbClr val="000000"/>
              </a:buClr>
              <a:buFont typeface="Arial MT"/>
              <a:buChar char="•"/>
              <a:tabLst>
                <a:tab pos="355600" algn="l"/>
                <a:tab pos="356235" algn="l"/>
              </a:tabLst>
            </a:pPr>
            <a:r>
              <a:rPr spc="-10" dirty="0">
                <a:latin typeface="Verdana"/>
                <a:cs typeface="Verdana"/>
              </a:rPr>
              <a:t>Th</a:t>
            </a:r>
            <a:r>
              <a:rPr spc="-5" dirty="0">
                <a:latin typeface="Verdana"/>
                <a:cs typeface="Verdana"/>
              </a:rPr>
              <a:t>e</a:t>
            </a:r>
            <a:r>
              <a:rPr spc="-185" dirty="0">
                <a:latin typeface="Verdana"/>
                <a:cs typeface="Verdana"/>
              </a:rPr>
              <a:t> </a:t>
            </a:r>
            <a:r>
              <a:rPr spc="5" dirty="0">
                <a:latin typeface="Verdana"/>
                <a:cs typeface="Verdana"/>
              </a:rPr>
              <a:t>o</a:t>
            </a:r>
            <a:r>
              <a:rPr dirty="0">
                <a:latin typeface="Verdana"/>
                <a:cs typeface="Verdana"/>
              </a:rPr>
              <a:t>b</a:t>
            </a:r>
            <a:r>
              <a:rPr spc="10" dirty="0">
                <a:latin typeface="Verdana"/>
                <a:cs typeface="Verdana"/>
              </a:rPr>
              <a:t>v</a:t>
            </a:r>
            <a:r>
              <a:rPr spc="-5" dirty="0">
                <a:latin typeface="Verdana"/>
                <a:cs typeface="Verdana"/>
              </a:rPr>
              <a:t>i</a:t>
            </a:r>
            <a:r>
              <a:rPr spc="5" dirty="0">
                <a:latin typeface="Verdana"/>
                <a:cs typeface="Verdana"/>
              </a:rPr>
              <a:t>o</a:t>
            </a:r>
            <a:r>
              <a:rPr dirty="0">
                <a:latin typeface="Verdana"/>
                <a:cs typeface="Verdana"/>
              </a:rPr>
              <a:t>u</a:t>
            </a:r>
            <a:r>
              <a:rPr spc="-5" dirty="0">
                <a:latin typeface="Verdana"/>
                <a:cs typeface="Verdana"/>
              </a:rPr>
              <a:t>s</a:t>
            </a:r>
            <a:r>
              <a:rPr spc="-170" dirty="0">
                <a:latin typeface="Verdana"/>
                <a:cs typeface="Verdana"/>
              </a:rPr>
              <a:t> </a:t>
            </a:r>
            <a:r>
              <a:rPr spc="15" dirty="0">
                <a:latin typeface="Verdana"/>
                <a:cs typeface="Verdana"/>
              </a:rPr>
              <a:t>a</a:t>
            </a:r>
            <a:r>
              <a:rPr spc="10" dirty="0">
                <a:latin typeface="Verdana"/>
                <a:cs typeface="Verdana"/>
              </a:rPr>
              <a:t>ss</a:t>
            </a:r>
            <a:r>
              <a:rPr spc="15" dirty="0">
                <a:latin typeface="Verdana"/>
                <a:cs typeface="Verdana"/>
              </a:rPr>
              <a:t>u</a:t>
            </a:r>
            <a:r>
              <a:rPr spc="20" dirty="0">
                <a:latin typeface="Verdana"/>
                <a:cs typeface="Verdana"/>
              </a:rPr>
              <a:t>mp</a:t>
            </a:r>
            <a:r>
              <a:rPr spc="25" dirty="0">
                <a:latin typeface="Verdana"/>
                <a:cs typeface="Verdana"/>
              </a:rPr>
              <a:t>t</a:t>
            </a:r>
            <a:r>
              <a:rPr spc="10" dirty="0">
                <a:latin typeface="Verdana"/>
                <a:cs typeface="Verdana"/>
              </a:rPr>
              <a:t>i</a:t>
            </a:r>
            <a:r>
              <a:rPr spc="30" dirty="0">
                <a:latin typeface="Verdana"/>
                <a:cs typeface="Verdana"/>
              </a:rPr>
              <a:t>o</a:t>
            </a:r>
            <a:r>
              <a:rPr spc="-5" dirty="0">
                <a:latin typeface="Verdana"/>
                <a:cs typeface="Verdana"/>
              </a:rPr>
              <a:t>n</a:t>
            </a:r>
            <a:r>
              <a:rPr spc="-95" dirty="0">
                <a:latin typeface="Verdana"/>
                <a:cs typeface="Verdana"/>
              </a:rPr>
              <a:t> </a:t>
            </a:r>
            <a:r>
              <a:rPr spc="-15" dirty="0">
                <a:latin typeface="Verdana"/>
                <a:cs typeface="Verdana"/>
              </a:rPr>
              <a:t>f</a:t>
            </a:r>
            <a:r>
              <a:rPr spc="-20" dirty="0">
                <a:latin typeface="Verdana"/>
                <a:cs typeface="Verdana"/>
              </a:rPr>
              <a:t>o</a:t>
            </a:r>
            <a:r>
              <a:rPr spc="-5" dirty="0">
                <a:latin typeface="Verdana"/>
                <a:cs typeface="Verdana"/>
              </a:rPr>
              <a:t>r</a:t>
            </a:r>
            <a:r>
              <a:rPr spc="-220" dirty="0">
                <a:latin typeface="Verdana"/>
                <a:cs typeface="Verdana"/>
              </a:rPr>
              <a:t> </a:t>
            </a:r>
            <a:r>
              <a:rPr spc="-10" dirty="0">
                <a:latin typeface="Verdana"/>
                <a:cs typeface="Verdana"/>
              </a:rPr>
              <a:t>this  </a:t>
            </a:r>
            <a:r>
              <a:rPr spc="10" dirty="0">
                <a:latin typeface="Verdana"/>
                <a:cs typeface="Verdana"/>
              </a:rPr>
              <a:t>trend</a:t>
            </a:r>
            <a:r>
              <a:rPr spc="105" dirty="0">
                <a:latin typeface="Verdana"/>
                <a:cs typeface="Verdana"/>
              </a:rPr>
              <a:t> </a:t>
            </a:r>
            <a:r>
              <a:rPr spc="40" dirty="0">
                <a:latin typeface="Verdana"/>
                <a:cs typeface="Verdana"/>
              </a:rPr>
              <a:t>would</a:t>
            </a:r>
            <a:r>
              <a:rPr spc="130" dirty="0">
                <a:latin typeface="Verdana"/>
                <a:cs typeface="Verdana"/>
              </a:rPr>
              <a:t> </a:t>
            </a:r>
            <a:r>
              <a:rPr spc="20" dirty="0">
                <a:latin typeface="Verdana"/>
                <a:cs typeface="Verdana"/>
              </a:rPr>
              <a:t>be</a:t>
            </a:r>
            <a:r>
              <a:rPr spc="114" dirty="0">
                <a:latin typeface="Verdana"/>
                <a:cs typeface="Verdana"/>
              </a:rPr>
              <a:t> </a:t>
            </a:r>
            <a:r>
              <a:rPr spc="10" dirty="0">
                <a:latin typeface="Verdana"/>
                <a:cs typeface="Verdana"/>
              </a:rPr>
              <a:t>because</a:t>
            </a:r>
            <a:r>
              <a:rPr spc="90" dirty="0">
                <a:latin typeface="Verdana"/>
                <a:cs typeface="Verdana"/>
              </a:rPr>
              <a:t> </a:t>
            </a:r>
            <a:r>
              <a:rPr spc="-5" dirty="0">
                <a:latin typeface="Verdana"/>
                <a:cs typeface="Verdana"/>
              </a:rPr>
              <a:t>of </a:t>
            </a:r>
            <a:r>
              <a:rPr dirty="0">
                <a:latin typeface="Verdana"/>
                <a:cs typeface="Verdana"/>
              </a:rPr>
              <a:t> monetary</a:t>
            </a:r>
            <a:r>
              <a:rPr spc="-80" dirty="0">
                <a:latin typeface="Verdana"/>
                <a:cs typeface="Verdana"/>
              </a:rPr>
              <a:t> </a:t>
            </a:r>
            <a:r>
              <a:rPr spc="-50" dirty="0">
                <a:latin typeface="Verdana"/>
                <a:cs typeface="Verdana"/>
              </a:rPr>
              <a:t>reasons.</a:t>
            </a:r>
            <a:endParaRPr dirty="0">
              <a:latin typeface="Verdana"/>
              <a:cs typeface="Verdana"/>
            </a:endParaRPr>
          </a:p>
          <a:p>
            <a:pPr>
              <a:lnSpc>
                <a:spcPct val="100000"/>
              </a:lnSpc>
              <a:spcBef>
                <a:spcPts val="30"/>
              </a:spcBef>
              <a:buFont typeface="Arial MT"/>
              <a:buChar char="•"/>
            </a:pPr>
            <a:endParaRPr dirty="0">
              <a:latin typeface="Verdana"/>
              <a:cs typeface="Verdana"/>
            </a:endParaRPr>
          </a:p>
          <a:p>
            <a:pPr marL="355600" marR="5080" indent="-343535">
              <a:lnSpc>
                <a:spcPct val="100000"/>
              </a:lnSpc>
              <a:spcBef>
                <a:spcPts val="5"/>
              </a:spcBef>
              <a:buClr>
                <a:srgbClr val="000000"/>
              </a:buClr>
              <a:buFont typeface="Arial MT"/>
              <a:buChar char="•"/>
              <a:tabLst>
                <a:tab pos="355600" algn="l"/>
                <a:tab pos="356235" algn="l"/>
              </a:tabLst>
            </a:pPr>
            <a:r>
              <a:rPr spc="-20" dirty="0">
                <a:latin typeface="Verdana"/>
                <a:cs typeface="Verdana"/>
              </a:rPr>
              <a:t>City</a:t>
            </a:r>
            <a:r>
              <a:rPr spc="-25" dirty="0">
                <a:latin typeface="Verdana"/>
                <a:cs typeface="Verdana"/>
              </a:rPr>
              <a:t> </a:t>
            </a:r>
            <a:r>
              <a:rPr dirty="0">
                <a:latin typeface="Verdana"/>
                <a:cs typeface="Verdana"/>
              </a:rPr>
              <a:t>hotels</a:t>
            </a:r>
            <a:r>
              <a:rPr spc="30" dirty="0">
                <a:latin typeface="Verdana"/>
                <a:cs typeface="Verdana"/>
              </a:rPr>
              <a:t> </a:t>
            </a:r>
            <a:r>
              <a:rPr spc="35" dirty="0">
                <a:latin typeface="Verdana"/>
                <a:cs typeface="Verdana"/>
              </a:rPr>
              <a:t>would</a:t>
            </a:r>
            <a:r>
              <a:rPr spc="135" dirty="0">
                <a:latin typeface="Verdana"/>
                <a:cs typeface="Verdana"/>
              </a:rPr>
              <a:t> </a:t>
            </a:r>
            <a:r>
              <a:rPr spc="20" dirty="0">
                <a:latin typeface="Verdana"/>
                <a:cs typeface="Verdana"/>
              </a:rPr>
              <a:t>be</a:t>
            </a:r>
            <a:r>
              <a:rPr spc="105" dirty="0">
                <a:latin typeface="Verdana"/>
                <a:cs typeface="Verdana"/>
              </a:rPr>
              <a:t> </a:t>
            </a:r>
            <a:r>
              <a:rPr spc="20" dirty="0">
                <a:latin typeface="Verdana"/>
                <a:cs typeface="Verdana"/>
              </a:rPr>
              <a:t>more </a:t>
            </a:r>
            <a:r>
              <a:rPr spc="25" dirty="0">
                <a:latin typeface="Verdana"/>
                <a:cs typeface="Verdana"/>
              </a:rPr>
              <a:t> </a:t>
            </a:r>
            <a:r>
              <a:rPr spc="-5" dirty="0">
                <a:latin typeface="Verdana"/>
                <a:cs typeface="Verdana"/>
              </a:rPr>
              <a:t>affordable</a:t>
            </a:r>
            <a:r>
              <a:rPr spc="-105" dirty="0">
                <a:latin typeface="Verdana"/>
                <a:cs typeface="Verdana"/>
              </a:rPr>
              <a:t> </a:t>
            </a:r>
            <a:r>
              <a:rPr spc="20" dirty="0">
                <a:latin typeface="Verdana"/>
                <a:cs typeface="Verdana"/>
              </a:rPr>
              <a:t>than</a:t>
            </a:r>
            <a:r>
              <a:rPr spc="-90" dirty="0">
                <a:latin typeface="Verdana"/>
                <a:cs typeface="Verdana"/>
              </a:rPr>
              <a:t> </a:t>
            </a:r>
            <a:r>
              <a:rPr spc="-30" dirty="0">
                <a:latin typeface="Verdana"/>
                <a:cs typeface="Verdana"/>
              </a:rPr>
              <a:t>resort</a:t>
            </a:r>
            <a:r>
              <a:rPr spc="-135" dirty="0">
                <a:latin typeface="Verdana"/>
                <a:cs typeface="Verdana"/>
              </a:rPr>
              <a:t> </a:t>
            </a:r>
            <a:r>
              <a:rPr dirty="0">
                <a:latin typeface="Verdana"/>
                <a:cs typeface="Verdana"/>
              </a:rPr>
              <a:t>hotels</a:t>
            </a:r>
            <a:r>
              <a:rPr spc="-135" dirty="0">
                <a:latin typeface="Verdana"/>
                <a:cs typeface="Verdana"/>
              </a:rPr>
              <a:t> </a:t>
            </a:r>
            <a:r>
              <a:rPr spc="30" dirty="0">
                <a:latin typeface="Verdana"/>
                <a:cs typeface="Verdana"/>
              </a:rPr>
              <a:t>due</a:t>
            </a:r>
            <a:r>
              <a:rPr spc="-110" dirty="0">
                <a:latin typeface="Verdana"/>
                <a:cs typeface="Verdana"/>
              </a:rPr>
              <a:t> </a:t>
            </a:r>
            <a:r>
              <a:rPr spc="5" dirty="0">
                <a:latin typeface="Verdana"/>
                <a:cs typeface="Verdana"/>
              </a:rPr>
              <a:t>to </a:t>
            </a:r>
            <a:r>
              <a:rPr spc="-655" dirty="0">
                <a:latin typeface="Verdana"/>
                <a:cs typeface="Verdana"/>
              </a:rPr>
              <a:t> </a:t>
            </a:r>
            <a:r>
              <a:rPr spc="-45" dirty="0">
                <a:latin typeface="Verdana"/>
                <a:cs typeface="Verdana"/>
              </a:rPr>
              <a:t>accessibility,</a:t>
            </a:r>
            <a:r>
              <a:rPr dirty="0">
                <a:latin typeface="Verdana"/>
                <a:cs typeface="Verdana"/>
              </a:rPr>
              <a:t> </a:t>
            </a:r>
            <a:r>
              <a:rPr spc="-20" dirty="0">
                <a:latin typeface="Verdana"/>
                <a:cs typeface="Verdana"/>
              </a:rPr>
              <a:t>reliability</a:t>
            </a:r>
            <a:r>
              <a:rPr spc="35" dirty="0">
                <a:latin typeface="Verdana"/>
                <a:cs typeface="Verdana"/>
              </a:rPr>
              <a:t> </a:t>
            </a:r>
            <a:r>
              <a:rPr spc="25" dirty="0">
                <a:latin typeface="Verdana"/>
                <a:cs typeface="Verdana"/>
              </a:rPr>
              <a:t>and</a:t>
            </a:r>
            <a:r>
              <a:rPr spc="-370" dirty="0">
                <a:latin typeface="Verdana"/>
                <a:cs typeface="Verdana"/>
              </a:rPr>
              <a:t> </a:t>
            </a:r>
            <a:r>
              <a:rPr spc="-5" dirty="0">
                <a:latin typeface="Verdana"/>
                <a:cs typeface="Verdana"/>
              </a:rPr>
              <a:t>lavishing </a:t>
            </a:r>
            <a:r>
              <a:rPr spc="-655" dirty="0">
                <a:latin typeface="Verdana"/>
                <a:cs typeface="Verdana"/>
              </a:rPr>
              <a:t> </a:t>
            </a:r>
            <a:r>
              <a:rPr spc="-50" dirty="0">
                <a:latin typeface="Verdana"/>
                <a:cs typeface="Verdana"/>
              </a:rPr>
              <a:t>factors.</a:t>
            </a:r>
            <a:endParaRPr dirty="0">
              <a:latin typeface="Verdana"/>
              <a:cs typeface="Verdana"/>
            </a:endParaRPr>
          </a:p>
        </p:txBody>
      </p:sp>
      <p:sp>
        <p:nvSpPr>
          <p:cNvPr id="4" name="Star: 5 Points 3">
            <a:extLst>
              <a:ext uri="{FF2B5EF4-FFF2-40B4-BE49-F238E27FC236}">
                <a16:creationId xmlns:a16="http://schemas.microsoft.com/office/drawing/2014/main" id="{12F82EEC-5D0D-3A33-B3E0-7950B272173F}"/>
              </a:ext>
            </a:extLst>
          </p:cNvPr>
          <p:cNvSpPr/>
          <p:nvPr/>
        </p:nvSpPr>
        <p:spPr>
          <a:xfrm>
            <a:off x="1758821" y="243602"/>
            <a:ext cx="3048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tar: 5 Points 5">
            <a:extLst>
              <a:ext uri="{FF2B5EF4-FFF2-40B4-BE49-F238E27FC236}">
                <a16:creationId xmlns:a16="http://schemas.microsoft.com/office/drawing/2014/main" id="{1497608F-C1AA-B1CB-C008-8BA2BDA9DB3C}"/>
              </a:ext>
            </a:extLst>
          </p:cNvPr>
          <p:cNvSpPr/>
          <p:nvPr/>
        </p:nvSpPr>
        <p:spPr>
          <a:xfrm>
            <a:off x="7315199" y="229835"/>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A pie chart of a hotel&#10;&#10;Description automatically generated">
            <a:extLst>
              <a:ext uri="{FF2B5EF4-FFF2-40B4-BE49-F238E27FC236}">
                <a16:creationId xmlns:a16="http://schemas.microsoft.com/office/drawing/2014/main" id="{84BFC7F1-C653-3645-42B2-BB8E39CF2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148140"/>
            <a:ext cx="4153260" cy="30101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5100" y="231260"/>
            <a:ext cx="3733800" cy="452120"/>
          </a:xfrm>
          <a:prstGeom prst="rect">
            <a:avLst/>
          </a:prstGeom>
          <a:ln>
            <a:noFill/>
          </a:ln>
          <a:effectLst>
            <a:outerShdw blurRad="50800" dist="38100" dir="5400000" algn="t"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2800" i="1" u="sng" spc="-75" dirty="0">
                <a:solidFill>
                  <a:srgbClr val="00B050"/>
                </a:solidFill>
                <a:uFill>
                  <a:solidFill>
                    <a:srgbClr val="CC0000"/>
                  </a:solidFill>
                </a:uFill>
              </a:rPr>
              <a:t>C</a:t>
            </a:r>
            <a:r>
              <a:rPr sz="2800" i="1" u="sng" spc="-70" dirty="0">
                <a:solidFill>
                  <a:srgbClr val="00B050"/>
                </a:solidFill>
                <a:uFill>
                  <a:solidFill>
                    <a:srgbClr val="CC0000"/>
                  </a:solidFill>
                </a:uFill>
              </a:rPr>
              <a:t>a</a:t>
            </a:r>
            <a:r>
              <a:rPr sz="2800" i="1" u="sng" spc="-75" dirty="0">
                <a:solidFill>
                  <a:srgbClr val="00B050"/>
                </a:solidFill>
                <a:uFill>
                  <a:solidFill>
                    <a:srgbClr val="CC0000"/>
                  </a:solidFill>
                </a:uFill>
              </a:rPr>
              <a:t>n</a:t>
            </a:r>
            <a:r>
              <a:rPr sz="2800" i="1" u="sng" spc="-80" dirty="0">
                <a:solidFill>
                  <a:srgbClr val="00B050"/>
                </a:solidFill>
                <a:uFill>
                  <a:solidFill>
                    <a:srgbClr val="CC0000"/>
                  </a:solidFill>
                </a:uFill>
              </a:rPr>
              <a:t>c</a:t>
            </a:r>
            <a:r>
              <a:rPr sz="2800" i="1" u="sng" spc="-75" dirty="0">
                <a:solidFill>
                  <a:srgbClr val="00B050"/>
                </a:solidFill>
                <a:uFill>
                  <a:solidFill>
                    <a:srgbClr val="CC0000"/>
                  </a:solidFill>
                </a:uFill>
              </a:rPr>
              <a:t>elle</a:t>
            </a:r>
            <a:r>
              <a:rPr sz="2800" i="1" u="sng" spc="-5" dirty="0">
                <a:solidFill>
                  <a:srgbClr val="00B050"/>
                </a:solidFill>
                <a:uFill>
                  <a:solidFill>
                    <a:srgbClr val="CC0000"/>
                  </a:solidFill>
                </a:uFill>
              </a:rPr>
              <a:t>d</a:t>
            </a:r>
            <a:r>
              <a:rPr sz="2800" i="1" u="sng" spc="-445" dirty="0">
                <a:solidFill>
                  <a:srgbClr val="00B050"/>
                </a:solidFill>
                <a:uFill>
                  <a:solidFill>
                    <a:srgbClr val="CC0000"/>
                  </a:solidFill>
                </a:uFill>
              </a:rPr>
              <a:t> </a:t>
            </a:r>
            <a:r>
              <a:rPr sz="2800" i="1" u="sng" spc="-80" dirty="0">
                <a:solidFill>
                  <a:srgbClr val="00B050"/>
                </a:solidFill>
                <a:uFill>
                  <a:solidFill>
                    <a:srgbClr val="CC0000"/>
                  </a:solidFill>
                </a:uFill>
              </a:rPr>
              <a:t>B</a:t>
            </a:r>
            <a:r>
              <a:rPr sz="2800" i="1" u="sng" spc="-75" dirty="0">
                <a:solidFill>
                  <a:srgbClr val="00B050"/>
                </a:solidFill>
                <a:uFill>
                  <a:solidFill>
                    <a:srgbClr val="CC0000"/>
                  </a:solidFill>
                </a:uFill>
              </a:rPr>
              <a:t>oo</a:t>
            </a:r>
            <a:r>
              <a:rPr sz="2800" i="1" u="sng" spc="-80" dirty="0">
                <a:solidFill>
                  <a:srgbClr val="00B050"/>
                </a:solidFill>
                <a:uFill>
                  <a:solidFill>
                    <a:srgbClr val="CC0000"/>
                  </a:solidFill>
                </a:uFill>
              </a:rPr>
              <a:t>k</a:t>
            </a:r>
            <a:r>
              <a:rPr sz="2800" i="1" u="sng" spc="-75" dirty="0">
                <a:solidFill>
                  <a:srgbClr val="00B050"/>
                </a:solidFill>
                <a:uFill>
                  <a:solidFill>
                    <a:srgbClr val="CC0000"/>
                  </a:solidFill>
                </a:uFill>
              </a:rPr>
              <a:t>in</a:t>
            </a:r>
            <a:r>
              <a:rPr sz="2800" i="1" u="sng" spc="-65" dirty="0">
                <a:solidFill>
                  <a:srgbClr val="00B050"/>
                </a:solidFill>
                <a:uFill>
                  <a:solidFill>
                    <a:srgbClr val="CC0000"/>
                  </a:solidFill>
                </a:uFill>
              </a:rPr>
              <a:t>g</a:t>
            </a:r>
            <a:r>
              <a:rPr sz="2800" i="1" u="sng" spc="-5" dirty="0">
                <a:solidFill>
                  <a:srgbClr val="00B050"/>
                </a:solidFill>
                <a:uFill>
                  <a:solidFill>
                    <a:srgbClr val="CC0000"/>
                  </a:solidFill>
                </a:uFill>
              </a:rPr>
              <a:t>s</a:t>
            </a:r>
            <a:r>
              <a:rPr lang="en-IN" sz="2800" i="1" u="sng" spc="-5" dirty="0">
                <a:solidFill>
                  <a:srgbClr val="00B050"/>
                </a:solidFill>
                <a:uFill>
                  <a:solidFill>
                    <a:srgbClr val="CC0000"/>
                  </a:solidFill>
                </a:uFill>
              </a:rPr>
              <a:t>  </a:t>
            </a:r>
            <a:endParaRPr sz="2800" i="1" u="sng" dirty="0">
              <a:solidFill>
                <a:srgbClr val="00B050"/>
              </a:solidFill>
            </a:endParaRPr>
          </a:p>
        </p:txBody>
      </p:sp>
      <p:sp>
        <p:nvSpPr>
          <p:cNvPr id="4" name="object 4"/>
          <p:cNvSpPr txBox="1"/>
          <p:nvPr/>
        </p:nvSpPr>
        <p:spPr>
          <a:xfrm>
            <a:off x="149434" y="1123950"/>
            <a:ext cx="4695190" cy="3336170"/>
          </a:xfrm>
          <a:prstGeom prst="rect">
            <a:avLst/>
          </a:prstGeom>
        </p:spPr>
        <p:txBody>
          <a:bodyPr vert="horz" wrap="square" lIns="0" tIns="12065" rIns="0" bIns="0" rtlCol="0">
            <a:spAutoFit/>
          </a:bodyPr>
          <a:lstStyle/>
          <a:p>
            <a:pPr marL="355600" marR="13970" indent="-343535">
              <a:lnSpc>
                <a:spcPct val="100000"/>
              </a:lnSpc>
              <a:spcBef>
                <a:spcPts val="95"/>
              </a:spcBef>
              <a:buClr>
                <a:srgbClr val="000000"/>
              </a:buClr>
              <a:buFont typeface="Arial MT"/>
              <a:buChar char="•"/>
              <a:tabLst>
                <a:tab pos="355600" algn="l"/>
                <a:tab pos="356235" algn="l"/>
              </a:tabLst>
            </a:pPr>
            <a:r>
              <a:rPr spc="-110" dirty="0">
                <a:latin typeface="Verdana"/>
                <a:cs typeface="Verdana"/>
              </a:rPr>
              <a:t>I</a:t>
            </a:r>
            <a:r>
              <a:rPr spc="-5" dirty="0">
                <a:latin typeface="Verdana"/>
                <a:cs typeface="Verdana"/>
              </a:rPr>
              <a:t>t</a:t>
            </a:r>
            <a:r>
              <a:rPr spc="-215" dirty="0">
                <a:latin typeface="Verdana"/>
                <a:cs typeface="Verdana"/>
              </a:rPr>
              <a:t> </a:t>
            </a:r>
            <a:r>
              <a:rPr spc="-50" dirty="0">
                <a:latin typeface="Verdana"/>
                <a:cs typeface="Verdana"/>
              </a:rPr>
              <a:t>i</a:t>
            </a:r>
            <a:r>
              <a:rPr spc="-5" dirty="0">
                <a:latin typeface="Verdana"/>
                <a:cs typeface="Verdana"/>
              </a:rPr>
              <a:t>s</a:t>
            </a:r>
            <a:r>
              <a:rPr spc="-85" dirty="0">
                <a:latin typeface="Verdana"/>
                <a:cs typeface="Verdana"/>
              </a:rPr>
              <a:t> </a:t>
            </a:r>
            <a:r>
              <a:rPr dirty="0">
                <a:latin typeface="Verdana"/>
                <a:cs typeface="Verdana"/>
              </a:rPr>
              <a:t>Obse</a:t>
            </a:r>
            <a:r>
              <a:rPr spc="-5" dirty="0">
                <a:latin typeface="Verdana"/>
                <a:cs typeface="Verdana"/>
              </a:rPr>
              <a:t>rv</a:t>
            </a:r>
            <a:r>
              <a:rPr spc="5" dirty="0">
                <a:latin typeface="Verdana"/>
                <a:cs typeface="Verdana"/>
              </a:rPr>
              <a:t>e</a:t>
            </a:r>
            <a:r>
              <a:rPr spc="-5" dirty="0">
                <a:latin typeface="Verdana"/>
                <a:cs typeface="Verdana"/>
              </a:rPr>
              <a:t>d</a:t>
            </a:r>
            <a:r>
              <a:rPr spc="70" dirty="0">
                <a:latin typeface="Verdana"/>
                <a:cs typeface="Verdana"/>
              </a:rPr>
              <a:t> </a:t>
            </a:r>
            <a:r>
              <a:rPr spc="10" dirty="0">
                <a:latin typeface="Verdana"/>
                <a:cs typeface="Verdana"/>
              </a:rPr>
              <a:t>t</a:t>
            </a:r>
            <a:r>
              <a:rPr spc="20" dirty="0">
                <a:latin typeface="Verdana"/>
                <a:cs typeface="Verdana"/>
              </a:rPr>
              <a:t>ha</a:t>
            </a:r>
            <a:r>
              <a:rPr spc="-5" dirty="0">
                <a:latin typeface="Verdana"/>
                <a:cs typeface="Verdana"/>
              </a:rPr>
              <a:t>t</a:t>
            </a:r>
            <a:r>
              <a:rPr spc="25" dirty="0">
                <a:latin typeface="Verdana"/>
                <a:cs typeface="Verdana"/>
              </a:rPr>
              <a:t> </a:t>
            </a:r>
            <a:r>
              <a:rPr spc="30" dirty="0">
                <a:latin typeface="Verdana"/>
                <a:cs typeface="Verdana"/>
              </a:rPr>
              <a:t>o</a:t>
            </a:r>
            <a:r>
              <a:rPr spc="25" dirty="0">
                <a:latin typeface="Verdana"/>
                <a:cs typeface="Verdana"/>
              </a:rPr>
              <a:t>u</a:t>
            </a:r>
            <a:r>
              <a:rPr spc="-5" dirty="0">
                <a:latin typeface="Verdana"/>
                <a:cs typeface="Verdana"/>
              </a:rPr>
              <a:t>t</a:t>
            </a:r>
            <a:r>
              <a:rPr spc="85" dirty="0">
                <a:latin typeface="Verdana"/>
                <a:cs typeface="Verdana"/>
              </a:rPr>
              <a:t> </a:t>
            </a:r>
            <a:r>
              <a:rPr spc="-5" dirty="0">
                <a:latin typeface="Verdana"/>
                <a:cs typeface="Verdana"/>
              </a:rPr>
              <a:t>of</a:t>
            </a:r>
            <a:r>
              <a:rPr spc="10" dirty="0">
                <a:latin typeface="Verdana"/>
                <a:cs typeface="Verdana"/>
              </a:rPr>
              <a:t> </a:t>
            </a:r>
            <a:r>
              <a:rPr lang="en-IN" spc="-215" dirty="0">
                <a:latin typeface="Verdana"/>
                <a:cs typeface="Verdana"/>
              </a:rPr>
              <a:t>87,396</a:t>
            </a:r>
            <a:r>
              <a:rPr spc="-5" dirty="0">
                <a:latin typeface="Verdana"/>
                <a:cs typeface="Verdana"/>
              </a:rPr>
              <a:t>  </a:t>
            </a:r>
            <a:r>
              <a:rPr spc="20" dirty="0">
                <a:latin typeface="Verdana"/>
                <a:cs typeface="Verdana"/>
              </a:rPr>
              <a:t>b</a:t>
            </a:r>
            <a:r>
              <a:rPr spc="30" dirty="0">
                <a:latin typeface="Verdana"/>
                <a:cs typeface="Verdana"/>
              </a:rPr>
              <a:t>oo</a:t>
            </a:r>
            <a:r>
              <a:rPr spc="35" dirty="0">
                <a:latin typeface="Verdana"/>
                <a:cs typeface="Verdana"/>
              </a:rPr>
              <a:t>k</a:t>
            </a:r>
            <a:r>
              <a:rPr spc="20" dirty="0">
                <a:latin typeface="Verdana"/>
                <a:cs typeface="Verdana"/>
              </a:rPr>
              <a:t>i</a:t>
            </a:r>
            <a:r>
              <a:rPr spc="25" dirty="0">
                <a:latin typeface="Verdana"/>
                <a:cs typeface="Verdana"/>
              </a:rPr>
              <a:t>n</a:t>
            </a:r>
            <a:r>
              <a:rPr spc="20" dirty="0">
                <a:latin typeface="Verdana"/>
                <a:cs typeface="Verdana"/>
              </a:rPr>
              <a:t>g</a:t>
            </a:r>
            <a:r>
              <a:rPr spc="-5" dirty="0">
                <a:latin typeface="Verdana"/>
                <a:cs typeface="Verdana"/>
              </a:rPr>
              <a:t>s</a:t>
            </a:r>
            <a:r>
              <a:rPr spc="-120" dirty="0">
                <a:latin typeface="Verdana"/>
                <a:cs typeface="Verdana"/>
              </a:rPr>
              <a:t> </a:t>
            </a:r>
            <a:r>
              <a:rPr spc="-15" dirty="0">
                <a:latin typeface="Verdana"/>
                <a:cs typeface="Verdana"/>
              </a:rPr>
              <a:t>m</a:t>
            </a:r>
            <a:r>
              <a:rPr spc="-20" dirty="0">
                <a:latin typeface="Verdana"/>
                <a:cs typeface="Verdana"/>
              </a:rPr>
              <a:t>a</a:t>
            </a:r>
            <a:r>
              <a:rPr spc="-25" dirty="0">
                <a:latin typeface="Verdana"/>
                <a:cs typeface="Verdana"/>
              </a:rPr>
              <a:t>d</a:t>
            </a:r>
            <a:r>
              <a:rPr spc="-20" dirty="0">
                <a:latin typeface="Verdana"/>
                <a:cs typeface="Verdana"/>
              </a:rPr>
              <a:t>e</a:t>
            </a:r>
            <a:r>
              <a:rPr spc="-5" dirty="0">
                <a:latin typeface="Verdana"/>
                <a:cs typeface="Verdana"/>
              </a:rPr>
              <a:t>,</a:t>
            </a:r>
            <a:r>
              <a:rPr spc="-145" dirty="0">
                <a:latin typeface="Verdana"/>
                <a:cs typeface="Verdana"/>
              </a:rPr>
              <a:t> </a:t>
            </a:r>
            <a:r>
              <a:rPr lang="en-IN" spc="-195" dirty="0">
                <a:latin typeface="Verdana"/>
                <a:cs typeface="Verdana"/>
              </a:rPr>
              <a:t>63371</a:t>
            </a:r>
            <a:r>
              <a:rPr spc="-265" dirty="0">
                <a:latin typeface="Verdana"/>
                <a:cs typeface="Verdana"/>
              </a:rPr>
              <a:t> </a:t>
            </a:r>
            <a:r>
              <a:rPr spc="-5" dirty="0">
                <a:latin typeface="Verdana"/>
                <a:cs typeface="Verdana"/>
              </a:rPr>
              <a:t>of</a:t>
            </a:r>
            <a:r>
              <a:rPr spc="-175" dirty="0">
                <a:latin typeface="Verdana"/>
                <a:cs typeface="Verdana"/>
              </a:rPr>
              <a:t> </a:t>
            </a:r>
            <a:r>
              <a:rPr spc="45" dirty="0">
                <a:latin typeface="Verdana"/>
                <a:cs typeface="Verdana"/>
              </a:rPr>
              <a:t>t</a:t>
            </a:r>
            <a:r>
              <a:rPr spc="50" dirty="0">
                <a:latin typeface="Verdana"/>
                <a:cs typeface="Verdana"/>
              </a:rPr>
              <a:t>he</a:t>
            </a:r>
            <a:r>
              <a:rPr spc="-5" dirty="0">
                <a:latin typeface="Verdana"/>
                <a:cs typeface="Verdana"/>
              </a:rPr>
              <a:t>m</a:t>
            </a:r>
            <a:r>
              <a:rPr spc="-60" dirty="0">
                <a:latin typeface="Verdana"/>
                <a:cs typeface="Verdana"/>
              </a:rPr>
              <a:t> </a:t>
            </a:r>
            <a:r>
              <a:rPr spc="-20" dirty="0">
                <a:latin typeface="Verdana"/>
                <a:cs typeface="Verdana"/>
              </a:rPr>
              <a:t>h</a:t>
            </a:r>
            <a:r>
              <a:rPr spc="-30" dirty="0">
                <a:latin typeface="Verdana"/>
                <a:cs typeface="Verdana"/>
              </a:rPr>
              <a:t>a</a:t>
            </a:r>
            <a:r>
              <a:rPr spc="-25" dirty="0">
                <a:latin typeface="Verdana"/>
                <a:cs typeface="Verdana"/>
              </a:rPr>
              <a:t>v</a:t>
            </a:r>
            <a:r>
              <a:rPr spc="-5" dirty="0">
                <a:latin typeface="Verdana"/>
                <a:cs typeface="Verdana"/>
              </a:rPr>
              <a:t>e  </a:t>
            </a:r>
            <a:r>
              <a:rPr spc="30" dirty="0">
                <a:latin typeface="Verdana"/>
                <a:cs typeface="Verdana"/>
              </a:rPr>
              <a:t>checked</a:t>
            </a:r>
            <a:r>
              <a:rPr spc="145" dirty="0">
                <a:latin typeface="Verdana"/>
                <a:cs typeface="Verdana"/>
              </a:rPr>
              <a:t> </a:t>
            </a:r>
            <a:r>
              <a:rPr spc="5" dirty="0">
                <a:latin typeface="Verdana"/>
                <a:cs typeface="Verdana"/>
              </a:rPr>
              <a:t>in</a:t>
            </a:r>
            <a:r>
              <a:rPr spc="55" dirty="0">
                <a:latin typeface="Verdana"/>
                <a:cs typeface="Verdana"/>
              </a:rPr>
              <a:t> </a:t>
            </a:r>
            <a:r>
              <a:rPr spc="25" dirty="0">
                <a:latin typeface="Verdana"/>
                <a:cs typeface="Verdana"/>
              </a:rPr>
              <a:t>and</a:t>
            </a:r>
            <a:r>
              <a:rPr spc="105" dirty="0">
                <a:latin typeface="Verdana"/>
                <a:cs typeface="Verdana"/>
              </a:rPr>
              <a:t> </a:t>
            </a:r>
            <a:r>
              <a:rPr lang="en-IN" spc="-30" dirty="0">
                <a:latin typeface="Verdana"/>
                <a:cs typeface="Verdana"/>
              </a:rPr>
              <a:t>24025</a:t>
            </a:r>
            <a:r>
              <a:rPr spc="-50" dirty="0">
                <a:latin typeface="Verdana"/>
                <a:cs typeface="Verdana"/>
              </a:rPr>
              <a:t> </a:t>
            </a:r>
            <a:r>
              <a:rPr spc="-5" dirty="0">
                <a:latin typeface="Verdana"/>
                <a:cs typeface="Verdana"/>
              </a:rPr>
              <a:t>of</a:t>
            </a:r>
            <a:r>
              <a:rPr spc="5" dirty="0">
                <a:latin typeface="Verdana"/>
                <a:cs typeface="Verdana"/>
              </a:rPr>
              <a:t> </a:t>
            </a:r>
            <a:r>
              <a:rPr spc="35" dirty="0">
                <a:latin typeface="Verdana"/>
                <a:cs typeface="Verdana"/>
              </a:rPr>
              <a:t>them</a:t>
            </a:r>
            <a:r>
              <a:rPr spc="160" dirty="0">
                <a:latin typeface="Verdana"/>
                <a:cs typeface="Verdana"/>
              </a:rPr>
              <a:t> </a:t>
            </a:r>
            <a:r>
              <a:rPr spc="-5" dirty="0">
                <a:latin typeface="Verdana"/>
                <a:cs typeface="Verdana"/>
              </a:rPr>
              <a:t>has </a:t>
            </a:r>
            <a:r>
              <a:rPr spc="-650" dirty="0">
                <a:latin typeface="Verdana"/>
                <a:cs typeface="Verdana"/>
              </a:rPr>
              <a:t> </a:t>
            </a:r>
            <a:r>
              <a:rPr spc="10" dirty="0">
                <a:latin typeface="Verdana"/>
                <a:cs typeface="Verdana"/>
              </a:rPr>
              <a:t>c</a:t>
            </a:r>
            <a:r>
              <a:rPr spc="15" dirty="0">
                <a:latin typeface="Verdana"/>
                <a:cs typeface="Verdana"/>
              </a:rPr>
              <a:t>an</a:t>
            </a:r>
            <a:r>
              <a:rPr spc="10" dirty="0">
                <a:latin typeface="Verdana"/>
                <a:cs typeface="Verdana"/>
              </a:rPr>
              <a:t>c</a:t>
            </a:r>
            <a:r>
              <a:rPr spc="15" dirty="0">
                <a:latin typeface="Verdana"/>
                <a:cs typeface="Verdana"/>
              </a:rPr>
              <a:t>e</a:t>
            </a:r>
            <a:r>
              <a:rPr spc="20" dirty="0">
                <a:latin typeface="Verdana"/>
                <a:cs typeface="Verdana"/>
              </a:rPr>
              <a:t>ll</a:t>
            </a:r>
            <a:r>
              <a:rPr spc="25" dirty="0">
                <a:latin typeface="Verdana"/>
                <a:cs typeface="Verdana"/>
              </a:rPr>
              <a:t>e</a:t>
            </a:r>
            <a:r>
              <a:rPr spc="-5" dirty="0">
                <a:latin typeface="Verdana"/>
                <a:cs typeface="Verdana"/>
              </a:rPr>
              <a:t>d</a:t>
            </a:r>
            <a:r>
              <a:rPr spc="130" dirty="0">
                <a:latin typeface="Verdana"/>
                <a:cs typeface="Verdana"/>
              </a:rPr>
              <a:t> </a:t>
            </a:r>
            <a:r>
              <a:rPr spc="-10" dirty="0">
                <a:latin typeface="Verdana"/>
                <a:cs typeface="Verdana"/>
              </a:rPr>
              <a:t>thei</a:t>
            </a:r>
            <a:r>
              <a:rPr spc="-5" dirty="0">
                <a:latin typeface="Verdana"/>
                <a:cs typeface="Verdana"/>
              </a:rPr>
              <a:t>r</a:t>
            </a:r>
            <a:r>
              <a:rPr spc="-285" dirty="0">
                <a:latin typeface="Verdana"/>
                <a:cs typeface="Verdana"/>
              </a:rPr>
              <a:t> </a:t>
            </a:r>
            <a:r>
              <a:rPr spc="-10" dirty="0">
                <a:latin typeface="Verdana"/>
                <a:cs typeface="Verdana"/>
              </a:rPr>
              <a:t>booking</a:t>
            </a:r>
            <a:r>
              <a:rPr spc="-15" dirty="0">
                <a:latin typeface="Verdana"/>
                <a:cs typeface="Verdana"/>
              </a:rPr>
              <a:t>s</a:t>
            </a:r>
            <a:r>
              <a:rPr spc="-5" dirty="0">
                <a:latin typeface="Verdana"/>
                <a:cs typeface="Verdana"/>
              </a:rPr>
              <a:t>.</a:t>
            </a:r>
            <a:endParaRPr dirty="0">
              <a:latin typeface="Verdana"/>
              <a:cs typeface="Verdana"/>
            </a:endParaRPr>
          </a:p>
          <a:p>
            <a:pPr>
              <a:lnSpc>
                <a:spcPct val="100000"/>
              </a:lnSpc>
              <a:spcBef>
                <a:spcPts val="35"/>
              </a:spcBef>
              <a:buFont typeface="Arial MT"/>
              <a:buChar char="•"/>
            </a:pPr>
            <a:endParaRPr dirty="0">
              <a:latin typeface="Verdana"/>
              <a:cs typeface="Verdana"/>
            </a:endParaRPr>
          </a:p>
          <a:p>
            <a:pPr marL="355600" marR="496570" indent="-343535">
              <a:lnSpc>
                <a:spcPct val="100000"/>
              </a:lnSpc>
              <a:buClr>
                <a:srgbClr val="000000"/>
              </a:buClr>
              <a:buFont typeface="Arial MT"/>
              <a:buChar char="•"/>
              <a:tabLst>
                <a:tab pos="355600" algn="l"/>
                <a:tab pos="356235" algn="l"/>
              </a:tabLst>
            </a:pPr>
            <a:r>
              <a:rPr spc="-75" dirty="0">
                <a:latin typeface="Verdana"/>
                <a:cs typeface="Verdana"/>
              </a:rPr>
              <a:t>I</a:t>
            </a:r>
            <a:r>
              <a:rPr spc="-5" dirty="0">
                <a:latin typeface="Verdana"/>
                <a:cs typeface="Verdana"/>
              </a:rPr>
              <a:t>n</a:t>
            </a:r>
            <a:r>
              <a:rPr spc="-260" dirty="0">
                <a:latin typeface="Verdana"/>
                <a:cs typeface="Verdana"/>
              </a:rPr>
              <a:t> </a:t>
            </a:r>
            <a:r>
              <a:rPr spc="-10" dirty="0">
                <a:latin typeface="Verdana"/>
                <a:cs typeface="Verdana"/>
              </a:rPr>
              <a:t>p</a:t>
            </a:r>
            <a:r>
              <a:rPr spc="-15" dirty="0">
                <a:latin typeface="Verdana"/>
                <a:cs typeface="Verdana"/>
              </a:rPr>
              <a:t>e</a:t>
            </a:r>
            <a:r>
              <a:rPr spc="-5" dirty="0">
                <a:latin typeface="Verdana"/>
                <a:cs typeface="Verdana"/>
              </a:rPr>
              <a:t>r</a:t>
            </a:r>
            <a:r>
              <a:rPr spc="-15" dirty="0">
                <a:latin typeface="Verdana"/>
                <a:cs typeface="Verdana"/>
              </a:rPr>
              <a:t>c</a:t>
            </a:r>
            <a:r>
              <a:rPr dirty="0">
                <a:latin typeface="Verdana"/>
                <a:cs typeface="Verdana"/>
              </a:rPr>
              <a:t>en</a:t>
            </a:r>
            <a:r>
              <a:rPr spc="-10" dirty="0">
                <a:latin typeface="Verdana"/>
                <a:cs typeface="Verdana"/>
              </a:rPr>
              <a:t>t</a:t>
            </a:r>
            <a:r>
              <a:rPr dirty="0">
                <a:latin typeface="Verdana"/>
                <a:cs typeface="Verdana"/>
              </a:rPr>
              <a:t>age</a:t>
            </a:r>
            <a:r>
              <a:rPr spc="-5" dirty="0">
                <a:latin typeface="Verdana"/>
                <a:cs typeface="Verdana"/>
              </a:rPr>
              <a:t>,</a:t>
            </a:r>
            <a:r>
              <a:rPr spc="-60" dirty="0">
                <a:latin typeface="Verdana"/>
                <a:cs typeface="Verdana"/>
              </a:rPr>
              <a:t> </a:t>
            </a:r>
            <a:r>
              <a:rPr spc="-10" dirty="0">
                <a:latin typeface="Verdana"/>
                <a:cs typeface="Verdana"/>
              </a:rPr>
              <a:t>i</a:t>
            </a:r>
            <a:r>
              <a:rPr spc="-5" dirty="0">
                <a:latin typeface="Verdana"/>
                <a:cs typeface="Verdana"/>
              </a:rPr>
              <a:t>t</a:t>
            </a:r>
            <a:r>
              <a:rPr spc="-170" dirty="0">
                <a:latin typeface="Verdana"/>
                <a:cs typeface="Verdana"/>
              </a:rPr>
              <a:t> </a:t>
            </a:r>
            <a:r>
              <a:rPr spc="-50" dirty="0">
                <a:latin typeface="Verdana"/>
                <a:cs typeface="Verdana"/>
              </a:rPr>
              <a:t>i</a:t>
            </a:r>
            <a:r>
              <a:rPr spc="-5" dirty="0">
                <a:latin typeface="Verdana"/>
                <a:cs typeface="Verdana"/>
              </a:rPr>
              <a:t>s</a:t>
            </a:r>
            <a:r>
              <a:rPr spc="-229" dirty="0">
                <a:latin typeface="Verdana"/>
                <a:cs typeface="Verdana"/>
              </a:rPr>
              <a:t> </a:t>
            </a:r>
            <a:r>
              <a:rPr spc="25" dirty="0">
                <a:latin typeface="Verdana"/>
                <a:cs typeface="Verdana"/>
              </a:rPr>
              <a:t>a</a:t>
            </a:r>
            <a:r>
              <a:rPr spc="20" dirty="0">
                <a:latin typeface="Verdana"/>
                <a:cs typeface="Verdana"/>
              </a:rPr>
              <a:t>b</a:t>
            </a:r>
            <a:r>
              <a:rPr spc="30" dirty="0">
                <a:latin typeface="Verdana"/>
                <a:cs typeface="Verdana"/>
              </a:rPr>
              <a:t>o</a:t>
            </a:r>
            <a:r>
              <a:rPr spc="25" dirty="0">
                <a:latin typeface="Verdana"/>
                <a:cs typeface="Verdana"/>
              </a:rPr>
              <a:t>u</a:t>
            </a:r>
            <a:r>
              <a:rPr spc="-5" dirty="0">
                <a:latin typeface="Verdana"/>
                <a:cs typeface="Verdana"/>
              </a:rPr>
              <a:t>t</a:t>
            </a:r>
            <a:r>
              <a:rPr spc="-114" dirty="0">
                <a:latin typeface="Verdana"/>
                <a:cs typeface="Verdana"/>
              </a:rPr>
              <a:t> </a:t>
            </a:r>
            <a:r>
              <a:rPr lang="en-IN" spc="-240" dirty="0">
                <a:latin typeface="Verdana"/>
                <a:cs typeface="Verdana"/>
              </a:rPr>
              <a:t>72.5</a:t>
            </a:r>
            <a:r>
              <a:rPr spc="-5" dirty="0">
                <a:latin typeface="Verdana"/>
                <a:cs typeface="Verdana"/>
              </a:rPr>
              <a:t>%</a:t>
            </a:r>
            <a:r>
              <a:rPr spc="-360" dirty="0">
                <a:latin typeface="Verdana"/>
                <a:cs typeface="Verdana"/>
              </a:rPr>
              <a:t> </a:t>
            </a:r>
            <a:r>
              <a:rPr spc="-5" dirty="0">
                <a:latin typeface="Verdana"/>
                <a:cs typeface="Verdana"/>
              </a:rPr>
              <a:t>of  </a:t>
            </a:r>
            <a:r>
              <a:rPr spc="10" dirty="0">
                <a:latin typeface="Verdana"/>
                <a:cs typeface="Verdana"/>
              </a:rPr>
              <a:t>c</a:t>
            </a:r>
            <a:r>
              <a:rPr spc="15" dirty="0">
                <a:latin typeface="Verdana"/>
                <a:cs typeface="Verdana"/>
              </a:rPr>
              <a:t>he</a:t>
            </a:r>
            <a:r>
              <a:rPr spc="10" dirty="0">
                <a:latin typeface="Verdana"/>
                <a:cs typeface="Verdana"/>
              </a:rPr>
              <a:t>c</a:t>
            </a:r>
            <a:r>
              <a:rPr spc="-70" dirty="0">
                <a:latin typeface="Verdana"/>
                <a:cs typeface="Verdana"/>
              </a:rPr>
              <a:t>k</a:t>
            </a:r>
            <a:r>
              <a:rPr spc="20" dirty="0">
                <a:latin typeface="Verdana"/>
                <a:cs typeface="Verdana"/>
              </a:rPr>
              <a:t>-</a:t>
            </a:r>
            <a:r>
              <a:rPr spc="10" dirty="0">
                <a:latin typeface="Verdana"/>
                <a:cs typeface="Verdana"/>
              </a:rPr>
              <a:t>i</a:t>
            </a:r>
            <a:r>
              <a:rPr spc="-5" dirty="0">
                <a:latin typeface="Verdana"/>
                <a:cs typeface="Verdana"/>
              </a:rPr>
              <a:t>n</a:t>
            </a:r>
            <a:r>
              <a:rPr spc="30" dirty="0">
                <a:latin typeface="Verdana"/>
                <a:cs typeface="Verdana"/>
              </a:rPr>
              <a:t> </a:t>
            </a:r>
            <a:r>
              <a:rPr spc="20" dirty="0">
                <a:latin typeface="Verdana"/>
                <a:cs typeface="Verdana"/>
              </a:rPr>
              <a:t>b</a:t>
            </a:r>
            <a:r>
              <a:rPr spc="30" dirty="0">
                <a:latin typeface="Verdana"/>
                <a:cs typeface="Verdana"/>
              </a:rPr>
              <a:t>oo</a:t>
            </a:r>
            <a:r>
              <a:rPr spc="35" dirty="0">
                <a:latin typeface="Verdana"/>
                <a:cs typeface="Verdana"/>
              </a:rPr>
              <a:t>k</a:t>
            </a:r>
            <a:r>
              <a:rPr spc="20" dirty="0">
                <a:latin typeface="Verdana"/>
                <a:cs typeface="Verdana"/>
              </a:rPr>
              <a:t>i</a:t>
            </a:r>
            <a:r>
              <a:rPr spc="25" dirty="0">
                <a:latin typeface="Verdana"/>
                <a:cs typeface="Verdana"/>
              </a:rPr>
              <a:t>n</a:t>
            </a:r>
            <a:r>
              <a:rPr spc="20" dirty="0">
                <a:latin typeface="Verdana"/>
                <a:cs typeface="Verdana"/>
              </a:rPr>
              <a:t>g</a:t>
            </a:r>
            <a:r>
              <a:rPr spc="-5" dirty="0">
                <a:latin typeface="Verdana"/>
                <a:cs typeface="Verdana"/>
              </a:rPr>
              <a:t>s</a:t>
            </a:r>
            <a:r>
              <a:rPr spc="95" dirty="0">
                <a:latin typeface="Verdana"/>
                <a:cs typeface="Verdana"/>
              </a:rPr>
              <a:t> </a:t>
            </a:r>
            <a:r>
              <a:rPr spc="50" dirty="0">
                <a:latin typeface="Verdana"/>
                <a:cs typeface="Verdana"/>
              </a:rPr>
              <a:t>an</a:t>
            </a:r>
            <a:r>
              <a:rPr spc="-5" dirty="0">
                <a:latin typeface="Verdana"/>
                <a:cs typeface="Verdana"/>
              </a:rPr>
              <a:t>d</a:t>
            </a:r>
            <a:r>
              <a:rPr spc="95" dirty="0">
                <a:latin typeface="Verdana"/>
                <a:cs typeface="Verdana"/>
              </a:rPr>
              <a:t> </a:t>
            </a:r>
            <a:r>
              <a:rPr lang="en-IN" spc="-254" dirty="0">
                <a:latin typeface="Verdana"/>
                <a:cs typeface="Verdana"/>
              </a:rPr>
              <a:t>27.5</a:t>
            </a:r>
            <a:r>
              <a:rPr spc="-5" dirty="0">
                <a:latin typeface="Verdana"/>
                <a:cs typeface="Verdana"/>
              </a:rPr>
              <a:t>%</a:t>
            </a:r>
            <a:r>
              <a:rPr spc="-430" dirty="0">
                <a:latin typeface="Verdana"/>
                <a:cs typeface="Verdana"/>
              </a:rPr>
              <a:t> </a:t>
            </a:r>
            <a:r>
              <a:rPr spc="-5" dirty="0">
                <a:latin typeface="Verdana"/>
                <a:cs typeface="Verdana"/>
              </a:rPr>
              <a:t>of  </a:t>
            </a:r>
            <a:r>
              <a:rPr spc="20" dirty="0">
                <a:latin typeface="Verdana"/>
                <a:cs typeface="Verdana"/>
              </a:rPr>
              <a:t>b</a:t>
            </a:r>
            <a:r>
              <a:rPr spc="30" dirty="0">
                <a:latin typeface="Verdana"/>
                <a:cs typeface="Verdana"/>
              </a:rPr>
              <a:t>oo</a:t>
            </a:r>
            <a:r>
              <a:rPr spc="35" dirty="0">
                <a:latin typeface="Verdana"/>
                <a:cs typeface="Verdana"/>
              </a:rPr>
              <a:t>k</a:t>
            </a:r>
            <a:r>
              <a:rPr spc="20" dirty="0">
                <a:latin typeface="Verdana"/>
                <a:cs typeface="Verdana"/>
              </a:rPr>
              <a:t>i</a:t>
            </a:r>
            <a:r>
              <a:rPr spc="25" dirty="0">
                <a:latin typeface="Verdana"/>
                <a:cs typeface="Verdana"/>
              </a:rPr>
              <a:t>n</a:t>
            </a:r>
            <a:r>
              <a:rPr spc="20" dirty="0">
                <a:latin typeface="Verdana"/>
                <a:cs typeface="Verdana"/>
              </a:rPr>
              <a:t>g</a:t>
            </a:r>
            <a:r>
              <a:rPr spc="-5" dirty="0">
                <a:latin typeface="Verdana"/>
                <a:cs typeface="Verdana"/>
              </a:rPr>
              <a:t>s</a:t>
            </a:r>
            <a:r>
              <a:rPr spc="95" dirty="0">
                <a:latin typeface="Verdana"/>
                <a:cs typeface="Verdana"/>
              </a:rPr>
              <a:t> </a:t>
            </a:r>
            <a:r>
              <a:rPr spc="10" dirty="0">
                <a:latin typeface="Verdana"/>
                <a:cs typeface="Verdana"/>
              </a:rPr>
              <a:t>w</a:t>
            </a:r>
            <a:r>
              <a:rPr spc="15" dirty="0">
                <a:latin typeface="Verdana"/>
                <a:cs typeface="Verdana"/>
              </a:rPr>
              <a:t>e</a:t>
            </a:r>
            <a:r>
              <a:rPr spc="10" dirty="0">
                <a:latin typeface="Verdana"/>
                <a:cs typeface="Verdana"/>
              </a:rPr>
              <a:t>r</a:t>
            </a:r>
            <a:r>
              <a:rPr spc="-5" dirty="0">
                <a:latin typeface="Verdana"/>
                <a:cs typeface="Verdana"/>
              </a:rPr>
              <a:t>e</a:t>
            </a:r>
            <a:r>
              <a:rPr spc="-330" dirty="0">
                <a:latin typeface="Verdana"/>
                <a:cs typeface="Verdana"/>
              </a:rPr>
              <a:t> </a:t>
            </a:r>
            <a:r>
              <a:rPr spc="-5" dirty="0">
                <a:latin typeface="Verdana"/>
                <a:cs typeface="Verdana"/>
              </a:rPr>
              <a:t>can</a:t>
            </a:r>
            <a:r>
              <a:rPr spc="-15" dirty="0">
                <a:latin typeface="Verdana"/>
                <a:cs typeface="Verdana"/>
              </a:rPr>
              <a:t>c</a:t>
            </a:r>
            <a:r>
              <a:rPr spc="-5" dirty="0">
                <a:latin typeface="Verdana"/>
                <a:cs typeface="Verdana"/>
              </a:rPr>
              <a:t>elle</a:t>
            </a:r>
            <a:r>
              <a:rPr spc="-15" dirty="0">
                <a:latin typeface="Verdana"/>
                <a:cs typeface="Verdana"/>
              </a:rPr>
              <a:t>d</a:t>
            </a:r>
            <a:r>
              <a:rPr spc="-5" dirty="0">
                <a:latin typeface="Verdana"/>
                <a:cs typeface="Verdana"/>
              </a:rPr>
              <a:t>.</a:t>
            </a:r>
            <a:endParaRPr dirty="0">
              <a:latin typeface="Verdana"/>
              <a:cs typeface="Verdana"/>
            </a:endParaRPr>
          </a:p>
          <a:p>
            <a:pPr>
              <a:lnSpc>
                <a:spcPct val="100000"/>
              </a:lnSpc>
              <a:spcBef>
                <a:spcPts val="35"/>
              </a:spcBef>
              <a:buFont typeface="Arial MT"/>
              <a:buChar char="•"/>
            </a:pPr>
            <a:endParaRPr dirty="0">
              <a:latin typeface="Verdana"/>
              <a:cs typeface="Verdana"/>
            </a:endParaRPr>
          </a:p>
          <a:p>
            <a:pPr marL="355600" marR="5080" indent="-343535">
              <a:lnSpc>
                <a:spcPct val="100000"/>
              </a:lnSpc>
              <a:buClr>
                <a:srgbClr val="000000"/>
              </a:buClr>
              <a:buFont typeface="Arial MT"/>
              <a:buChar char="•"/>
              <a:tabLst>
                <a:tab pos="355600" algn="l"/>
                <a:tab pos="356235" algn="l"/>
              </a:tabLst>
            </a:pPr>
            <a:r>
              <a:rPr spc="65" dirty="0">
                <a:latin typeface="Verdana"/>
                <a:cs typeface="Verdana"/>
              </a:rPr>
              <a:t>H</a:t>
            </a:r>
            <a:r>
              <a:rPr spc="60" dirty="0">
                <a:latin typeface="Verdana"/>
                <a:cs typeface="Verdana"/>
              </a:rPr>
              <a:t>i</a:t>
            </a:r>
            <a:r>
              <a:rPr spc="55" dirty="0">
                <a:latin typeface="Verdana"/>
                <a:cs typeface="Verdana"/>
              </a:rPr>
              <a:t>g</a:t>
            </a:r>
            <a:r>
              <a:rPr spc="-5" dirty="0">
                <a:latin typeface="Verdana"/>
                <a:cs typeface="Verdana"/>
              </a:rPr>
              <a:t>h</a:t>
            </a:r>
            <a:r>
              <a:rPr spc="-65" dirty="0">
                <a:latin typeface="Verdana"/>
                <a:cs typeface="Verdana"/>
              </a:rPr>
              <a:t> </a:t>
            </a:r>
            <a:r>
              <a:rPr spc="10" dirty="0">
                <a:latin typeface="Verdana"/>
                <a:cs typeface="Verdana"/>
              </a:rPr>
              <a:t>c</a:t>
            </a:r>
            <a:r>
              <a:rPr spc="15" dirty="0">
                <a:latin typeface="Verdana"/>
                <a:cs typeface="Verdana"/>
              </a:rPr>
              <a:t>an</a:t>
            </a:r>
            <a:r>
              <a:rPr spc="10" dirty="0">
                <a:latin typeface="Verdana"/>
                <a:cs typeface="Verdana"/>
              </a:rPr>
              <a:t>c</a:t>
            </a:r>
            <a:r>
              <a:rPr spc="15" dirty="0">
                <a:latin typeface="Verdana"/>
                <a:cs typeface="Verdana"/>
              </a:rPr>
              <a:t>e</a:t>
            </a:r>
            <a:r>
              <a:rPr spc="10" dirty="0">
                <a:latin typeface="Verdana"/>
                <a:cs typeface="Verdana"/>
              </a:rPr>
              <a:t>ll</a:t>
            </a:r>
            <a:r>
              <a:rPr spc="15" dirty="0">
                <a:latin typeface="Verdana"/>
                <a:cs typeface="Verdana"/>
              </a:rPr>
              <a:t>a</a:t>
            </a:r>
            <a:r>
              <a:rPr spc="10" dirty="0">
                <a:latin typeface="Verdana"/>
                <a:cs typeface="Verdana"/>
              </a:rPr>
              <a:t>ti</a:t>
            </a:r>
            <a:r>
              <a:rPr spc="15" dirty="0">
                <a:latin typeface="Verdana"/>
                <a:cs typeface="Verdana"/>
              </a:rPr>
              <a:t>o</a:t>
            </a:r>
            <a:r>
              <a:rPr spc="-5" dirty="0">
                <a:latin typeface="Verdana"/>
                <a:cs typeface="Verdana"/>
              </a:rPr>
              <a:t>n</a:t>
            </a:r>
            <a:r>
              <a:rPr spc="-85" dirty="0">
                <a:latin typeface="Verdana"/>
                <a:cs typeface="Verdana"/>
              </a:rPr>
              <a:t> </a:t>
            </a:r>
            <a:r>
              <a:rPr spc="-60" dirty="0">
                <a:latin typeface="Verdana"/>
                <a:cs typeface="Verdana"/>
              </a:rPr>
              <a:t>r</a:t>
            </a:r>
            <a:r>
              <a:rPr spc="-20" dirty="0">
                <a:latin typeface="Verdana"/>
                <a:cs typeface="Verdana"/>
              </a:rPr>
              <a:t>a</a:t>
            </a:r>
            <a:r>
              <a:rPr spc="-25" dirty="0">
                <a:latin typeface="Verdana"/>
                <a:cs typeface="Verdana"/>
              </a:rPr>
              <a:t>t</a:t>
            </a:r>
            <a:r>
              <a:rPr spc="-5" dirty="0">
                <a:latin typeface="Verdana"/>
                <a:cs typeface="Verdana"/>
              </a:rPr>
              <a:t>e</a:t>
            </a:r>
            <a:r>
              <a:rPr spc="-170" dirty="0">
                <a:latin typeface="Verdana"/>
                <a:cs typeface="Verdana"/>
              </a:rPr>
              <a:t> </a:t>
            </a:r>
            <a:r>
              <a:rPr spc="10" dirty="0">
                <a:latin typeface="Verdana"/>
                <a:cs typeface="Verdana"/>
              </a:rPr>
              <a:t>wil</a:t>
            </a:r>
            <a:r>
              <a:rPr spc="-5" dirty="0">
                <a:latin typeface="Verdana"/>
                <a:cs typeface="Verdana"/>
              </a:rPr>
              <a:t>l</a:t>
            </a:r>
            <a:r>
              <a:rPr spc="-130" dirty="0">
                <a:latin typeface="Verdana"/>
                <a:cs typeface="Verdana"/>
              </a:rPr>
              <a:t> </a:t>
            </a:r>
            <a:r>
              <a:rPr spc="-30" dirty="0">
                <a:latin typeface="Verdana"/>
                <a:cs typeface="Verdana"/>
              </a:rPr>
              <a:t>a</a:t>
            </a:r>
            <a:r>
              <a:rPr spc="-35" dirty="0">
                <a:latin typeface="Verdana"/>
                <a:cs typeface="Verdana"/>
              </a:rPr>
              <a:t>dversel</a:t>
            </a:r>
            <a:r>
              <a:rPr spc="-5" dirty="0">
                <a:latin typeface="Verdana"/>
                <a:cs typeface="Verdana"/>
              </a:rPr>
              <a:t>y  </a:t>
            </a:r>
            <a:r>
              <a:rPr lang="en-IN" spc="5" dirty="0">
                <a:latin typeface="Verdana"/>
                <a:cs typeface="Verdana"/>
              </a:rPr>
              <a:t>affect</a:t>
            </a:r>
            <a:r>
              <a:rPr spc="15" dirty="0">
                <a:latin typeface="Verdana"/>
                <a:cs typeface="Verdana"/>
              </a:rPr>
              <a:t> the</a:t>
            </a:r>
            <a:r>
              <a:rPr spc="70" dirty="0">
                <a:latin typeface="Verdana"/>
                <a:cs typeface="Verdana"/>
              </a:rPr>
              <a:t> </a:t>
            </a:r>
            <a:r>
              <a:rPr spc="10" dirty="0">
                <a:latin typeface="Verdana"/>
                <a:cs typeface="Verdana"/>
              </a:rPr>
              <a:t>hotel</a:t>
            </a:r>
            <a:r>
              <a:rPr spc="75" dirty="0">
                <a:latin typeface="Verdana"/>
                <a:cs typeface="Verdana"/>
              </a:rPr>
              <a:t> </a:t>
            </a:r>
            <a:r>
              <a:rPr spc="-10" dirty="0">
                <a:latin typeface="Verdana"/>
                <a:cs typeface="Verdana"/>
              </a:rPr>
              <a:t>industry</a:t>
            </a:r>
            <a:r>
              <a:rPr spc="50" dirty="0">
                <a:latin typeface="Verdana"/>
                <a:cs typeface="Verdana"/>
              </a:rPr>
              <a:t> </a:t>
            </a:r>
            <a:r>
              <a:rPr spc="35" dirty="0">
                <a:latin typeface="Verdana"/>
                <a:cs typeface="Verdana"/>
              </a:rPr>
              <a:t>which </a:t>
            </a:r>
            <a:r>
              <a:rPr spc="40" dirty="0">
                <a:latin typeface="Verdana"/>
                <a:cs typeface="Verdana"/>
              </a:rPr>
              <a:t> </a:t>
            </a:r>
            <a:r>
              <a:rPr spc="10" dirty="0">
                <a:latin typeface="Verdana"/>
                <a:cs typeface="Verdana"/>
              </a:rPr>
              <a:t>r</a:t>
            </a:r>
            <a:r>
              <a:rPr spc="15" dirty="0">
                <a:latin typeface="Verdana"/>
                <a:cs typeface="Verdana"/>
              </a:rPr>
              <a:t>e</a:t>
            </a:r>
            <a:r>
              <a:rPr spc="10" dirty="0">
                <a:latin typeface="Verdana"/>
                <a:cs typeface="Verdana"/>
              </a:rPr>
              <a:t>d</a:t>
            </a:r>
            <a:r>
              <a:rPr spc="15" dirty="0">
                <a:latin typeface="Verdana"/>
                <a:cs typeface="Verdana"/>
              </a:rPr>
              <a:t>u</a:t>
            </a:r>
            <a:r>
              <a:rPr spc="10" dirty="0">
                <a:latin typeface="Verdana"/>
                <a:cs typeface="Verdana"/>
              </a:rPr>
              <a:t>c</a:t>
            </a:r>
            <a:r>
              <a:rPr spc="15" dirty="0">
                <a:latin typeface="Verdana"/>
                <a:cs typeface="Verdana"/>
              </a:rPr>
              <a:t>e</a:t>
            </a:r>
            <a:r>
              <a:rPr spc="-5" dirty="0">
                <a:latin typeface="Verdana"/>
                <a:cs typeface="Verdana"/>
              </a:rPr>
              <a:t>s</a:t>
            </a:r>
            <a:r>
              <a:rPr spc="-105" dirty="0">
                <a:latin typeface="Verdana"/>
                <a:cs typeface="Verdana"/>
              </a:rPr>
              <a:t> </a:t>
            </a:r>
            <a:r>
              <a:rPr spc="25" dirty="0">
                <a:latin typeface="Verdana"/>
                <a:cs typeface="Verdana"/>
              </a:rPr>
              <a:t>th</a:t>
            </a:r>
            <a:r>
              <a:rPr spc="-5" dirty="0">
                <a:latin typeface="Verdana"/>
                <a:cs typeface="Verdana"/>
              </a:rPr>
              <a:t>e</a:t>
            </a:r>
            <a:r>
              <a:rPr spc="-114" dirty="0">
                <a:latin typeface="Verdana"/>
                <a:cs typeface="Verdana"/>
              </a:rPr>
              <a:t> </a:t>
            </a:r>
            <a:r>
              <a:rPr spc="-5" dirty="0">
                <a:latin typeface="Verdana"/>
                <a:cs typeface="Verdana"/>
              </a:rPr>
              <a:t>yield</a:t>
            </a:r>
            <a:r>
              <a:rPr spc="-180" dirty="0">
                <a:latin typeface="Verdana"/>
                <a:cs typeface="Verdana"/>
              </a:rPr>
              <a:t> </a:t>
            </a:r>
            <a:r>
              <a:rPr spc="-5" dirty="0">
                <a:latin typeface="Verdana"/>
                <a:cs typeface="Verdana"/>
              </a:rPr>
              <a:t>of</a:t>
            </a:r>
            <a:r>
              <a:rPr spc="-175" dirty="0">
                <a:latin typeface="Verdana"/>
                <a:cs typeface="Verdana"/>
              </a:rPr>
              <a:t> </a:t>
            </a:r>
            <a:r>
              <a:rPr spc="-50" dirty="0">
                <a:latin typeface="Verdana"/>
                <a:cs typeface="Verdana"/>
              </a:rPr>
              <a:t>pr</a:t>
            </a:r>
            <a:r>
              <a:rPr spc="-40" dirty="0">
                <a:latin typeface="Verdana"/>
                <a:cs typeface="Verdana"/>
              </a:rPr>
              <a:t>of</a:t>
            </a:r>
            <a:r>
              <a:rPr spc="-50" dirty="0">
                <a:latin typeface="Verdana"/>
                <a:cs typeface="Verdana"/>
              </a:rPr>
              <a:t>i</a:t>
            </a:r>
            <a:r>
              <a:rPr spc="-45" dirty="0">
                <a:latin typeface="Verdana"/>
                <a:cs typeface="Verdana"/>
              </a:rPr>
              <a:t>t</a:t>
            </a:r>
            <a:r>
              <a:rPr spc="-5" dirty="0">
                <a:latin typeface="Verdana"/>
                <a:cs typeface="Verdana"/>
              </a:rPr>
              <a:t>.</a:t>
            </a:r>
            <a:endParaRPr dirty="0">
              <a:latin typeface="Verdana"/>
              <a:cs typeface="Verdana"/>
            </a:endParaRPr>
          </a:p>
        </p:txBody>
      </p:sp>
      <p:sp>
        <p:nvSpPr>
          <p:cNvPr id="5" name="Star: 5 Points 4">
            <a:extLst>
              <a:ext uri="{FF2B5EF4-FFF2-40B4-BE49-F238E27FC236}">
                <a16:creationId xmlns:a16="http://schemas.microsoft.com/office/drawing/2014/main" id="{144E0A93-5EF0-3E21-754E-BC3F678EBB01}"/>
              </a:ext>
            </a:extLst>
          </p:cNvPr>
          <p:cNvSpPr/>
          <p:nvPr/>
        </p:nvSpPr>
        <p:spPr>
          <a:xfrm>
            <a:off x="5867400" y="1275399"/>
            <a:ext cx="228600" cy="262502"/>
          </a:xfrm>
          <a:prstGeom prst="star5">
            <a:avLst>
              <a:gd name="adj" fmla="val 2162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tar: 5 Points 5">
            <a:extLst>
              <a:ext uri="{FF2B5EF4-FFF2-40B4-BE49-F238E27FC236}">
                <a16:creationId xmlns:a16="http://schemas.microsoft.com/office/drawing/2014/main" id="{770EE497-5FD5-AFDA-507A-7DBA4F061160}"/>
              </a:ext>
            </a:extLst>
          </p:cNvPr>
          <p:cNvSpPr/>
          <p:nvPr/>
        </p:nvSpPr>
        <p:spPr>
          <a:xfrm>
            <a:off x="2382729" y="326069"/>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A pie chart with numbers and a blue circle&#10;&#10;Description automatically generated">
            <a:extLst>
              <a:ext uri="{FF2B5EF4-FFF2-40B4-BE49-F238E27FC236}">
                <a16:creationId xmlns:a16="http://schemas.microsoft.com/office/drawing/2014/main" id="{C9DDD188-27AA-4149-DFBA-4DEC11DB5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854" y="1144874"/>
            <a:ext cx="4153260" cy="3010161"/>
          </a:xfrm>
          <a:prstGeom prst="rect">
            <a:avLst/>
          </a:prstGeom>
        </p:spPr>
      </p:pic>
      <p:sp>
        <p:nvSpPr>
          <p:cNvPr id="3" name="Star: 5 Points 2">
            <a:extLst>
              <a:ext uri="{FF2B5EF4-FFF2-40B4-BE49-F238E27FC236}">
                <a16:creationId xmlns:a16="http://schemas.microsoft.com/office/drawing/2014/main" id="{C333942C-AE13-4874-1918-C9B53223700A}"/>
              </a:ext>
            </a:extLst>
          </p:cNvPr>
          <p:cNvSpPr/>
          <p:nvPr/>
        </p:nvSpPr>
        <p:spPr>
          <a:xfrm>
            <a:off x="6475751" y="326069"/>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8A2C-B16A-C98D-59FD-08A09627A182}"/>
              </a:ext>
            </a:extLst>
          </p:cNvPr>
          <p:cNvSpPr>
            <a:spLocks noGrp="1"/>
          </p:cNvSpPr>
          <p:nvPr>
            <p:ph type="title"/>
          </p:nvPr>
        </p:nvSpPr>
        <p:spPr>
          <a:xfrm>
            <a:off x="876300" y="201914"/>
            <a:ext cx="7391400" cy="430887"/>
          </a:xfrm>
          <a:effectLst>
            <a:outerShdw blurRad="50800" dist="38100" dir="5400000" algn="t" rotWithShape="0">
              <a:prstClr val="black">
                <a:alpha val="40000"/>
              </a:prstClr>
            </a:outerShdw>
          </a:effectLst>
        </p:spPr>
        <p:txBody>
          <a:bodyPr/>
          <a:lstStyle/>
          <a:p>
            <a:r>
              <a:rPr lang="en-IN" sz="2000" i="1" u="sng" dirty="0">
                <a:solidFill>
                  <a:srgbClr val="C00000"/>
                </a:solidFill>
              </a:rPr>
              <a:t> </a:t>
            </a:r>
            <a:r>
              <a:rPr lang="en-IN" sz="2800" i="1" u="sng" dirty="0">
                <a:solidFill>
                  <a:srgbClr val="C00000"/>
                </a:solidFill>
              </a:rPr>
              <a:t>Most Preferred Month for Booking</a:t>
            </a:r>
          </a:p>
        </p:txBody>
      </p:sp>
      <p:sp>
        <p:nvSpPr>
          <p:cNvPr id="3" name="Star: 5 Points 2">
            <a:extLst>
              <a:ext uri="{FF2B5EF4-FFF2-40B4-BE49-F238E27FC236}">
                <a16:creationId xmlns:a16="http://schemas.microsoft.com/office/drawing/2014/main" id="{3F0B1688-25F5-C2B2-5B37-F3C1154BC60D}"/>
              </a:ext>
            </a:extLst>
          </p:cNvPr>
          <p:cNvSpPr/>
          <p:nvPr/>
        </p:nvSpPr>
        <p:spPr>
          <a:xfrm>
            <a:off x="533400" y="369942"/>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tar: 5 Points 3">
            <a:extLst>
              <a:ext uri="{FF2B5EF4-FFF2-40B4-BE49-F238E27FC236}">
                <a16:creationId xmlns:a16="http://schemas.microsoft.com/office/drawing/2014/main" id="{9A1F9420-BF6E-AC5D-EA37-3E21460BA4DE}"/>
              </a:ext>
            </a:extLst>
          </p:cNvPr>
          <p:cNvSpPr/>
          <p:nvPr/>
        </p:nvSpPr>
        <p:spPr>
          <a:xfrm>
            <a:off x="7924800" y="352975"/>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B45F8F6E-793B-D7B8-DBEB-8F77ADB8CE14}"/>
              </a:ext>
            </a:extLst>
          </p:cNvPr>
          <p:cNvSpPr txBox="1"/>
          <p:nvPr/>
        </p:nvSpPr>
        <p:spPr>
          <a:xfrm>
            <a:off x="228600" y="3986198"/>
            <a:ext cx="8785860" cy="954107"/>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Verdana" panose="020B0604030504040204" pitchFamily="34" charset="0"/>
                <a:ea typeface="Verdana" panose="020B0604030504040204" pitchFamily="34" charset="0"/>
                <a:cs typeface="Times New Roman" panose="02020603050405020304" pitchFamily="18" charset="0"/>
              </a:rPr>
              <a:t>From the above graph we can see in city hotels booking is high in August and low in January.</a:t>
            </a:r>
          </a:p>
          <a:p>
            <a:pPr marL="171450" indent="-1714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Times New Roman" panose="02020603050405020304" pitchFamily="18" charset="0"/>
            </a:endParaRPr>
          </a:p>
          <a:p>
            <a:pPr marL="171450" indent="-171450">
              <a:buFont typeface="Arial" panose="020B0604020202020204" pitchFamily="34" charset="0"/>
              <a:buChar char="•"/>
            </a:pPr>
            <a:r>
              <a:rPr lang="en-US" sz="1400" dirty="0">
                <a:latin typeface="Verdana" panose="020B0604030504040204" pitchFamily="34" charset="0"/>
                <a:ea typeface="Verdana" panose="020B0604030504040204" pitchFamily="34" charset="0"/>
                <a:cs typeface="Times New Roman" panose="02020603050405020304" pitchFamily="18" charset="0"/>
              </a:rPr>
              <a:t>In resort hotels booking is high in July and August, so people usually book hotel 30-60 days in advance.</a:t>
            </a:r>
            <a:endParaRPr lang="en-IN" sz="1400" dirty="0">
              <a:latin typeface="Verdana" panose="020B0604030504040204" pitchFamily="34" charset="0"/>
              <a:ea typeface="Verdana" panose="020B0604030504040204" pitchFamily="34" charset="0"/>
              <a:cs typeface="Times New Roman" panose="02020603050405020304" pitchFamily="18" charset="0"/>
            </a:endParaRPr>
          </a:p>
        </p:txBody>
      </p:sp>
      <p:pic>
        <p:nvPicPr>
          <p:cNvPr id="9" name="Picture 8" descr="A close-up of a pie chart&#10;&#10;Description automatically generated">
            <a:extLst>
              <a:ext uri="{FF2B5EF4-FFF2-40B4-BE49-F238E27FC236}">
                <a16:creationId xmlns:a16="http://schemas.microsoft.com/office/drawing/2014/main" id="{548B021C-B1ED-D6EB-9C9D-BB2141B7C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 y="766538"/>
            <a:ext cx="9144000" cy="3219303"/>
          </a:xfrm>
          <a:prstGeom prst="rect">
            <a:avLst/>
          </a:prstGeom>
        </p:spPr>
      </p:pic>
    </p:spTree>
    <p:extLst>
      <p:ext uri="{BB962C8B-B14F-4D97-AF65-F5344CB8AC3E}">
        <p14:creationId xmlns:p14="http://schemas.microsoft.com/office/powerpoint/2010/main" val="39771020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51782"/>
            <a:ext cx="8145145" cy="452120"/>
          </a:xfrm>
          <a:prstGeom prst="rect">
            <a:avLst/>
          </a:prstGeom>
          <a:effectLst>
            <a:outerShdw blurRad="50800" dist="38100" dir="2700000" algn="tl"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2800" i="1" u="sng" spc="-95" dirty="0">
                <a:solidFill>
                  <a:schemeClr val="accent6">
                    <a:lumMod val="75000"/>
                  </a:schemeClr>
                </a:solidFill>
                <a:uFill>
                  <a:solidFill>
                    <a:srgbClr val="CC0000"/>
                  </a:solidFill>
                </a:uFill>
              </a:rPr>
              <a:t>N</a:t>
            </a:r>
            <a:r>
              <a:rPr sz="2800" i="1" u="sng" spc="-90" dirty="0">
                <a:solidFill>
                  <a:schemeClr val="accent6">
                    <a:lumMod val="75000"/>
                  </a:schemeClr>
                </a:solidFill>
                <a:uFill>
                  <a:solidFill>
                    <a:srgbClr val="CC0000"/>
                  </a:solidFill>
                </a:uFill>
              </a:rPr>
              <a:t>u</a:t>
            </a:r>
            <a:r>
              <a:rPr sz="2800" i="1" u="sng" spc="-85" dirty="0">
                <a:solidFill>
                  <a:schemeClr val="accent6">
                    <a:lumMod val="75000"/>
                  </a:schemeClr>
                </a:solidFill>
                <a:uFill>
                  <a:solidFill>
                    <a:srgbClr val="CC0000"/>
                  </a:solidFill>
                </a:uFill>
              </a:rPr>
              <a:t>m</a:t>
            </a:r>
            <a:r>
              <a:rPr sz="2800" i="1" u="sng" spc="-90" dirty="0">
                <a:solidFill>
                  <a:schemeClr val="accent6">
                    <a:lumMod val="75000"/>
                  </a:schemeClr>
                </a:solidFill>
                <a:uFill>
                  <a:solidFill>
                    <a:srgbClr val="CC0000"/>
                  </a:solidFill>
                </a:uFill>
              </a:rPr>
              <a:t>be</a:t>
            </a:r>
            <a:r>
              <a:rPr sz="2800" i="1" u="sng" spc="-5" dirty="0">
                <a:solidFill>
                  <a:schemeClr val="accent6">
                    <a:lumMod val="75000"/>
                  </a:schemeClr>
                </a:solidFill>
                <a:uFill>
                  <a:solidFill>
                    <a:srgbClr val="CC0000"/>
                  </a:solidFill>
                </a:uFill>
              </a:rPr>
              <a:t>r</a:t>
            </a:r>
            <a:r>
              <a:rPr sz="2800" i="1" u="sng" spc="-175" dirty="0">
                <a:solidFill>
                  <a:schemeClr val="accent6">
                    <a:lumMod val="75000"/>
                  </a:schemeClr>
                </a:solidFill>
                <a:uFill>
                  <a:solidFill>
                    <a:srgbClr val="CC0000"/>
                  </a:solidFill>
                </a:uFill>
              </a:rPr>
              <a:t> </a:t>
            </a:r>
            <a:r>
              <a:rPr sz="2800" i="1" u="sng" spc="-100" dirty="0">
                <a:solidFill>
                  <a:schemeClr val="accent6">
                    <a:lumMod val="75000"/>
                  </a:schemeClr>
                </a:solidFill>
                <a:uFill>
                  <a:solidFill>
                    <a:srgbClr val="CC0000"/>
                  </a:solidFill>
                </a:uFill>
              </a:rPr>
              <a:t>o</a:t>
            </a:r>
            <a:r>
              <a:rPr sz="2800" i="1" u="sng" spc="-5" dirty="0">
                <a:solidFill>
                  <a:schemeClr val="accent6">
                    <a:lumMod val="75000"/>
                  </a:schemeClr>
                </a:solidFill>
                <a:uFill>
                  <a:solidFill>
                    <a:srgbClr val="CC0000"/>
                  </a:solidFill>
                </a:uFill>
              </a:rPr>
              <a:t>f</a:t>
            </a:r>
            <a:r>
              <a:rPr sz="2800" i="1" u="sng" spc="-185" dirty="0">
                <a:solidFill>
                  <a:schemeClr val="accent6">
                    <a:lumMod val="75000"/>
                  </a:schemeClr>
                </a:solidFill>
                <a:uFill>
                  <a:solidFill>
                    <a:srgbClr val="CC0000"/>
                  </a:solidFill>
                </a:uFill>
              </a:rPr>
              <a:t> </a:t>
            </a:r>
            <a:r>
              <a:rPr sz="2800" i="1" u="sng" spc="-85" dirty="0">
                <a:solidFill>
                  <a:schemeClr val="accent6">
                    <a:lumMod val="75000"/>
                  </a:schemeClr>
                </a:solidFill>
                <a:uFill>
                  <a:solidFill>
                    <a:srgbClr val="CC0000"/>
                  </a:solidFill>
                </a:uFill>
              </a:rPr>
              <a:t>B</a:t>
            </a:r>
            <a:r>
              <a:rPr sz="2800" i="1" u="sng" spc="-80" dirty="0">
                <a:solidFill>
                  <a:schemeClr val="accent6">
                    <a:lumMod val="75000"/>
                  </a:schemeClr>
                </a:solidFill>
                <a:uFill>
                  <a:solidFill>
                    <a:srgbClr val="CC0000"/>
                  </a:solidFill>
                </a:uFill>
              </a:rPr>
              <a:t>oo</a:t>
            </a:r>
            <a:r>
              <a:rPr sz="2800" i="1" u="sng" spc="-85" dirty="0">
                <a:solidFill>
                  <a:schemeClr val="accent6">
                    <a:lumMod val="75000"/>
                  </a:schemeClr>
                </a:solidFill>
                <a:uFill>
                  <a:solidFill>
                    <a:srgbClr val="CC0000"/>
                  </a:solidFill>
                </a:uFill>
              </a:rPr>
              <a:t>k</a:t>
            </a:r>
            <a:r>
              <a:rPr sz="2800" i="1" u="sng" spc="-75" dirty="0">
                <a:solidFill>
                  <a:schemeClr val="accent6">
                    <a:lumMod val="75000"/>
                  </a:schemeClr>
                </a:solidFill>
                <a:uFill>
                  <a:solidFill>
                    <a:srgbClr val="CC0000"/>
                  </a:solidFill>
                </a:uFill>
              </a:rPr>
              <a:t>i</a:t>
            </a:r>
            <a:r>
              <a:rPr sz="2800" i="1" u="sng" spc="-80" dirty="0">
                <a:solidFill>
                  <a:schemeClr val="accent6">
                    <a:lumMod val="75000"/>
                  </a:schemeClr>
                </a:solidFill>
                <a:uFill>
                  <a:solidFill>
                    <a:srgbClr val="CC0000"/>
                  </a:solidFill>
                </a:uFill>
              </a:rPr>
              <a:t>n</a:t>
            </a:r>
            <a:r>
              <a:rPr sz="2800" i="1" u="sng" spc="-65" dirty="0">
                <a:solidFill>
                  <a:schemeClr val="accent6">
                    <a:lumMod val="75000"/>
                  </a:schemeClr>
                </a:solidFill>
                <a:uFill>
                  <a:solidFill>
                    <a:srgbClr val="CC0000"/>
                  </a:solidFill>
                </a:uFill>
              </a:rPr>
              <a:t>g</a:t>
            </a:r>
            <a:r>
              <a:rPr sz="2800" i="1" u="sng" spc="-5" dirty="0">
                <a:solidFill>
                  <a:schemeClr val="accent6">
                    <a:lumMod val="75000"/>
                  </a:schemeClr>
                </a:solidFill>
                <a:uFill>
                  <a:solidFill>
                    <a:srgbClr val="CC0000"/>
                  </a:solidFill>
                </a:uFill>
              </a:rPr>
              <a:t>s</a:t>
            </a:r>
            <a:r>
              <a:rPr sz="2800" i="1" u="sng" spc="-85" dirty="0">
                <a:solidFill>
                  <a:schemeClr val="accent6">
                    <a:lumMod val="75000"/>
                  </a:schemeClr>
                </a:solidFill>
                <a:uFill>
                  <a:solidFill>
                    <a:srgbClr val="CC0000"/>
                  </a:solidFill>
                </a:uFill>
              </a:rPr>
              <a:t> </a:t>
            </a:r>
            <a:r>
              <a:rPr sz="2800" i="1" u="sng" spc="-114" dirty="0">
                <a:solidFill>
                  <a:schemeClr val="accent6">
                    <a:lumMod val="75000"/>
                  </a:schemeClr>
                </a:solidFill>
                <a:uFill>
                  <a:solidFill>
                    <a:srgbClr val="CC0000"/>
                  </a:solidFill>
                </a:uFill>
              </a:rPr>
              <a:t>A</a:t>
            </a:r>
            <a:r>
              <a:rPr sz="2800" i="1" u="sng" spc="-120" dirty="0">
                <a:solidFill>
                  <a:schemeClr val="accent6">
                    <a:lumMod val="75000"/>
                  </a:schemeClr>
                </a:solidFill>
                <a:uFill>
                  <a:solidFill>
                    <a:srgbClr val="CC0000"/>
                  </a:solidFill>
                </a:uFill>
              </a:rPr>
              <a:t>c</a:t>
            </a:r>
            <a:r>
              <a:rPr sz="2800" i="1" u="sng" spc="-114" dirty="0">
                <a:solidFill>
                  <a:schemeClr val="accent6">
                    <a:lumMod val="75000"/>
                  </a:schemeClr>
                </a:solidFill>
                <a:uFill>
                  <a:solidFill>
                    <a:srgbClr val="CC0000"/>
                  </a:solidFill>
                </a:uFill>
              </a:rPr>
              <a:t>ros</a:t>
            </a:r>
            <a:r>
              <a:rPr sz="2800" i="1" u="sng" spc="-5" dirty="0">
                <a:solidFill>
                  <a:schemeClr val="accent6">
                    <a:lumMod val="75000"/>
                  </a:schemeClr>
                </a:solidFill>
                <a:uFill>
                  <a:solidFill>
                    <a:srgbClr val="CC0000"/>
                  </a:solidFill>
                </a:uFill>
              </a:rPr>
              <a:t>s</a:t>
            </a:r>
            <a:r>
              <a:rPr sz="2800" i="1" u="sng" spc="-229" dirty="0">
                <a:solidFill>
                  <a:schemeClr val="accent6">
                    <a:lumMod val="75000"/>
                  </a:schemeClr>
                </a:solidFill>
                <a:uFill>
                  <a:solidFill>
                    <a:srgbClr val="CC0000"/>
                  </a:solidFill>
                </a:uFill>
              </a:rPr>
              <a:t> </a:t>
            </a:r>
            <a:r>
              <a:rPr sz="2800" i="1" u="sng" spc="-105" dirty="0">
                <a:solidFill>
                  <a:schemeClr val="accent6">
                    <a:lumMod val="75000"/>
                  </a:schemeClr>
                </a:solidFill>
                <a:uFill>
                  <a:solidFill>
                    <a:srgbClr val="CC0000"/>
                  </a:solidFill>
                </a:uFill>
              </a:rPr>
              <a:t>D</a:t>
            </a:r>
            <a:r>
              <a:rPr sz="2800" i="1" u="sng" spc="-100" dirty="0">
                <a:solidFill>
                  <a:schemeClr val="accent6">
                    <a:lumMod val="75000"/>
                  </a:schemeClr>
                </a:solidFill>
                <a:uFill>
                  <a:solidFill>
                    <a:srgbClr val="CC0000"/>
                  </a:solidFill>
                </a:uFill>
              </a:rPr>
              <a:t>i</a:t>
            </a:r>
            <a:r>
              <a:rPr sz="2800" i="1" u="sng" spc="-110" dirty="0">
                <a:solidFill>
                  <a:schemeClr val="accent6">
                    <a:lumMod val="75000"/>
                  </a:schemeClr>
                </a:solidFill>
                <a:uFill>
                  <a:solidFill>
                    <a:srgbClr val="CC0000"/>
                  </a:solidFill>
                </a:uFill>
              </a:rPr>
              <a:t>ff</a:t>
            </a:r>
            <a:r>
              <a:rPr sz="2800" i="1" u="sng" spc="-100" dirty="0">
                <a:solidFill>
                  <a:schemeClr val="accent6">
                    <a:lumMod val="75000"/>
                  </a:schemeClr>
                </a:solidFill>
                <a:uFill>
                  <a:solidFill>
                    <a:srgbClr val="CC0000"/>
                  </a:solidFill>
                </a:uFill>
              </a:rPr>
              <a:t>eren</a:t>
            </a:r>
            <a:r>
              <a:rPr sz="2800" i="1" u="sng" spc="-5" dirty="0">
                <a:solidFill>
                  <a:schemeClr val="accent6">
                    <a:lumMod val="75000"/>
                  </a:schemeClr>
                </a:solidFill>
                <a:uFill>
                  <a:solidFill>
                    <a:srgbClr val="CC0000"/>
                  </a:solidFill>
                </a:uFill>
              </a:rPr>
              <a:t>t</a:t>
            </a:r>
            <a:r>
              <a:rPr sz="2800" i="1" u="sng" spc="-484" dirty="0">
                <a:solidFill>
                  <a:schemeClr val="accent6">
                    <a:lumMod val="75000"/>
                  </a:schemeClr>
                </a:solidFill>
                <a:uFill>
                  <a:solidFill>
                    <a:srgbClr val="CC0000"/>
                  </a:solidFill>
                </a:uFill>
              </a:rPr>
              <a:t> </a:t>
            </a:r>
            <a:r>
              <a:rPr sz="2800" i="1" u="sng" spc="-160" dirty="0">
                <a:solidFill>
                  <a:schemeClr val="accent6">
                    <a:lumMod val="75000"/>
                  </a:schemeClr>
                </a:solidFill>
                <a:uFill>
                  <a:solidFill>
                    <a:srgbClr val="CC0000"/>
                  </a:solidFill>
                </a:uFill>
              </a:rPr>
              <a:t>Years</a:t>
            </a:r>
            <a:endParaRPr sz="2800" i="1" u="sng" dirty="0">
              <a:solidFill>
                <a:schemeClr val="accent6">
                  <a:lumMod val="75000"/>
                </a:schemeClr>
              </a:solidFill>
            </a:endParaRPr>
          </a:p>
        </p:txBody>
      </p:sp>
      <p:sp>
        <p:nvSpPr>
          <p:cNvPr id="3" name="object 3"/>
          <p:cNvSpPr txBox="1"/>
          <p:nvPr/>
        </p:nvSpPr>
        <p:spPr>
          <a:xfrm>
            <a:off x="76200" y="1166369"/>
            <a:ext cx="4699635" cy="3059171"/>
          </a:xfrm>
          <a:prstGeom prst="rect">
            <a:avLst/>
          </a:prstGeom>
        </p:spPr>
        <p:txBody>
          <a:bodyPr vert="horz" wrap="square" lIns="0" tIns="12065" rIns="0" bIns="0" rtlCol="0">
            <a:spAutoFit/>
          </a:bodyPr>
          <a:lstStyle/>
          <a:p>
            <a:pPr marL="355600" marR="5080" indent="-343535">
              <a:lnSpc>
                <a:spcPct val="100000"/>
              </a:lnSpc>
              <a:spcBef>
                <a:spcPts val="95"/>
              </a:spcBef>
              <a:buClr>
                <a:srgbClr val="000000"/>
              </a:buClr>
              <a:buFont typeface="Arial MT"/>
              <a:buChar char="•"/>
              <a:tabLst>
                <a:tab pos="355600" algn="l"/>
                <a:tab pos="356235" algn="l"/>
              </a:tabLst>
            </a:pPr>
            <a:r>
              <a:rPr spc="25" dirty="0">
                <a:latin typeface="Verdana"/>
                <a:cs typeface="Verdana"/>
              </a:rPr>
              <a:t>Most</a:t>
            </a:r>
            <a:r>
              <a:rPr spc="90" dirty="0">
                <a:latin typeface="Verdana"/>
                <a:cs typeface="Verdana"/>
              </a:rPr>
              <a:t> </a:t>
            </a:r>
            <a:r>
              <a:rPr spc="40" dirty="0">
                <a:latin typeface="Verdana"/>
                <a:cs typeface="Verdana"/>
              </a:rPr>
              <a:t>Number</a:t>
            </a:r>
            <a:r>
              <a:rPr spc="175" dirty="0">
                <a:latin typeface="Verdana"/>
                <a:cs typeface="Verdana"/>
              </a:rPr>
              <a:t> </a:t>
            </a:r>
            <a:r>
              <a:rPr spc="-5" dirty="0">
                <a:latin typeface="Verdana"/>
                <a:cs typeface="Verdana"/>
              </a:rPr>
              <a:t>of</a:t>
            </a:r>
            <a:r>
              <a:rPr spc="10" dirty="0">
                <a:latin typeface="Verdana"/>
                <a:cs typeface="Verdana"/>
              </a:rPr>
              <a:t> </a:t>
            </a:r>
            <a:r>
              <a:rPr spc="15" dirty="0">
                <a:latin typeface="Verdana"/>
                <a:cs typeface="Verdana"/>
              </a:rPr>
              <a:t>the</a:t>
            </a:r>
            <a:r>
              <a:rPr spc="70" dirty="0">
                <a:latin typeface="Verdana"/>
                <a:cs typeface="Verdana"/>
              </a:rPr>
              <a:t> </a:t>
            </a:r>
            <a:r>
              <a:rPr spc="20" dirty="0">
                <a:latin typeface="Verdana"/>
                <a:cs typeface="Verdana"/>
              </a:rPr>
              <a:t>bookings</a:t>
            </a:r>
            <a:r>
              <a:rPr spc="105" dirty="0">
                <a:latin typeface="Verdana"/>
                <a:cs typeface="Verdana"/>
              </a:rPr>
              <a:t> </a:t>
            </a:r>
            <a:r>
              <a:rPr spc="-25" dirty="0">
                <a:latin typeface="Verdana"/>
                <a:cs typeface="Verdana"/>
              </a:rPr>
              <a:t>are </a:t>
            </a:r>
            <a:r>
              <a:rPr spc="-20" dirty="0">
                <a:latin typeface="Verdana"/>
                <a:cs typeface="Verdana"/>
              </a:rPr>
              <a:t> </a:t>
            </a:r>
            <a:r>
              <a:rPr spc="45" dirty="0">
                <a:latin typeface="Verdana"/>
                <a:cs typeface="Verdana"/>
              </a:rPr>
              <a:t>d</a:t>
            </a:r>
            <a:r>
              <a:rPr spc="50" dirty="0">
                <a:latin typeface="Verdana"/>
                <a:cs typeface="Verdana"/>
              </a:rPr>
              <a:t>on</a:t>
            </a:r>
            <a:r>
              <a:rPr spc="-5" dirty="0">
                <a:latin typeface="Verdana"/>
                <a:cs typeface="Verdana"/>
              </a:rPr>
              <a:t>e</a:t>
            </a:r>
            <a:r>
              <a:rPr spc="-114" dirty="0">
                <a:latin typeface="Verdana"/>
                <a:cs typeface="Verdana"/>
              </a:rPr>
              <a:t> </a:t>
            </a:r>
            <a:r>
              <a:rPr spc="10" dirty="0">
                <a:latin typeface="Verdana"/>
                <a:cs typeface="Verdana"/>
              </a:rPr>
              <a:t>i</a:t>
            </a:r>
            <a:r>
              <a:rPr spc="-5" dirty="0">
                <a:latin typeface="Verdana"/>
                <a:cs typeface="Verdana"/>
              </a:rPr>
              <a:t>n</a:t>
            </a:r>
            <a:r>
              <a:rPr spc="-140" dirty="0">
                <a:latin typeface="Verdana"/>
                <a:cs typeface="Verdana"/>
              </a:rPr>
              <a:t> </a:t>
            </a:r>
            <a:r>
              <a:rPr spc="25" dirty="0">
                <a:latin typeface="Verdana"/>
                <a:cs typeface="Verdana"/>
              </a:rPr>
              <a:t>th</a:t>
            </a:r>
            <a:r>
              <a:rPr spc="-5" dirty="0">
                <a:latin typeface="Verdana"/>
                <a:cs typeface="Verdana"/>
              </a:rPr>
              <a:t>e</a:t>
            </a:r>
            <a:r>
              <a:rPr spc="-130" dirty="0">
                <a:latin typeface="Verdana"/>
                <a:cs typeface="Verdana"/>
              </a:rPr>
              <a:t> </a:t>
            </a:r>
            <a:r>
              <a:rPr spc="-50" dirty="0">
                <a:latin typeface="Verdana"/>
                <a:cs typeface="Verdana"/>
              </a:rPr>
              <a:t>y</a:t>
            </a:r>
            <a:r>
              <a:rPr spc="-45" dirty="0">
                <a:latin typeface="Verdana"/>
                <a:cs typeface="Verdana"/>
              </a:rPr>
              <a:t>ea</a:t>
            </a:r>
            <a:r>
              <a:rPr spc="-5" dirty="0">
                <a:latin typeface="Verdana"/>
                <a:cs typeface="Verdana"/>
              </a:rPr>
              <a:t>r</a:t>
            </a:r>
            <a:r>
              <a:rPr spc="-229" dirty="0">
                <a:latin typeface="Verdana"/>
                <a:cs typeface="Verdana"/>
              </a:rPr>
              <a:t> </a:t>
            </a:r>
            <a:r>
              <a:rPr spc="-180" dirty="0">
                <a:latin typeface="Verdana"/>
                <a:cs typeface="Verdana"/>
              </a:rPr>
              <a:t>201</a:t>
            </a:r>
            <a:r>
              <a:rPr spc="-5" dirty="0">
                <a:latin typeface="Verdana"/>
                <a:cs typeface="Verdana"/>
              </a:rPr>
              <a:t>6</a:t>
            </a:r>
            <a:r>
              <a:rPr spc="-280" dirty="0">
                <a:latin typeface="Verdana"/>
                <a:cs typeface="Verdana"/>
              </a:rPr>
              <a:t> </a:t>
            </a:r>
            <a:r>
              <a:rPr spc="30" dirty="0">
                <a:latin typeface="Verdana"/>
                <a:cs typeface="Verdana"/>
              </a:rPr>
              <a:t>fo</a:t>
            </a:r>
            <a:r>
              <a:rPr spc="20" dirty="0">
                <a:latin typeface="Verdana"/>
                <a:cs typeface="Verdana"/>
              </a:rPr>
              <a:t>ll</a:t>
            </a:r>
            <a:r>
              <a:rPr spc="30" dirty="0">
                <a:latin typeface="Verdana"/>
                <a:cs typeface="Verdana"/>
              </a:rPr>
              <a:t>o</a:t>
            </a:r>
            <a:r>
              <a:rPr spc="20" dirty="0">
                <a:latin typeface="Verdana"/>
                <a:cs typeface="Verdana"/>
              </a:rPr>
              <a:t>wi</a:t>
            </a:r>
            <a:r>
              <a:rPr spc="25" dirty="0">
                <a:latin typeface="Verdana"/>
                <a:cs typeface="Verdana"/>
              </a:rPr>
              <a:t>n</a:t>
            </a:r>
            <a:r>
              <a:rPr spc="-5" dirty="0">
                <a:latin typeface="Verdana"/>
                <a:cs typeface="Verdana"/>
              </a:rPr>
              <a:t>g</a:t>
            </a:r>
            <a:r>
              <a:rPr spc="-130" dirty="0">
                <a:latin typeface="Verdana"/>
                <a:cs typeface="Verdana"/>
              </a:rPr>
              <a:t> </a:t>
            </a:r>
            <a:r>
              <a:rPr spc="-195" dirty="0">
                <a:latin typeface="Verdana"/>
                <a:cs typeface="Verdana"/>
              </a:rPr>
              <a:t>20</a:t>
            </a:r>
            <a:r>
              <a:rPr spc="-180" dirty="0">
                <a:latin typeface="Verdana"/>
                <a:cs typeface="Verdana"/>
              </a:rPr>
              <a:t>1</a:t>
            </a:r>
            <a:r>
              <a:rPr spc="-5" dirty="0">
                <a:latin typeface="Verdana"/>
                <a:cs typeface="Verdana"/>
              </a:rPr>
              <a:t>7  </a:t>
            </a:r>
            <a:r>
              <a:rPr spc="40" dirty="0">
                <a:latin typeface="Verdana"/>
                <a:cs typeface="Verdana"/>
              </a:rPr>
              <a:t>an</a:t>
            </a:r>
            <a:r>
              <a:rPr spc="-5" dirty="0">
                <a:latin typeface="Verdana"/>
                <a:cs typeface="Verdana"/>
              </a:rPr>
              <a:t>d</a:t>
            </a:r>
            <a:r>
              <a:rPr spc="110" dirty="0">
                <a:latin typeface="Verdana"/>
                <a:cs typeface="Verdana"/>
              </a:rPr>
              <a:t> </a:t>
            </a:r>
            <a:r>
              <a:rPr spc="-190" dirty="0">
                <a:latin typeface="Verdana"/>
                <a:cs typeface="Verdana"/>
              </a:rPr>
              <a:t>201</a:t>
            </a:r>
            <a:r>
              <a:rPr spc="-5" dirty="0">
                <a:latin typeface="Verdana"/>
                <a:cs typeface="Verdana"/>
              </a:rPr>
              <a:t>5</a:t>
            </a:r>
            <a:r>
              <a:rPr spc="-355" dirty="0">
                <a:latin typeface="Verdana"/>
                <a:cs typeface="Verdana"/>
              </a:rPr>
              <a:t> </a:t>
            </a:r>
            <a:r>
              <a:rPr spc="-15" dirty="0">
                <a:latin typeface="Verdana"/>
                <a:cs typeface="Verdana"/>
              </a:rPr>
              <a:t>f</a:t>
            </a:r>
            <a:r>
              <a:rPr spc="-20" dirty="0">
                <a:latin typeface="Verdana"/>
                <a:cs typeface="Verdana"/>
              </a:rPr>
              <a:t>o</a:t>
            </a:r>
            <a:r>
              <a:rPr spc="-5" dirty="0">
                <a:latin typeface="Verdana"/>
                <a:cs typeface="Verdana"/>
              </a:rPr>
              <a:t>r</a:t>
            </a:r>
            <a:r>
              <a:rPr spc="-50" dirty="0">
                <a:latin typeface="Verdana"/>
                <a:cs typeface="Verdana"/>
              </a:rPr>
              <a:t> </a:t>
            </a:r>
            <a:r>
              <a:rPr spc="25" dirty="0">
                <a:latin typeface="Verdana"/>
                <a:cs typeface="Verdana"/>
              </a:rPr>
              <a:t>th</a:t>
            </a:r>
            <a:r>
              <a:rPr spc="-5" dirty="0">
                <a:latin typeface="Verdana"/>
                <a:cs typeface="Verdana"/>
              </a:rPr>
              <a:t>e</a:t>
            </a:r>
            <a:r>
              <a:rPr spc="80" dirty="0">
                <a:latin typeface="Verdana"/>
                <a:cs typeface="Verdana"/>
              </a:rPr>
              <a:t> </a:t>
            </a:r>
            <a:r>
              <a:rPr spc="-10" dirty="0">
                <a:latin typeface="Verdana"/>
                <a:cs typeface="Verdana"/>
              </a:rPr>
              <a:t>da</a:t>
            </a:r>
            <a:r>
              <a:rPr spc="-15" dirty="0">
                <a:latin typeface="Verdana"/>
                <a:cs typeface="Verdana"/>
              </a:rPr>
              <a:t>t</a:t>
            </a:r>
            <a:r>
              <a:rPr spc="-5" dirty="0">
                <a:latin typeface="Verdana"/>
                <a:cs typeface="Verdana"/>
              </a:rPr>
              <a:t>aset</a:t>
            </a:r>
            <a:r>
              <a:rPr spc="15" dirty="0">
                <a:latin typeface="Verdana"/>
                <a:cs typeface="Verdana"/>
              </a:rPr>
              <a:t> </a:t>
            </a:r>
            <a:r>
              <a:rPr spc="10" dirty="0">
                <a:latin typeface="Verdana"/>
                <a:cs typeface="Verdana"/>
              </a:rPr>
              <a:t>giv</a:t>
            </a:r>
            <a:r>
              <a:rPr spc="15" dirty="0">
                <a:latin typeface="Verdana"/>
                <a:cs typeface="Verdana"/>
              </a:rPr>
              <a:t>e</a:t>
            </a:r>
            <a:r>
              <a:rPr spc="-5" dirty="0">
                <a:latin typeface="Verdana"/>
                <a:cs typeface="Verdana"/>
              </a:rPr>
              <a:t>n  </a:t>
            </a:r>
            <a:r>
              <a:rPr spc="25" dirty="0">
                <a:latin typeface="Verdana"/>
                <a:cs typeface="Verdana"/>
              </a:rPr>
              <a:t>comprising</a:t>
            </a:r>
            <a:r>
              <a:rPr spc="140" dirty="0">
                <a:latin typeface="Verdana"/>
                <a:cs typeface="Verdana"/>
              </a:rPr>
              <a:t> </a:t>
            </a:r>
            <a:r>
              <a:rPr spc="15" dirty="0">
                <a:latin typeface="Verdana"/>
                <a:cs typeface="Verdana"/>
              </a:rPr>
              <a:t>the</a:t>
            </a:r>
            <a:r>
              <a:rPr spc="75" dirty="0">
                <a:latin typeface="Verdana"/>
                <a:cs typeface="Verdana"/>
              </a:rPr>
              <a:t> </a:t>
            </a:r>
            <a:r>
              <a:rPr dirty="0">
                <a:latin typeface="Verdana"/>
                <a:cs typeface="Verdana"/>
              </a:rPr>
              <a:t>data</a:t>
            </a:r>
            <a:r>
              <a:rPr spc="40" dirty="0">
                <a:latin typeface="Verdana"/>
                <a:cs typeface="Verdana"/>
              </a:rPr>
              <a:t> </a:t>
            </a:r>
            <a:r>
              <a:rPr spc="-15" dirty="0">
                <a:latin typeface="Verdana"/>
                <a:cs typeface="Verdana"/>
              </a:rPr>
              <a:t>for</a:t>
            </a:r>
            <a:r>
              <a:rPr spc="-55" dirty="0">
                <a:latin typeface="Verdana"/>
                <a:cs typeface="Verdana"/>
              </a:rPr>
              <a:t> </a:t>
            </a:r>
            <a:r>
              <a:rPr dirty="0">
                <a:latin typeface="Verdana"/>
                <a:cs typeface="Verdana"/>
              </a:rPr>
              <a:t>these</a:t>
            </a:r>
            <a:r>
              <a:rPr spc="45" dirty="0">
                <a:latin typeface="Verdana"/>
                <a:cs typeface="Verdana"/>
              </a:rPr>
              <a:t> </a:t>
            </a:r>
            <a:r>
              <a:rPr spc="-5" dirty="0">
                <a:latin typeface="Verdana"/>
                <a:cs typeface="Verdana"/>
              </a:rPr>
              <a:t>3 </a:t>
            </a:r>
            <a:r>
              <a:rPr dirty="0">
                <a:latin typeface="Verdana"/>
                <a:cs typeface="Verdana"/>
              </a:rPr>
              <a:t> </a:t>
            </a:r>
            <a:r>
              <a:rPr spc="-80" dirty="0">
                <a:latin typeface="Verdana"/>
                <a:cs typeface="Verdana"/>
              </a:rPr>
              <a:t>years.</a:t>
            </a:r>
            <a:endParaRPr dirty="0">
              <a:latin typeface="Verdana"/>
              <a:cs typeface="Verdana"/>
            </a:endParaRPr>
          </a:p>
          <a:p>
            <a:pPr>
              <a:lnSpc>
                <a:spcPct val="100000"/>
              </a:lnSpc>
              <a:spcBef>
                <a:spcPts val="35"/>
              </a:spcBef>
              <a:buFont typeface="Arial MT"/>
              <a:buChar char="•"/>
            </a:pPr>
            <a:endParaRPr dirty="0">
              <a:latin typeface="Verdana"/>
              <a:cs typeface="Verdana"/>
            </a:endParaRPr>
          </a:p>
          <a:p>
            <a:pPr marL="355600" marR="98425" indent="-343535">
              <a:lnSpc>
                <a:spcPct val="100000"/>
              </a:lnSpc>
              <a:buClr>
                <a:srgbClr val="000000"/>
              </a:buClr>
              <a:buFont typeface="Arial MT"/>
              <a:buChar char="•"/>
              <a:tabLst>
                <a:tab pos="355600" algn="l"/>
                <a:tab pos="356235" algn="l"/>
              </a:tabLst>
            </a:pPr>
            <a:r>
              <a:rPr spc="10" dirty="0">
                <a:latin typeface="Verdana"/>
                <a:cs typeface="Verdana"/>
              </a:rPr>
              <a:t>W</a:t>
            </a:r>
            <a:r>
              <a:rPr spc="15" dirty="0">
                <a:latin typeface="Verdana"/>
                <a:cs typeface="Verdana"/>
              </a:rPr>
              <a:t>hen</a:t>
            </a:r>
            <a:r>
              <a:rPr spc="-5" dirty="0">
                <a:latin typeface="Verdana"/>
                <a:cs typeface="Verdana"/>
              </a:rPr>
              <a:t>,</a:t>
            </a:r>
            <a:r>
              <a:rPr spc="-165" dirty="0">
                <a:latin typeface="Verdana"/>
                <a:cs typeface="Verdana"/>
              </a:rPr>
              <a:t> </a:t>
            </a:r>
            <a:r>
              <a:rPr spc="10" dirty="0">
                <a:latin typeface="Verdana"/>
                <a:cs typeface="Verdana"/>
              </a:rPr>
              <a:t>s</a:t>
            </a:r>
            <a:r>
              <a:rPr spc="15" dirty="0">
                <a:latin typeface="Verdana"/>
                <a:cs typeface="Verdana"/>
              </a:rPr>
              <a:t>u</a:t>
            </a:r>
            <a:r>
              <a:rPr spc="-5" dirty="0">
                <a:latin typeface="Verdana"/>
                <a:cs typeface="Verdana"/>
              </a:rPr>
              <a:t>b</a:t>
            </a:r>
            <a:r>
              <a:rPr spc="-120" dirty="0">
                <a:latin typeface="Verdana"/>
                <a:cs typeface="Verdana"/>
              </a:rPr>
              <a:t> </a:t>
            </a:r>
            <a:r>
              <a:rPr spc="-10" dirty="0">
                <a:latin typeface="Verdana"/>
                <a:cs typeface="Verdana"/>
              </a:rPr>
              <a:t>plo</a:t>
            </a:r>
            <a:r>
              <a:rPr spc="-15" dirty="0">
                <a:latin typeface="Verdana"/>
                <a:cs typeface="Verdana"/>
              </a:rPr>
              <a:t>t</a:t>
            </a:r>
            <a:r>
              <a:rPr spc="-10" dirty="0">
                <a:latin typeface="Verdana"/>
                <a:cs typeface="Verdana"/>
              </a:rPr>
              <a:t>te</a:t>
            </a:r>
            <a:r>
              <a:rPr spc="-15" dirty="0">
                <a:latin typeface="Verdana"/>
                <a:cs typeface="Verdana"/>
              </a:rPr>
              <a:t>d</a:t>
            </a:r>
            <a:r>
              <a:rPr spc="-5" dirty="0">
                <a:latin typeface="Verdana"/>
                <a:cs typeface="Verdana"/>
              </a:rPr>
              <a:t>,</a:t>
            </a:r>
            <a:r>
              <a:rPr spc="-150" dirty="0">
                <a:latin typeface="Verdana"/>
                <a:cs typeface="Verdana"/>
              </a:rPr>
              <a:t> </a:t>
            </a:r>
            <a:r>
              <a:rPr spc="50" dirty="0">
                <a:latin typeface="Verdana"/>
                <a:cs typeface="Verdana"/>
              </a:rPr>
              <a:t>w</a:t>
            </a:r>
            <a:r>
              <a:rPr spc="-5" dirty="0">
                <a:latin typeface="Verdana"/>
                <a:cs typeface="Verdana"/>
              </a:rPr>
              <a:t>e</a:t>
            </a:r>
            <a:r>
              <a:rPr spc="-110" dirty="0">
                <a:latin typeface="Verdana"/>
                <a:cs typeface="Verdana"/>
              </a:rPr>
              <a:t> </a:t>
            </a:r>
            <a:r>
              <a:rPr spc="35" dirty="0">
                <a:latin typeface="Verdana"/>
                <a:cs typeface="Verdana"/>
              </a:rPr>
              <a:t>c</a:t>
            </a:r>
            <a:r>
              <a:rPr spc="40" dirty="0">
                <a:latin typeface="Verdana"/>
                <a:cs typeface="Verdana"/>
              </a:rPr>
              <a:t>a</a:t>
            </a:r>
            <a:r>
              <a:rPr spc="-5" dirty="0">
                <a:latin typeface="Verdana"/>
                <a:cs typeface="Verdana"/>
              </a:rPr>
              <a:t>n</a:t>
            </a:r>
            <a:r>
              <a:rPr spc="-125" dirty="0">
                <a:latin typeface="Verdana"/>
                <a:cs typeface="Verdana"/>
              </a:rPr>
              <a:t> </a:t>
            </a:r>
            <a:r>
              <a:rPr spc="-35" dirty="0">
                <a:latin typeface="Verdana"/>
                <a:cs typeface="Verdana"/>
              </a:rPr>
              <a:t>se</a:t>
            </a:r>
            <a:r>
              <a:rPr spc="-5" dirty="0">
                <a:latin typeface="Verdana"/>
                <a:cs typeface="Verdana"/>
              </a:rPr>
              <a:t>e</a:t>
            </a:r>
            <a:r>
              <a:rPr spc="-155" dirty="0">
                <a:latin typeface="Verdana"/>
                <a:cs typeface="Verdana"/>
              </a:rPr>
              <a:t> </a:t>
            </a:r>
            <a:r>
              <a:rPr spc="10" dirty="0">
                <a:latin typeface="Verdana"/>
                <a:cs typeface="Verdana"/>
              </a:rPr>
              <a:t>t</a:t>
            </a:r>
            <a:r>
              <a:rPr spc="15" dirty="0">
                <a:latin typeface="Verdana"/>
                <a:cs typeface="Verdana"/>
              </a:rPr>
              <a:t>ha</a:t>
            </a:r>
            <a:r>
              <a:rPr spc="-5" dirty="0">
                <a:latin typeface="Verdana"/>
                <a:cs typeface="Verdana"/>
              </a:rPr>
              <a:t>t  </a:t>
            </a:r>
            <a:r>
              <a:rPr spc="-25" dirty="0">
                <a:latin typeface="Verdana"/>
                <a:cs typeface="Verdana"/>
              </a:rPr>
              <a:t>Ci</a:t>
            </a:r>
            <a:r>
              <a:rPr spc="-35" dirty="0">
                <a:latin typeface="Verdana"/>
                <a:cs typeface="Verdana"/>
              </a:rPr>
              <a:t>t</a:t>
            </a:r>
            <a:r>
              <a:rPr spc="-5" dirty="0">
                <a:latin typeface="Verdana"/>
                <a:cs typeface="Verdana"/>
              </a:rPr>
              <a:t>y</a:t>
            </a:r>
            <a:r>
              <a:rPr spc="-200" dirty="0">
                <a:latin typeface="Verdana"/>
                <a:cs typeface="Verdana"/>
              </a:rPr>
              <a:t> </a:t>
            </a:r>
            <a:r>
              <a:rPr spc="15" dirty="0">
                <a:latin typeface="Verdana"/>
                <a:cs typeface="Verdana"/>
              </a:rPr>
              <a:t>ho</a:t>
            </a:r>
            <a:r>
              <a:rPr spc="10" dirty="0">
                <a:latin typeface="Verdana"/>
                <a:cs typeface="Verdana"/>
              </a:rPr>
              <a:t>t</a:t>
            </a:r>
            <a:r>
              <a:rPr spc="15" dirty="0">
                <a:latin typeface="Verdana"/>
                <a:cs typeface="Verdana"/>
              </a:rPr>
              <a:t>e</a:t>
            </a:r>
            <a:r>
              <a:rPr spc="-5" dirty="0">
                <a:latin typeface="Verdana"/>
                <a:cs typeface="Verdana"/>
              </a:rPr>
              <a:t>l</a:t>
            </a:r>
            <a:r>
              <a:rPr spc="-105" dirty="0">
                <a:latin typeface="Verdana"/>
                <a:cs typeface="Verdana"/>
              </a:rPr>
              <a:t> </a:t>
            </a:r>
            <a:r>
              <a:rPr spc="-5" dirty="0">
                <a:latin typeface="Verdana"/>
                <a:cs typeface="Verdana"/>
              </a:rPr>
              <a:t>has</a:t>
            </a:r>
            <a:r>
              <a:rPr spc="-195" dirty="0">
                <a:latin typeface="Verdana"/>
                <a:cs typeface="Verdana"/>
              </a:rPr>
              <a:t> </a:t>
            </a:r>
            <a:r>
              <a:rPr spc="55" dirty="0">
                <a:latin typeface="Verdana"/>
                <a:cs typeface="Verdana"/>
              </a:rPr>
              <a:t>h</a:t>
            </a:r>
            <a:r>
              <a:rPr spc="45" dirty="0">
                <a:latin typeface="Verdana"/>
                <a:cs typeface="Verdana"/>
              </a:rPr>
              <a:t>ig</a:t>
            </a:r>
            <a:r>
              <a:rPr spc="-5" dirty="0">
                <a:latin typeface="Verdana"/>
                <a:cs typeface="Verdana"/>
              </a:rPr>
              <a:t>h</a:t>
            </a:r>
            <a:r>
              <a:rPr spc="-90" dirty="0">
                <a:latin typeface="Verdana"/>
                <a:cs typeface="Verdana"/>
              </a:rPr>
              <a:t> </a:t>
            </a:r>
            <a:r>
              <a:rPr spc="55" dirty="0">
                <a:latin typeface="Verdana"/>
                <a:cs typeface="Verdana"/>
              </a:rPr>
              <a:t>d</a:t>
            </a:r>
            <a:r>
              <a:rPr spc="60" dirty="0">
                <a:latin typeface="Verdana"/>
                <a:cs typeface="Verdana"/>
              </a:rPr>
              <a:t>e</a:t>
            </a:r>
            <a:r>
              <a:rPr spc="65" dirty="0">
                <a:latin typeface="Verdana"/>
                <a:cs typeface="Verdana"/>
              </a:rPr>
              <a:t>man</a:t>
            </a:r>
            <a:r>
              <a:rPr spc="-5" dirty="0">
                <a:latin typeface="Verdana"/>
                <a:cs typeface="Verdana"/>
              </a:rPr>
              <a:t>d</a:t>
            </a:r>
            <a:r>
              <a:rPr spc="-65" dirty="0">
                <a:latin typeface="Verdana"/>
                <a:cs typeface="Verdana"/>
              </a:rPr>
              <a:t> </a:t>
            </a:r>
            <a:r>
              <a:rPr spc="-50" dirty="0">
                <a:latin typeface="Verdana"/>
                <a:cs typeface="Verdana"/>
              </a:rPr>
              <a:t>r</a:t>
            </a:r>
            <a:r>
              <a:rPr spc="-5" dirty="0">
                <a:latin typeface="Verdana"/>
                <a:cs typeface="Verdana"/>
              </a:rPr>
              <a:t>ather  </a:t>
            </a:r>
            <a:r>
              <a:rPr spc="20" dirty="0">
                <a:latin typeface="Verdana"/>
                <a:cs typeface="Verdana"/>
              </a:rPr>
              <a:t>than</a:t>
            </a:r>
            <a:r>
              <a:rPr spc="85" dirty="0">
                <a:latin typeface="Verdana"/>
                <a:cs typeface="Verdana"/>
              </a:rPr>
              <a:t> </a:t>
            </a:r>
            <a:r>
              <a:rPr spc="-15" dirty="0">
                <a:latin typeface="Verdana"/>
                <a:cs typeface="Verdana"/>
              </a:rPr>
              <a:t>Resort</a:t>
            </a:r>
            <a:r>
              <a:rPr spc="-20" dirty="0">
                <a:latin typeface="Verdana"/>
                <a:cs typeface="Verdana"/>
              </a:rPr>
              <a:t> </a:t>
            </a:r>
            <a:r>
              <a:rPr dirty="0">
                <a:latin typeface="Verdana"/>
                <a:cs typeface="Verdana"/>
              </a:rPr>
              <a:t>hotels</a:t>
            </a:r>
            <a:r>
              <a:rPr spc="35" dirty="0">
                <a:latin typeface="Verdana"/>
                <a:cs typeface="Verdana"/>
              </a:rPr>
              <a:t> </a:t>
            </a:r>
            <a:r>
              <a:rPr spc="30" dirty="0">
                <a:latin typeface="Verdana"/>
                <a:cs typeface="Verdana"/>
              </a:rPr>
              <a:t>due</a:t>
            </a:r>
            <a:r>
              <a:rPr spc="130" dirty="0">
                <a:latin typeface="Verdana"/>
                <a:cs typeface="Verdana"/>
              </a:rPr>
              <a:t> </a:t>
            </a:r>
            <a:r>
              <a:rPr spc="5" dirty="0">
                <a:latin typeface="Verdana"/>
                <a:cs typeface="Verdana"/>
              </a:rPr>
              <a:t>to</a:t>
            </a:r>
            <a:r>
              <a:rPr spc="50" dirty="0">
                <a:latin typeface="Verdana"/>
                <a:cs typeface="Verdana"/>
              </a:rPr>
              <a:t> </a:t>
            </a:r>
            <a:r>
              <a:rPr spc="-25" dirty="0">
                <a:latin typeface="Verdana"/>
                <a:cs typeface="Verdana"/>
              </a:rPr>
              <a:t>its </a:t>
            </a:r>
            <a:r>
              <a:rPr spc="-20" dirty="0">
                <a:latin typeface="Verdana"/>
                <a:cs typeface="Verdana"/>
              </a:rPr>
              <a:t> reliability</a:t>
            </a:r>
            <a:r>
              <a:rPr spc="30" dirty="0">
                <a:latin typeface="Verdana"/>
                <a:cs typeface="Verdana"/>
              </a:rPr>
              <a:t> </a:t>
            </a:r>
            <a:r>
              <a:rPr spc="25" dirty="0">
                <a:latin typeface="Verdana"/>
                <a:cs typeface="Verdana"/>
              </a:rPr>
              <a:t>and</a:t>
            </a:r>
            <a:r>
              <a:rPr spc="95" dirty="0">
                <a:latin typeface="Verdana"/>
                <a:cs typeface="Verdana"/>
              </a:rPr>
              <a:t> </a:t>
            </a:r>
            <a:r>
              <a:rPr spc="10" dirty="0">
                <a:latin typeface="Verdana"/>
                <a:cs typeface="Verdana"/>
              </a:rPr>
              <a:t>price</a:t>
            </a:r>
            <a:r>
              <a:rPr spc="65" dirty="0">
                <a:latin typeface="Verdana"/>
                <a:cs typeface="Verdana"/>
              </a:rPr>
              <a:t> </a:t>
            </a:r>
            <a:r>
              <a:rPr dirty="0">
                <a:latin typeface="Verdana"/>
                <a:cs typeface="Verdana"/>
              </a:rPr>
              <a:t>difference </a:t>
            </a:r>
            <a:r>
              <a:rPr spc="5" dirty="0">
                <a:latin typeface="Verdana"/>
                <a:cs typeface="Verdana"/>
              </a:rPr>
              <a:t> </a:t>
            </a:r>
            <a:r>
              <a:rPr spc="30" dirty="0">
                <a:latin typeface="Verdana"/>
                <a:cs typeface="Verdana"/>
              </a:rPr>
              <a:t>compared</a:t>
            </a:r>
            <a:r>
              <a:rPr spc="150" dirty="0">
                <a:latin typeface="Verdana"/>
                <a:cs typeface="Verdana"/>
              </a:rPr>
              <a:t> </a:t>
            </a:r>
            <a:r>
              <a:rPr spc="5" dirty="0">
                <a:latin typeface="Verdana"/>
                <a:cs typeface="Verdana"/>
              </a:rPr>
              <a:t>to</a:t>
            </a:r>
            <a:r>
              <a:rPr lang="en-IN" spc="5" dirty="0">
                <a:latin typeface="Verdana"/>
                <a:cs typeface="Verdana"/>
              </a:rPr>
              <a:t> </a:t>
            </a:r>
            <a:r>
              <a:rPr spc="5" dirty="0">
                <a:latin typeface="Verdana"/>
                <a:cs typeface="Verdana"/>
              </a:rPr>
              <a:t>resort </a:t>
            </a:r>
            <a:r>
              <a:rPr spc="-40" dirty="0">
                <a:latin typeface="Verdana"/>
                <a:cs typeface="Verdana"/>
              </a:rPr>
              <a:t>hotels.</a:t>
            </a:r>
            <a:endParaRPr dirty="0">
              <a:latin typeface="Verdana"/>
              <a:cs typeface="Verdana"/>
            </a:endParaRPr>
          </a:p>
        </p:txBody>
      </p:sp>
      <p:pic>
        <p:nvPicPr>
          <p:cNvPr id="6" name="Picture 5" descr="A graph with different colored squares&#10;&#10;Description automatically generated with medium confidence">
            <a:extLst>
              <a:ext uri="{FF2B5EF4-FFF2-40B4-BE49-F238E27FC236}">
                <a16:creationId xmlns:a16="http://schemas.microsoft.com/office/drawing/2014/main" id="{2830233F-8BD6-DC08-969B-03C61F7C0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620" y="788295"/>
            <a:ext cx="4572000" cy="4328535"/>
          </a:xfrm>
          <a:prstGeom prst="rect">
            <a:avLst/>
          </a:prstGeom>
        </p:spPr>
      </p:pic>
      <p:sp>
        <p:nvSpPr>
          <p:cNvPr id="4" name="Star: 5 Points 3">
            <a:extLst>
              <a:ext uri="{FF2B5EF4-FFF2-40B4-BE49-F238E27FC236}">
                <a16:creationId xmlns:a16="http://schemas.microsoft.com/office/drawing/2014/main" id="{2CBEF443-2313-8EE4-57BC-2F9B80E44C27}"/>
              </a:ext>
            </a:extLst>
          </p:cNvPr>
          <p:cNvSpPr/>
          <p:nvPr/>
        </p:nvSpPr>
        <p:spPr>
          <a:xfrm>
            <a:off x="34488" y="346591"/>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AD709934-0BC6-68BD-1CF2-7259068BF425}"/>
              </a:ext>
            </a:extLst>
          </p:cNvPr>
          <p:cNvSpPr/>
          <p:nvPr/>
        </p:nvSpPr>
        <p:spPr>
          <a:xfrm>
            <a:off x="8491657" y="363573"/>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48001"/>
            <a:ext cx="6701473" cy="4521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12065" rIns="0" bIns="0" rtlCol="0">
            <a:spAutoFit/>
          </a:bodyPr>
          <a:lstStyle/>
          <a:p>
            <a:pPr marL="12700">
              <a:lnSpc>
                <a:spcPct val="100000"/>
              </a:lnSpc>
              <a:spcBef>
                <a:spcPts val="95"/>
              </a:spcBef>
            </a:pPr>
            <a:r>
              <a:rPr lang="en-IN" sz="2800" i="1" u="sng" spc="-95" dirty="0">
                <a:solidFill>
                  <a:schemeClr val="accent2">
                    <a:lumMod val="50000"/>
                  </a:schemeClr>
                </a:solidFill>
                <a:uFill>
                  <a:solidFill>
                    <a:srgbClr val="CC0000"/>
                  </a:solidFill>
                </a:uFill>
              </a:rPr>
              <a:t>Cancellation status with Hotel Type</a:t>
            </a:r>
            <a:endParaRPr sz="2800" i="1" u="sng" dirty="0">
              <a:solidFill>
                <a:schemeClr val="accent2">
                  <a:lumMod val="50000"/>
                </a:schemeClr>
              </a:solidFill>
            </a:endParaRPr>
          </a:p>
        </p:txBody>
      </p:sp>
      <p:pic>
        <p:nvPicPr>
          <p:cNvPr id="5" name="Picture 4">
            <a:extLst>
              <a:ext uri="{FF2B5EF4-FFF2-40B4-BE49-F238E27FC236}">
                <a16:creationId xmlns:a16="http://schemas.microsoft.com/office/drawing/2014/main" id="{FE0E31FE-489E-7C46-7636-055C60A66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42951"/>
            <a:ext cx="6858000" cy="3609014"/>
          </a:xfrm>
          <a:prstGeom prst="rect">
            <a:avLst/>
          </a:prstGeom>
        </p:spPr>
      </p:pic>
      <p:sp>
        <p:nvSpPr>
          <p:cNvPr id="6" name="TextBox 5">
            <a:extLst>
              <a:ext uri="{FF2B5EF4-FFF2-40B4-BE49-F238E27FC236}">
                <a16:creationId xmlns:a16="http://schemas.microsoft.com/office/drawing/2014/main" id="{2E6BBEA1-1A92-8B7A-6D93-B0D0E0A2543E}"/>
              </a:ext>
            </a:extLst>
          </p:cNvPr>
          <p:cNvSpPr txBox="1"/>
          <p:nvPr/>
        </p:nvSpPr>
        <p:spPr>
          <a:xfrm>
            <a:off x="76200" y="4351965"/>
            <a:ext cx="883920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we have found that city hotels have high ratio of not cancelled booking than resort hotels.</a:t>
            </a:r>
            <a:endParaRPr lang="en-IN" dirty="0"/>
          </a:p>
        </p:txBody>
      </p:sp>
      <p:sp>
        <p:nvSpPr>
          <p:cNvPr id="3" name="Star: 5 Points 2">
            <a:extLst>
              <a:ext uri="{FF2B5EF4-FFF2-40B4-BE49-F238E27FC236}">
                <a16:creationId xmlns:a16="http://schemas.microsoft.com/office/drawing/2014/main" id="{CC08AD20-14F4-01F2-3ABB-199868320B0C}"/>
              </a:ext>
            </a:extLst>
          </p:cNvPr>
          <p:cNvSpPr/>
          <p:nvPr/>
        </p:nvSpPr>
        <p:spPr>
          <a:xfrm>
            <a:off x="1026637" y="242810"/>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tar: 5 Points 3">
            <a:extLst>
              <a:ext uri="{FF2B5EF4-FFF2-40B4-BE49-F238E27FC236}">
                <a16:creationId xmlns:a16="http://schemas.microsoft.com/office/drawing/2014/main" id="{D311CA28-B16F-80F5-3380-A70E650F26D2}"/>
              </a:ext>
            </a:extLst>
          </p:cNvPr>
          <p:cNvSpPr/>
          <p:nvPr/>
        </p:nvSpPr>
        <p:spPr>
          <a:xfrm>
            <a:off x="8037036" y="242810"/>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2A0B-DF4B-E28C-DFAF-2ADCB7C9E81B}"/>
              </a:ext>
            </a:extLst>
          </p:cNvPr>
          <p:cNvSpPr>
            <a:spLocks noGrp="1"/>
          </p:cNvSpPr>
          <p:nvPr>
            <p:ph type="title"/>
          </p:nvPr>
        </p:nvSpPr>
        <p:spPr>
          <a:xfrm>
            <a:off x="2971800" y="133350"/>
            <a:ext cx="3505200" cy="430887"/>
          </a:xfrm>
        </p:spPr>
        <p:style>
          <a:lnRef idx="1">
            <a:schemeClr val="accent5"/>
          </a:lnRef>
          <a:fillRef idx="2">
            <a:schemeClr val="accent5"/>
          </a:fillRef>
          <a:effectRef idx="1">
            <a:schemeClr val="accent5"/>
          </a:effectRef>
          <a:fontRef idx="minor">
            <a:schemeClr val="dk1"/>
          </a:fontRef>
        </p:style>
        <p:txBody>
          <a:bodyPr/>
          <a:lstStyle/>
          <a:p>
            <a:r>
              <a:rPr lang="en-IN" sz="2800" i="1" u="sng" dirty="0">
                <a:solidFill>
                  <a:srgbClr val="12AE90"/>
                </a:solidFill>
              </a:rPr>
              <a:t>Meals Preference  </a:t>
            </a:r>
          </a:p>
        </p:txBody>
      </p:sp>
      <p:sp>
        <p:nvSpPr>
          <p:cNvPr id="4" name="TextBox 3">
            <a:extLst>
              <a:ext uri="{FF2B5EF4-FFF2-40B4-BE49-F238E27FC236}">
                <a16:creationId xmlns:a16="http://schemas.microsoft.com/office/drawing/2014/main" id="{5B3ECD44-A35F-8A65-3934-5C48F07D04FD}"/>
              </a:ext>
            </a:extLst>
          </p:cNvPr>
          <p:cNvSpPr txBox="1"/>
          <p:nvPr/>
        </p:nvSpPr>
        <p:spPr>
          <a:xfrm>
            <a:off x="266700" y="3638550"/>
            <a:ext cx="8610600" cy="969496"/>
          </a:xfrm>
          <a:prstGeom prst="rect">
            <a:avLst/>
          </a:prstGeom>
          <a:noFill/>
        </p:spPr>
        <p:txBody>
          <a:bodyPr wrap="square" rtlCol="0">
            <a:spAutoFit/>
          </a:bodyPr>
          <a:lstStyle/>
          <a:p>
            <a:pPr marL="342900" indent="-342900">
              <a:buFont typeface="Arial" panose="020B0604020202020204" pitchFamily="34" charset="0"/>
              <a:buChar char="•"/>
            </a:pPr>
            <a:r>
              <a:rPr lang="en-IN" sz="1900" dirty="0">
                <a:latin typeface="Verdana" panose="020B0604030504040204" pitchFamily="34" charset="0"/>
                <a:ea typeface="Verdana" panose="020B0604030504040204" pitchFamily="34" charset="0"/>
              </a:rPr>
              <a:t>As per the above Graph, we can conclude that guests for BB (i.e. Bed &amp; Breakfast) is more than others i.e. Half Board(HB), Full Board(FB), Self Catering(SC)</a:t>
            </a:r>
          </a:p>
        </p:txBody>
      </p:sp>
      <p:pic>
        <p:nvPicPr>
          <p:cNvPr id="5" name="Picture 4" descr="A graph with a line&#10;&#10;Description automatically generated">
            <a:extLst>
              <a:ext uri="{FF2B5EF4-FFF2-40B4-BE49-F238E27FC236}">
                <a16:creationId xmlns:a16="http://schemas.microsoft.com/office/drawing/2014/main" id="{4E5185AF-AC03-8F05-4AFF-2BA588BD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742950"/>
            <a:ext cx="8724899" cy="2895600"/>
          </a:xfrm>
          <a:prstGeom prst="rect">
            <a:avLst/>
          </a:prstGeom>
        </p:spPr>
      </p:pic>
      <p:sp>
        <p:nvSpPr>
          <p:cNvPr id="3" name="Star: 5 Points 2">
            <a:extLst>
              <a:ext uri="{FF2B5EF4-FFF2-40B4-BE49-F238E27FC236}">
                <a16:creationId xmlns:a16="http://schemas.microsoft.com/office/drawing/2014/main" id="{2CE10325-514F-9F26-DF61-EFC7CB558EC3}"/>
              </a:ext>
            </a:extLst>
          </p:cNvPr>
          <p:cNvSpPr/>
          <p:nvPr/>
        </p:nvSpPr>
        <p:spPr>
          <a:xfrm>
            <a:off x="2614970" y="230378"/>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tar: 5 Points 5">
            <a:extLst>
              <a:ext uri="{FF2B5EF4-FFF2-40B4-BE49-F238E27FC236}">
                <a16:creationId xmlns:a16="http://schemas.microsoft.com/office/drawing/2014/main" id="{99C92272-3049-4F58-58C5-701FFE96BFF5}"/>
              </a:ext>
            </a:extLst>
          </p:cNvPr>
          <p:cNvSpPr/>
          <p:nvPr/>
        </p:nvSpPr>
        <p:spPr>
          <a:xfrm>
            <a:off x="6629400" y="230378"/>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14926"/>
            <a:ext cx="5318379" cy="443070"/>
          </a:xfrm>
          <a:prstGeom prst="rect">
            <a:avLst/>
          </a:prstGeom>
          <a:effectLst>
            <a:outerShdw blurRad="50800" dist="38100" dir="2700000" algn="tl"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2800" i="1" u="sng" spc="-110" dirty="0">
                <a:solidFill>
                  <a:schemeClr val="accent2">
                    <a:lumMod val="40000"/>
                    <a:lumOff val="60000"/>
                  </a:schemeClr>
                </a:solidFill>
                <a:uFill>
                  <a:solidFill>
                    <a:srgbClr val="CC0000"/>
                  </a:solidFill>
                </a:uFill>
              </a:rPr>
              <a:t>Ca</a:t>
            </a:r>
            <a:r>
              <a:rPr sz="2800" i="1" u="sng" spc="-5" dirty="0">
                <a:solidFill>
                  <a:schemeClr val="accent2">
                    <a:lumMod val="40000"/>
                    <a:lumOff val="60000"/>
                  </a:schemeClr>
                </a:solidFill>
                <a:uFill>
                  <a:solidFill>
                    <a:srgbClr val="CC0000"/>
                  </a:solidFill>
                </a:uFill>
              </a:rPr>
              <a:t>r</a:t>
            </a:r>
            <a:r>
              <a:rPr sz="2800" i="1" u="sng" spc="-204" dirty="0">
                <a:solidFill>
                  <a:schemeClr val="accent2">
                    <a:lumMod val="40000"/>
                    <a:lumOff val="60000"/>
                  </a:schemeClr>
                </a:solidFill>
                <a:uFill>
                  <a:solidFill>
                    <a:srgbClr val="CC0000"/>
                  </a:solidFill>
                </a:uFill>
              </a:rPr>
              <a:t> </a:t>
            </a:r>
            <a:r>
              <a:rPr sz="2800" i="1" u="sng" spc="-90" dirty="0">
                <a:solidFill>
                  <a:schemeClr val="accent2">
                    <a:lumMod val="40000"/>
                    <a:lumOff val="60000"/>
                  </a:schemeClr>
                </a:solidFill>
                <a:uFill>
                  <a:solidFill>
                    <a:srgbClr val="CC0000"/>
                  </a:solidFill>
                </a:uFill>
              </a:rPr>
              <a:t>Par</a:t>
            </a:r>
            <a:r>
              <a:rPr sz="2800" i="1" u="sng" spc="-95" dirty="0">
                <a:solidFill>
                  <a:schemeClr val="accent2">
                    <a:lumMod val="40000"/>
                    <a:lumOff val="60000"/>
                  </a:schemeClr>
                </a:solidFill>
                <a:uFill>
                  <a:solidFill>
                    <a:srgbClr val="CC0000"/>
                  </a:solidFill>
                </a:uFill>
              </a:rPr>
              <a:t>k</a:t>
            </a:r>
            <a:r>
              <a:rPr sz="2800" i="1" u="sng" spc="-90" dirty="0">
                <a:solidFill>
                  <a:schemeClr val="accent2">
                    <a:lumMod val="40000"/>
                    <a:lumOff val="60000"/>
                  </a:schemeClr>
                </a:solidFill>
                <a:uFill>
                  <a:solidFill>
                    <a:srgbClr val="CC0000"/>
                  </a:solidFill>
                </a:uFill>
              </a:rPr>
              <a:t>i</a:t>
            </a:r>
            <a:r>
              <a:rPr sz="2800" i="1" u="sng" spc="-95" dirty="0">
                <a:solidFill>
                  <a:schemeClr val="accent2">
                    <a:lumMod val="40000"/>
                    <a:lumOff val="60000"/>
                  </a:schemeClr>
                </a:solidFill>
                <a:uFill>
                  <a:solidFill>
                    <a:srgbClr val="CC0000"/>
                  </a:solidFill>
                </a:uFill>
              </a:rPr>
              <a:t>n</a:t>
            </a:r>
            <a:r>
              <a:rPr sz="2800" i="1" u="sng" spc="-5" dirty="0">
                <a:solidFill>
                  <a:schemeClr val="accent2">
                    <a:lumMod val="40000"/>
                    <a:lumOff val="60000"/>
                  </a:schemeClr>
                </a:solidFill>
                <a:uFill>
                  <a:solidFill>
                    <a:srgbClr val="CC0000"/>
                  </a:solidFill>
                </a:uFill>
              </a:rPr>
              <a:t>g</a:t>
            </a:r>
            <a:r>
              <a:rPr sz="2800" i="1" u="sng" spc="-114" dirty="0">
                <a:solidFill>
                  <a:schemeClr val="accent2">
                    <a:lumMod val="40000"/>
                    <a:lumOff val="60000"/>
                  </a:schemeClr>
                </a:solidFill>
                <a:uFill>
                  <a:solidFill>
                    <a:srgbClr val="CC0000"/>
                  </a:solidFill>
                </a:uFill>
              </a:rPr>
              <a:t> </a:t>
            </a:r>
            <a:r>
              <a:rPr lang="en-IN" sz="2800" i="1" u="sng" spc="-95" dirty="0">
                <a:solidFill>
                  <a:schemeClr val="accent2">
                    <a:lumMod val="40000"/>
                    <a:lumOff val="60000"/>
                  </a:schemeClr>
                </a:solidFill>
                <a:uFill>
                  <a:solidFill>
                    <a:srgbClr val="CC0000"/>
                  </a:solidFill>
                </a:uFill>
              </a:rPr>
              <a:t>S</a:t>
            </a:r>
            <a:r>
              <a:rPr sz="2800" i="1" u="sng" spc="-90" dirty="0">
                <a:solidFill>
                  <a:schemeClr val="accent2">
                    <a:lumMod val="40000"/>
                    <a:lumOff val="60000"/>
                  </a:schemeClr>
                </a:solidFill>
                <a:uFill>
                  <a:solidFill>
                    <a:srgbClr val="CC0000"/>
                  </a:solidFill>
                </a:uFill>
              </a:rPr>
              <a:t>pa</a:t>
            </a:r>
            <a:r>
              <a:rPr sz="2800" i="1" u="sng" spc="-95" dirty="0">
                <a:solidFill>
                  <a:schemeClr val="accent2">
                    <a:lumMod val="40000"/>
                    <a:lumOff val="60000"/>
                  </a:schemeClr>
                </a:solidFill>
                <a:uFill>
                  <a:solidFill>
                    <a:srgbClr val="CC0000"/>
                  </a:solidFill>
                </a:uFill>
              </a:rPr>
              <a:t>c</a:t>
            </a:r>
            <a:r>
              <a:rPr sz="2800" i="1" u="sng" spc="-5" dirty="0">
                <a:solidFill>
                  <a:schemeClr val="accent2">
                    <a:lumMod val="40000"/>
                    <a:lumOff val="60000"/>
                  </a:schemeClr>
                </a:solidFill>
                <a:uFill>
                  <a:solidFill>
                    <a:srgbClr val="CC0000"/>
                  </a:solidFill>
                </a:uFill>
              </a:rPr>
              <a:t>e</a:t>
            </a:r>
            <a:r>
              <a:rPr sz="2800" i="1" u="sng" spc="-455" dirty="0">
                <a:solidFill>
                  <a:schemeClr val="accent2">
                    <a:lumMod val="40000"/>
                    <a:lumOff val="60000"/>
                  </a:schemeClr>
                </a:solidFill>
                <a:uFill>
                  <a:solidFill>
                    <a:srgbClr val="CC0000"/>
                  </a:solidFill>
                </a:uFill>
              </a:rPr>
              <a:t> </a:t>
            </a:r>
            <a:r>
              <a:rPr lang="en-IN" sz="2800" i="1" u="sng" spc="-135" dirty="0">
                <a:solidFill>
                  <a:schemeClr val="accent2">
                    <a:lumMod val="40000"/>
                    <a:lumOff val="60000"/>
                  </a:schemeClr>
                </a:solidFill>
                <a:uFill>
                  <a:solidFill>
                    <a:srgbClr val="CC0000"/>
                  </a:solidFill>
                </a:uFill>
              </a:rPr>
              <a:t>A</a:t>
            </a:r>
            <a:r>
              <a:rPr sz="2800" i="1" u="sng" spc="-140" dirty="0" err="1">
                <a:solidFill>
                  <a:schemeClr val="accent2">
                    <a:lumMod val="40000"/>
                    <a:lumOff val="60000"/>
                  </a:schemeClr>
                </a:solidFill>
                <a:uFill>
                  <a:solidFill>
                    <a:srgbClr val="CC0000"/>
                  </a:solidFill>
                </a:uFill>
              </a:rPr>
              <a:t>n</a:t>
            </a:r>
            <a:r>
              <a:rPr sz="2800" i="1" u="sng" spc="-135" dirty="0" err="1">
                <a:solidFill>
                  <a:schemeClr val="accent2">
                    <a:lumMod val="40000"/>
                    <a:lumOff val="60000"/>
                  </a:schemeClr>
                </a:solidFill>
                <a:uFill>
                  <a:solidFill>
                    <a:srgbClr val="CC0000"/>
                  </a:solidFill>
                </a:uFill>
              </a:rPr>
              <a:t>aly</a:t>
            </a:r>
            <a:r>
              <a:rPr sz="2800" i="1" u="sng" spc="-145" dirty="0" err="1">
                <a:solidFill>
                  <a:schemeClr val="accent2">
                    <a:lumMod val="40000"/>
                    <a:lumOff val="60000"/>
                  </a:schemeClr>
                </a:solidFill>
                <a:uFill>
                  <a:solidFill>
                    <a:srgbClr val="CC0000"/>
                  </a:solidFill>
                </a:uFill>
              </a:rPr>
              <a:t>s</a:t>
            </a:r>
            <a:r>
              <a:rPr sz="2800" i="1" u="sng" spc="-135" dirty="0" err="1">
                <a:solidFill>
                  <a:schemeClr val="accent2">
                    <a:lumMod val="40000"/>
                    <a:lumOff val="60000"/>
                  </a:schemeClr>
                </a:solidFill>
                <a:uFill>
                  <a:solidFill>
                    <a:srgbClr val="CC0000"/>
                  </a:solidFill>
                </a:uFill>
              </a:rPr>
              <a:t>i</a:t>
            </a:r>
            <a:r>
              <a:rPr sz="2800" i="1" u="sng" spc="-5" dirty="0" err="1">
                <a:solidFill>
                  <a:schemeClr val="accent2">
                    <a:lumMod val="40000"/>
                    <a:lumOff val="60000"/>
                  </a:schemeClr>
                </a:solidFill>
                <a:uFill>
                  <a:solidFill>
                    <a:srgbClr val="CC0000"/>
                  </a:solidFill>
                </a:uFill>
              </a:rPr>
              <a:t>s</a:t>
            </a:r>
            <a:endParaRPr sz="2800" i="1" u="sng" dirty="0">
              <a:solidFill>
                <a:schemeClr val="accent2">
                  <a:lumMod val="40000"/>
                  <a:lumOff val="60000"/>
                </a:schemeClr>
              </a:solidFill>
            </a:endParaRPr>
          </a:p>
        </p:txBody>
      </p:sp>
      <p:sp>
        <p:nvSpPr>
          <p:cNvPr id="4" name="object 4"/>
          <p:cNvSpPr txBox="1"/>
          <p:nvPr/>
        </p:nvSpPr>
        <p:spPr>
          <a:xfrm>
            <a:off x="533400" y="3486150"/>
            <a:ext cx="7890509" cy="1133644"/>
          </a:xfrm>
          <a:prstGeom prst="rect">
            <a:avLst/>
          </a:prstGeom>
        </p:spPr>
        <p:txBody>
          <a:bodyPr vert="horz" wrap="square" lIns="0" tIns="12700" rIns="0" bIns="0" rtlCol="0">
            <a:spAutoFit/>
          </a:bodyPr>
          <a:lstStyle/>
          <a:p>
            <a:pPr marL="299085" indent="-287020">
              <a:lnSpc>
                <a:spcPct val="100000"/>
              </a:lnSpc>
              <a:spcBef>
                <a:spcPts val="100"/>
              </a:spcBef>
              <a:buClr>
                <a:srgbClr val="000000"/>
              </a:buClr>
              <a:buFont typeface="Arial MT"/>
              <a:buChar char="•"/>
              <a:tabLst>
                <a:tab pos="299085" algn="l"/>
                <a:tab pos="299720" algn="l"/>
              </a:tabLst>
            </a:pPr>
            <a:r>
              <a:rPr lang="en-US" sz="1800" spc="40" dirty="0">
                <a:latin typeface="Verdana"/>
                <a:cs typeface="Verdana"/>
              </a:rPr>
              <a:t>M</a:t>
            </a:r>
            <a:r>
              <a:rPr lang="en-US" sz="1800" spc="45" dirty="0">
                <a:latin typeface="Verdana"/>
                <a:cs typeface="Verdana"/>
              </a:rPr>
              <a:t>os</a:t>
            </a:r>
            <a:r>
              <a:rPr lang="en-US" sz="1800" dirty="0">
                <a:latin typeface="Verdana"/>
                <a:cs typeface="Verdana"/>
              </a:rPr>
              <a:t>t</a:t>
            </a:r>
            <a:r>
              <a:rPr lang="en-US" sz="1800" spc="-130" dirty="0">
                <a:latin typeface="Verdana"/>
                <a:cs typeface="Verdana"/>
              </a:rPr>
              <a:t> </a:t>
            </a:r>
            <a:r>
              <a:rPr lang="en-US" sz="1800" spc="-5" dirty="0">
                <a:latin typeface="Verdana"/>
                <a:cs typeface="Verdana"/>
              </a:rPr>
              <a:t>o</a:t>
            </a:r>
            <a:r>
              <a:rPr lang="en-US" sz="1800" dirty="0">
                <a:latin typeface="Verdana"/>
                <a:cs typeface="Verdana"/>
              </a:rPr>
              <a:t>f</a:t>
            </a:r>
            <a:r>
              <a:rPr lang="en-US" sz="1800" spc="-150" dirty="0">
                <a:latin typeface="Verdana"/>
                <a:cs typeface="Verdana"/>
              </a:rPr>
              <a:t> </a:t>
            </a:r>
            <a:r>
              <a:rPr lang="en-US" sz="1800" spc="30" dirty="0">
                <a:latin typeface="Verdana"/>
                <a:cs typeface="Verdana"/>
              </a:rPr>
              <a:t>th</a:t>
            </a:r>
            <a:r>
              <a:rPr lang="en-US" sz="1800" dirty="0">
                <a:latin typeface="Verdana"/>
                <a:cs typeface="Verdana"/>
              </a:rPr>
              <a:t>e</a:t>
            </a:r>
            <a:r>
              <a:rPr lang="en-US" sz="1800" spc="-114" dirty="0">
                <a:latin typeface="Verdana"/>
                <a:cs typeface="Verdana"/>
              </a:rPr>
              <a:t> </a:t>
            </a:r>
            <a:r>
              <a:rPr lang="en-US" sz="1800" spc="10" dirty="0">
                <a:latin typeface="Verdana"/>
                <a:cs typeface="Verdana"/>
              </a:rPr>
              <a:t>h</a:t>
            </a:r>
            <a:r>
              <a:rPr lang="en-US" sz="1800" spc="5" dirty="0">
                <a:latin typeface="Verdana"/>
                <a:cs typeface="Verdana"/>
              </a:rPr>
              <a:t>ote</a:t>
            </a:r>
            <a:r>
              <a:rPr lang="en-US" sz="1800" spc="20" dirty="0">
                <a:latin typeface="Verdana"/>
                <a:cs typeface="Verdana"/>
              </a:rPr>
              <a:t>l</a:t>
            </a:r>
            <a:r>
              <a:rPr lang="en-US" sz="1800" dirty="0">
                <a:latin typeface="Verdana"/>
                <a:cs typeface="Verdana"/>
              </a:rPr>
              <a:t>s</a:t>
            </a:r>
            <a:r>
              <a:rPr lang="en-US" sz="1800" spc="-185" dirty="0">
                <a:latin typeface="Verdana"/>
                <a:cs typeface="Verdana"/>
              </a:rPr>
              <a:t> </a:t>
            </a:r>
            <a:r>
              <a:rPr lang="en-US" sz="1800" dirty="0">
                <a:latin typeface="Verdana"/>
                <a:cs typeface="Verdana"/>
              </a:rPr>
              <a:t>h</a:t>
            </a:r>
            <a:r>
              <a:rPr lang="en-US" sz="1800" spc="-15" dirty="0">
                <a:latin typeface="Verdana"/>
                <a:cs typeface="Verdana"/>
              </a:rPr>
              <a:t>a</a:t>
            </a:r>
            <a:r>
              <a:rPr lang="en-US" sz="1800" spc="-10" dirty="0">
                <a:latin typeface="Verdana"/>
                <a:cs typeface="Verdana"/>
              </a:rPr>
              <a:t>v</a:t>
            </a:r>
            <a:r>
              <a:rPr lang="en-US" sz="1800" dirty="0">
                <a:latin typeface="Verdana"/>
                <a:cs typeface="Verdana"/>
              </a:rPr>
              <a:t>e</a:t>
            </a:r>
            <a:r>
              <a:rPr lang="en-US" sz="1800" spc="-210" dirty="0">
                <a:latin typeface="Verdana"/>
                <a:cs typeface="Verdana"/>
              </a:rPr>
              <a:t> </a:t>
            </a:r>
            <a:r>
              <a:rPr lang="en-US" sz="1800" spc="-10" dirty="0">
                <a:latin typeface="Verdana"/>
                <a:cs typeface="Verdana"/>
              </a:rPr>
              <a:t>z</a:t>
            </a:r>
            <a:r>
              <a:rPr lang="en-US" sz="1800" dirty="0">
                <a:latin typeface="Verdana"/>
                <a:cs typeface="Verdana"/>
              </a:rPr>
              <a:t>e</a:t>
            </a:r>
            <a:r>
              <a:rPr lang="en-US" sz="1800" spc="-5" dirty="0">
                <a:latin typeface="Verdana"/>
                <a:cs typeface="Verdana"/>
              </a:rPr>
              <a:t>r</a:t>
            </a:r>
            <a:r>
              <a:rPr lang="en-US" sz="1800" dirty="0">
                <a:latin typeface="Verdana"/>
                <a:cs typeface="Verdana"/>
              </a:rPr>
              <a:t>o</a:t>
            </a:r>
            <a:r>
              <a:rPr lang="en-US" sz="1800" spc="-180" dirty="0">
                <a:latin typeface="Verdana"/>
                <a:cs typeface="Verdana"/>
              </a:rPr>
              <a:t> </a:t>
            </a:r>
            <a:r>
              <a:rPr lang="en-US" sz="1800" spc="-5" dirty="0">
                <a:latin typeface="Verdana"/>
                <a:cs typeface="Verdana"/>
              </a:rPr>
              <a:t>ca</a:t>
            </a:r>
            <a:r>
              <a:rPr lang="en-US" sz="1800" dirty="0">
                <a:latin typeface="Verdana"/>
                <a:cs typeface="Verdana"/>
              </a:rPr>
              <a:t>r</a:t>
            </a:r>
            <a:r>
              <a:rPr lang="en-US" sz="1800" spc="-165" dirty="0">
                <a:latin typeface="Verdana"/>
                <a:cs typeface="Verdana"/>
              </a:rPr>
              <a:t> </a:t>
            </a:r>
            <a:r>
              <a:rPr lang="en-US" sz="1800" spc="15" dirty="0">
                <a:latin typeface="Verdana"/>
                <a:cs typeface="Verdana"/>
              </a:rPr>
              <a:t>sp</a:t>
            </a:r>
            <a:r>
              <a:rPr lang="en-US" sz="1800" spc="20" dirty="0">
                <a:latin typeface="Verdana"/>
                <a:cs typeface="Verdana"/>
              </a:rPr>
              <a:t>a</a:t>
            </a:r>
            <a:r>
              <a:rPr lang="en-US" sz="1800" spc="15" dirty="0">
                <a:latin typeface="Verdana"/>
                <a:cs typeface="Verdana"/>
              </a:rPr>
              <a:t>c</a:t>
            </a:r>
            <a:r>
              <a:rPr lang="en-US" sz="1800" dirty="0">
                <a:latin typeface="Verdana"/>
                <a:cs typeface="Verdana"/>
              </a:rPr>
              <a:t>e</a:t>
            </a:r>
            <a:r>
              <a:rPr lang="en-US" sz="1800" spc="-140" dirty="0">
                <a:latin typeface="Verdana"/>
                <a:cs typeface="Verdana"/>
              </a:rPr>
              <a:t> </a:t>
            </a:r>
            <a:r>
              <a:rPr lang="en-US" sz="1800" spc="-20" dirty="0">
                <a:latin typeface="Verdana"/>
                <a:cs typeface="Verdana"/>
              </a:rPr>
              <a:t>p</a:t>
            </a:r>
            <a:r>
              <a:rPr lang="en-US" sz="1800" spc="-15" dirty="0">
                <a:latin typeface="Verdana"/>
                <a:cs typeface="Verdana"/>
              </a:rPr>
              <a:t>ar</a:t>
            </a:r>
            <a:r>
              <a:rPr lang="en-US" sz="1800" spc="-10" dirty="0">
                <a:latin typeface="Verdana"/>
                <a:cs typeface="Verdana"/>
              </a:rPr>
              <a:t>k</a:t>
            </a:r>
            <a:r>
              <a:rPr lang="en-US" sz="1800" spc="-5" dirty="0">
                <a:latin typeface="Verdana"/>
                <a:cs typeface="Verdana"/>
              </a:rPr>
              <a:t>i</a:t>
            </a:r>
            <a:r>
              <a:rPr lang="en-US" sz="1800" spc="-15" dirty="0">
                <a:latin typeface="Verdana"/>
                <a:cs typeface="Verdana"/>
              </a:rPr>
              <a:t>n</a:t>
            </a:r>
            <a:r>
              <a:rPr lang="en-US" sz="1800" spc="-20" dirty="0">
                <a:latin typeface="Verdana"/>
                <a:cs typeface="Verdana"/>
              </a:rPr>
              <a:t>g</a:t>
            </a:r>
            <a:r>
              <a:rPr lang="en-US" sz="1800" dirty="0">
                <a:latin typeface="Verdana"/>
                <a:cs typeface="Verdana"/>
              </a:rPr>
              <a:t>.</a:t>
            </a:r>
          </a:p>
          <a:p>
            <a:pPr marL="299085" indent="-287020">
              <a:lnSpc>
                <a:spcPct val="100000"/>
              </a:lnSpc>
              <a:spcBef>
                <a:spcPts val="100"/>
              </a:spcBef>
              <a:buClr>
                <a:srgbClr val="000000"/>
              </a:buClr>
              <a:buFont typeface="Arial MT"/>
              <a:buChar char="•"/>
              <a:tabLst>
                <a:tab pos="299085" algn="l"/>
                <a:tab pos="299720" algn="l"/>
              </a:tabLst>
            </a:pPr>
            <a:endParaRPr sz="1800" dirty="0">
              <a:latin typeface="Verdana"/>
              <a:cs typeface="Verdana"/>
            </a:endParaRPr>
          </a:p>
          <a:p>
            <a:pPr marL="299085" marR="5080" indent="-287020">
              <a:lnSpc>
                <a:spcPct val="100000"/>
              </a:lnSpc>
              <a:buClr>
                <a:srgbClr val="000000"/>
              </a:buClr>
              <a:buFont typeface="Arial MT"/>
              <a:buChar char="•"/>
              <a:tabLst>
                <a:tab pos="299085" algn="l"/>
                <a:tab pos="299720" algn="l"/>
              </a:tabLst>
            </a:pPr>
            <a:r>
              <a:rPr sz="1800" spc="85" dirty="0">
                <a:latin typeface="Verdana"/>
                <a:cs typeface="Verdana"/>
              </a:rPr>
              <a:t>A</a:t>
            </a:r>
            <a:r>
              <a:rPr sz="1800" spc="80" dirty="0">
                <a:latin typeface="Verdana"/>
                <a:cs typeface="Verdana"/>
              </a:rPr>
              <a:t>mon</a:t>
            </a:r>
            <a:r>
              <a:rPr sz="1800" dirty="0">
                <a:latin typeface="Verdana"/>
                <a:cs typeface="Verdana"/>
              </a:rPr>
              <a:t>g</a:t>
            </a:r>
            <a:r>
              <a:rPr sz="1800" spc="-95" dirty="0">
                <a:latin typeface="Verdana"/>
                <a:cs typeface="Verdana"/>
              </a:rPr>
              <a:t> </a:t>
            </a:r>
            <a:r>
              <a:rPr sz="1800" spc="60" dirty="0">
                <a:latin typeface="Verdana"/>
                <a:cs typeface="Verdana"/>
              </a:rPr>
              <a:t>w</a:t>
            </a:r>
            <a:r>
              <a:rPr sz="1800" spc="55" dirty="0">
                <a:latin typeface="Verdana"/>
                <a:cs typeface="Verdana"/>
              </a:rPr>
              <a:t>h</a:t>
            </a:r>
            <a:r>
              <a:rPr sz="1800" spc="65" dirty="0">
                <a:latin typeface="Verdana"/>
                <a:cs typeface="Verdana"/>
              </a:rPr>
              <a:t>i</a:t>
            </a:r>
            <a:r>
              <a:rPr sz="1800" spc="55" dirty="0">
                <a:latin typeface="Verdana"/>
                <a:cs typeface="Verdana"/>
              </a:rPr>
              <a:t>c</a:t>
            </a:r>
            <a:r>
              <a:rPr sz="1800" dirty="0">
                <a:latin typeface="Verdana"/>
                <a:cs typeface="Verdana"/>
              </a:rPr>
              <a:t>h</a:t>
            </a:r>
            <a:r>
              <a:rPr sz="1800" spc="-70" dirty="0">
                <a:latin typeface="Verdana"/>
                <a:cs typeface="Verdana"/>
              </a:rPr>
              <a:t> </a:t>
            </a:r>
            <a:r>
              <a:rPr sz="1800" dirty="0">
                <a:latin typeface="Verdana"/>
                <a:cs typeface="Verdana"/>
              </a:rPr>
              <a:t>h</a:t>
            </a:r>
            <a:r>
              <a:rPr sz="1800" spc="-15" dirty="0">
                <a:latin typeface="Verdana"/>
                <a:cs typeface="Verdana"/>
              </a:rPr>
              <a:t>a</a:t>
            </a:r>
            <a:r>
              <a:rPr sz="1800" spc="-10" dirty="0">
                <a:latin typeface="Verdana"/>
                <a:cs typeface="Verdana"/>
              </a:rPr>
              <a:t>v</a:t>
            </a:r>
            <a:r>
              <a:rPr sz="1800" dirty="0">
                <a:latin typeface="Verdana"/>
                <a:cs typeface="Verdana"/>
              </a:rPr>
              <a:t>e</a:t>
            </a:r>
            <a:r>
              <a:rPr sz="1800" spc="-210" dirty="0">
                <a:latin typeface="Verdana"/>
                <a:cs typeface="Verdana"/>
              </a:rPr>
              <a:t> </a:t>
            </a:r>
            <a:r>
              <a:rPr sz="1800" spc="-5" dirty="0">
                <a:latin typeface="Verdana"/>
                <a:cs typeface="Verdana"/>
              </a:rPr>
              <a:t>ca</a:t>
            </a:r>
            <a:r>
              <a:rPr sz="1800" dirty="0">
                <a:latin typeface="Verdana"/>
                <a:cs typeface="Verdana"/>
              </a:rPr>
              <a:t>r</a:t>
            </a:r>
            <a:r>
              <a:rPr sz="1800" spc="-165" dirty="0">
                <a:latin typeface="Verdana"/>
                <a:cs typeface="Verdana"/>
              </a:rPr>
              <a:t> </a:t>
            </a:r>
            <a:r>
              <a:rPr sz="1800" spc="15" dirty="0">
                <a:latin typeface="Verdana"/>
                <a:cs typeface="Verdana"/>
              </a:rPr>
              <a:t>sp</a:t>
            </a:r>
            <a:r>
              <a:rPr sz="1800" spc="20" dirty="0">
                <a:latin typeface="Verdana"/>
                <a:cs typeface="Verdana"/>
              </a:rPr>
              <a:t>a</a:t>
            </a:r>
            <a:r>
              <a:rPr sz="1800" spc="15" dirty="0">
                <a:latin typeface="Verdana"/>
                <a:cs typeface="Verdana"/>
              </a:rPr>
              <a:t>c</a:t>
            </a:r>
            <a:r>
              <a:rPr sz="1800" dirty="0">
                <a:latin typeface="Verdana"/>
                <a:cs typeface="Verdana"/>
              </a:rPr>
              <a:t>e</a:t>
            </a:r>
            <a:r>
              <a:rPr sz="1800" spc="-135" dirty="0">
                <a:latin typeface="Verdana"/>
                <a:cs typeface="Verdana"/>
              </a:rPr>
              <a:t> </a:t>
            </a:r>
            <a:r>
              <a:rPr sz="1800" spc="25" dirty="0">
                <a:latin typeface="Verdana"/>
                <a:cs typeface="Verdana"/>
              </a:rPr>
              <a:t>p</a:t>
            </a:r>
            <a:r>
              <a:rPr sz="1800" spc="30" dirty="0">
                <a:latin typeface="Verdana"/>
                <a:cs typeface="Verdana"/>
              </a:rPr>
              <a:t>ar</a:t>
            </a:r>
            <a:r>
              <a:rPr sz="1800" spc="35" dirty="0">
                <a:latin typeface="Verdana"/>
                <a:cs typeface="Verdana"/>
              </a:rPr>
              <a:t>k</a:t>
            </a:r>
            <a:r>
              <a:rPr sz="1800" spc="30" dirty="0">
                <a:latin typeface="Verdana"/>
                <a:cs typeface="Verdana"/>
              </a:rPr>
              <a:t>i</a:t>
            </a:r>
            <a:r>
              <a:rPr sz="1800" spc="20" dirty="0">
                <a:latin typeface="Verdana"/>
                <a:cs typeface="Verdana"/>
              </a:rPr>
              <a:t>n</a:t>
            </a:r>
            <a:r>
              <a:rPr sz="1800" dirty="0">
                <a:latin typeface="Verdana"/>
                <a:cs typeface="Verdana"/>
              </a:rPr>
              <a:t>g</a:t>
            </a:r>
            <a:r>
              <a:rPr sz="1800" spc="-140" dirty="0">
                <a:latin typeface="Verdana"/>
                <a:cs typeface="Verdana"/>
              </a:rPr>
              <a:t> </a:t>
            </a:r>
            <a:r>
              <a:rPr sz="1800" dirty="0">
                <a:latin typeface="Verdana"/>
                <a:cs typeface="Verdana"/>
              </a:rPr>
              <a:t>has</a:t>
            </a:r>
            <a:r>
              <a:rPr sz="1800" spc="-180" dirty="0">
                <a:latin typeface="Verdana"/>
                <a:cs typeface="Verdana"/>
              </a:rPr>
              <a:t> </a:t>
            </a:r>
            <a:r>
              <a:rPr sz="1800" spc="35" dirty="0">
                <a:latin typeface="Verdana"/>
                <a:cs typeface="Verdana"/>
              </a:rPr>
              <a:t>on</a:t>
            </a:r>
            <a:r>
              <a:rPr sz="1800" dirty="0">
                <a:latin typeface="Verdana"/>
                <a:cs typeface="Verdana"/>
              </a:rPr>
              <a:t>e</a:t>
            </a:r>
            <a:r>
              <a:rPr sz="1800" spc="-135" dirty="0">
                <a:latin typeface="Verdana"/>
                <a:cs typeface="Verdana"/>
              </a:rPr>
              <a:t> </a:t>
            </a:r>
            <a:r>
              <a:rPr sz="1800" spc="-5" dirty="0">
                <a:latin typeface="Verdana"/>
                <a:cs typeface="Verdana"/>
              </a:rPr>
              <a:t>ca</a:t>
            </a:r>
            <a:r>
              <a:rPr sz="1800" dirty="0">
                <a:latin typeface="Verdana"/>
                <a:cs typeface="Verdana"/>
              </a:rPr>
              <a:t>r</a:t>
            </a:r>
            <a:r>
              <a:rPr sz="1800" spc="-165" dirty="0">
                <a:latin typeface="Verdana"/>
                <a:cs typeface="Verdana"/>
              </a:rPr>
              <a:t> </a:t>
            </a:r>
            <a:r>
              <a:rPr sz="1800" spc="30" dirty="0">
                <a:latin typeface="Verdana"/>
                <a:cs typeface="Verdana"/>
              </a:rPr>
              <a:t>s</a:t>
            </a:r>
            <a:r>
              <a:rPr sz="1800" spc="25" dirty="0">
                <a:latin typeface="Verdana"/>
                <a:cs typeface="Verdana"/>
              </a:rPr>
              <a:t>p</a:t>
            </a:r>
            <a:r>
              <a:rPr sz="1800" spc="30" dirty="0">
                <a:latin typeface="Verdana"/>
                <a:cs typeface="Verdana"/>
              </a:rPr>
              <a:t>ac</a:t>
            </a:r>
            <a:r>
              <a:rPr sz="1800" spc="40" dirty="0">
                <a:latin typeface="Verdana"/>
                <a:cs typeface="Verdana"/>
              </a:rPr>
              <a:t>i</a:t>
            </a:r>
            <a:r>
              <a:rPr sz="1800" spc="30" dirty="0">
                <a:latin typeface="Verdana"/>
                <a:cs typeface="Verdana"/>
              </a:rPr>
              <a:t>n</a:t>
            </a:r>
            <a:r>
              <a:rPr sz="1800" dirty="0">
                <a:latin typeface="Verdana"/>
                <a:cs typeface="Verdana"/>
              </a:rPr>
              <a:t>g</a:t>
            </a:r>
            <a:r>
              <a:rPr sz="1800" spc="-100" dirty="0">
                <a:latin typeface="Verdana"/>
                <a:cs typeface="Verdana"/>
              </a:rPr>
              <a:t> </a:t>
            </a:r>
            <a:r>
              <a:rPr sz="1800" spc="45" dirty="0">
                <a:latin typeface="Verdana"/>
                <a:cs typeface="Verdana"/>
              </a:rPr>
              <a:t>an</a:t>
            </a:r>
            <a:r>
              <a:rPr sz="1800" dirty="0">
                <a:latin typeface="Verdana"/>
                <a:cs typeface="Verdana"/>
              </a:rPr>
              <a:t>d</a:t>
            </a:r>
            <a:r>
              <a:rPr sz="1800" spc="-120" dirty="0">
                <a:latin typeface="Verdana"/>
                <a:cs typeface="Verdana"/>
              </a:rPr>
              <a:t> </a:t>
            </a:r>
            <a:r>
              <a:rPr sz="1800" spc="30" dirty="0">
                <a:latin typeface="Verdana"/>
                <a:cs typeface="Verdana"/>
              </a:rPr>
              <a:t>th</a:t>
            </a:r>
            <a:r>
              <a:rPr sz="1800" dirty="0">
                <a:latin typeface="Verdana"/>
                <a:cs typeface="Verdana"/>
              </a:rPr>
              <a:t>e  </a:t>
            </a:r>
            <a:r>
              <a:rPr sz="1800" spc="30" dirty="0">
                <a:latin typeface="Verdana"/>
                <a:cs typeface="Verdana"/>
              </a:rPr>
              <a:t>tr</a:t>
            </a:r>
            <a:r>
              <a:rPr sz="1800" spc="25" dirty="0">
                <a:latin typeface="Verdana"/>
                <a:cs typeface="Verdana"/>
              </a:rPr>
              <a:t>e</a:t>
            </a:r>
            <a:r>
              <a:rPr sz="1800" spc="30" dirty="0">
                <a:latin typeface="Verdana"/>
                <a:cs typeface="Verdana"/>
              </a:rPr>
              <a:t>n</a:t>
            </a:r>
            <a:r>
              <a:rPr sz="1800" dirty="0">
                <a:latin typeface="Verdana"/>
                <a:cs typeface="Verdana"/>
              </a:rPr>
              <a:t>d</a:t>
            </a:r>
            <a:r>
              <a:rPr sz="1800" spc="-155" dirty="0">
                <a:latin typeface="Verdana"/>
                <a:cs typeface="Verdana"/>
              </a:rPr>
              <a:t> </a:t>
            </a:r>
            <a:r>
              <a:rPr sz="1800" spc="-10" dirty="0">
                <a:latin typeface="Verdana"/>
                <a:cs typeface="Verdana"/>
              </a:rPr>
              <a:t>d</a:t>
            </a:r>
            <a:r>
              <a:rPr sz="1800" dirty="0">
                <a:latin typeface="Verdana"/>
                <a:cs typeface="Verdana"/>
              </a:rPr>
              <a:t>e</a:t>
            </a:r>
            <a:r>
              <a:rPr sz="1800" spc="-10" dirty="0">
                <a:latin typeface="Verdana"/>
                <a:cs typeface="Verdana"/>
              </a:rPr>
              <a:t>c</a:t>
            </a:r>
            <a:r>
              <a:rPr sz="1800" dirty="0">
                <a:latin typeface="Verdana"/>
                <a:cs typeface="Verdana"/>
              </a:rPr>
              <a:t>r</a:t>
            </a:r>
            <a:r>
              <a:rPr sz="1800" spc="-5" dirty="0">
                <a:latin typeface="Verdana"/>
                <a:cs typeface="Verdana"/>
              </a:rPr>
              <a:t>e</a:t>
            </a:r>
            <a:r>
              <a:rPr sz="1800" dirty="0">
                <a:latin typeface="Verdana"/>
                <a:cs typeface="Verdana"/>
              </a:rPr>
              <a:t>as</a:t>
            </a:r>
            <a:r>
              <a:rPr sz="1800" spc="-10" dirty="0">
                <a:latin typeface="Verdana"/>
                <a:cs typeface="Verdana"/>
              </a:rPr>
              <a:t>e</a:t>
            </a:r>
            <a:r>
              <a:rPr sz="1800" dirty="0">
                <a:latin typeface="Verdana"/>
                <a:cs typeface="Verdana"/>
              </a:rPr>
              <a:t>s</a:t>
            </a:r>
            <a:r>
              <a:rPr sz="1800" spc="-140" dirty="0">
                <a:latin typeface="Verdana"/>
                <a:cs typeface="Verdana"/>
              </a:rPr>
              <a:t> </a:t>
            </a:r>
            <a:r>
              <a:rPr sz="1800" spc="-20" dirty="0">
                <a:latin typeface="Verdana"/>
                <a:cs typeface="Verdana"/>
              </a:rPr>
              <a:t>d</a:t>
            </a:r>
            <a:r>
              <a:rPr sz="1800" spc="-50" dirty="0">
                <a:latin typeface="Verdana"/>
                <a:cs typeface="Verdana"/>
              </a:rPr>
              <a:t>r</a:t>
            </a:r>
            <a:r>
              <a:rPr sz="1800" spc="-15" dirty="0">
                <a:latin typeface="Verdana"/>
                <a:cs typeface="Verdana"/>
              </a:rPr>
              <a:t>ast</a:t>
            </a:r>
            <a:r>
              <a:rPr sz="1800" spc="-5" dirty="0">
                <a:latin typeface="Verdana"/>
                <a:cs typeface="Verdana"/>
              </a:rPr>
              <a:t>i</a:t>
            </a:r>
            <a:r>
              <a:rPr sz="1800" spc="-20" dirty="0">
                <a:latin typeface="Verdana"/>
                <a:cs typeface="Verdana"/>
              </a:rPr>
              <a:t>c</a:t>
            </a:r>
            <a:r>
              <a:rPr sz="1800" spc="-15" dirty="0">
                <a:latin typeface="Verdana"/>
                <a:cs typeface="Verdana"/>
              </a:rPr>
              <a:t>a</a:t>
            </a:r>
            <a:r>
              <a:rPr sz="1800" spc="-5" dirty="0">
                <a:latin typeface="Verdana"/>
                <a:cs typeface="Verdana"/>
              </a:rPr>
              <a:t>ll</a:t>
            </a:r>
            <a:r>
              <a:rPr sz="1800" dirty="0">
                <a:latin typeface="Verdana"/>
                <a:cs typeface="Verdana"/>
              </a:rPr>
              <a:t>y</a:t>
            </a:r>
            <a:r>
              <a:rPr sz="1800" spc="-130" dirty="0">
                <a:latin typeface="Verdana"/>
                <a:cs typeface="Verdana"/>
              </a:rPr>
              <a:t> </a:t>
            </a:r>
            <a:r>
              <a:rPr sz="1800" spc="-40" dirty="0">
                <a:latin typeface="Verdana"/>
                <a:cs typeface="Verdana"/>
              </a:rPr>
              <a:t>a</a:t>
            </a:r>
            <a:r>
              <a:rPr sz="1800" dirty="0">
                <a:latin typeface="Verdana"/>
                <a:cs typeface="Verdana"/>
              </a:rPr>
              <a:t>s</a:t>
            </a:r>
            <a:r>
              <a:rPr sz="1800" spc="-215" dirty="0">
                <a:latin typeface="Verdana"/>
                <a:cs typeface="Verdana"/>
              </a:rPr>
              <a:t> </a:t>
            </a:r>
            <a:r>
              <a:rPr sz="1800" spc="55" dirty="0">
                <a:latin typeface="Verdana"/>
                <a:cs typeface="Verdana"/>
              </a:rPr>
              <a:t>nu</a:t>
            </a:r>
            <a:r>
              <a:rPr sz="1800" spc="60" dirty="0">
                <a:latin typeface="Verdana"/>
                <a:cs typeface="Verdana"/>
              </a:rPr>
              <a:t>m</a:t>
            </a:r>
            <a:r>
              <a:rPr sz="1800" spc="50" dirty="0">
                <a:latin typeface="Verdana"/>
                <a:cs typeface="Verdana"/>
              </a:rPr>
              <a:t>be</a:t>
            </a:r>
            <a:r>
              <a:rPr sz="1800" dirty="0">
                <a:latin typeface="Verdana"/>
                <a:cs typeface="Verdana"/>
              </a:rPr>
              <a:t>r</a:t>
            </a:r>
            <a:r>
              <a:rPr sz="1800" spc="-90" dirty="0">
                <a:latin typeface="Verdana"/>
                <a:cs typeface="Verdana"/>
              </a:rPr>
              <a:t> </a:t>
            </a:r>
            <a:r>
              <a:rPr sz="1800" spc="-5" dirty="0">
                <a:latin typeface="Verdana"/>
                <a:cs typeface="Verdana"/>
              </a:rPr>
              <a:t>o</a:t>
            </a:r>
            <a:r>
              <a:rPr sz="1800" dirty="0">
                <a:latin typeface="Verdana"/>
                <a:cs typeface="Verdana"/>
              </a:rPr>
              <a:t>f</a:t>
            </a:r>
            <a:r>
              <a:rPr sz="1800" spc="-150" dirty="0">
                <a:latin typeface="Verdana"/>
                <a:cs typeface="Verdana"/>
              </a:rPr>
              <a:t> </a:t>
            </a:r>
            <a:r>
              <a:rPr sz="1800" spc="-5" dirty="0">
                <a:latin typeface="Verdana"/>
                <a:cs typeface="Verdana"/>
              </a:rPr>
              <a:t>ca</a:t>
            </a:r>
            <a:r>
              <a:rPr sz="1800" dirty="0">
                <a:latin typeface="Verdana"/>
                <a:cs typeface="Verdana"/>
              </a:rPr>
              <a:t>r</a:t>
            </a:r>
            <a:r>
              <a:rPr sz="1800" spc="-155" dirty="0">
                <a:latin typeface="Verdana"/>
                <a:cs typeface="Verdana"/>
              </a:rPr>
              <a:t> </a:t>
            </a:r>
            <a:r>
              <a:rPr sz="1800" spc="30" dirty="0">
                <a:latin typeface="Verdana"/>
                <a:cs typeface="Verdana"/>
              </a:rPr>
              <a:t>s</a:t>
            </a:r>
            <a:r>
              <a:rPr sz="1800" spc="25" dirty="0">
                <a:latin typeface="Verdana"/>
                <a:cs typeface="Verdana"/>
              </a:rPr>
              <a:t>p</a:t>
            </a:r>
            <a:r>
              <a:rPr sz="1800" spc="30" dirty="0">
                <a:latin typeface="Verdana"/>
                <a:cs typeface="Verdana"/>
              </a:rPr>
              <a:t>ac</a:t>
            </a:r>
            <a:r>
              <a:rPr sz="1800" spc="40" dirty="0">
                <a:latin typeface="Verdana"/>
                <a:cs typeface="Verdana"/>
              </a:rPr>
              <a:t>i</a:t>
            </a:r>
            <a:r>
              <a:rPr sz="1800" spc="30" dirty="0">
                <a:latin typeface="Verdana"/>
                <a:cs typeface="Verdana"/>
              </a:rPr>
              <a:t>n</a:t>
            </a:r>
            <a:r>
              <a:rPr sz="1800" dirty="0">
                <a:latin typeface="Verdana"/>
                <a:cs typeface="Verdana"/>
              </a:rPr>
              <a:t>g</a:t>
            </a:r>
            <a:r>
              <a:rPr sz="1800" spc="-114" dirty="0">
                <a:latin typeface="Verdana"/>
                <a:cs typeface="Verdana"/>
              </a:rPr>
              <a:t> </a:t>
            </a:r>
            <a:r>
              <a:rPr sz="1800" spc="-30" dirty="0">
                <a:latin typeface="Verdana"/>
                <a:cs typeface="Verdana"/>
              </a:rPr>
              <a:t>i</a:t>
            </a:r>
            <a:r>
              <a:rPr sz="1800" spc="-40" dirty="0">
                <a:latin typeface="Verdana"/>
                <a:cs typeface="Verdana"/>
              </a:rPr>
              <a:t>ncr</a:t>
            </a:r>
            <a:r>
              <a:rPr sz="1800" spc="-45" dirty="0">
                <a:latin typeface="Verdana"/>
                <a:cs typeface="Verdana"/>
              </a:rPr>
              <a:t>e</a:t>
            </a:r>
            <a:r>
              <a:rPr sz="1800" spc="-40" dirty="0">
                <a:latin typeface="Verdana"/>
                <a:cs typeface="Verdana"/>
              </a:rPr>
              <a:t>as</a:t>
            </a:r>
            <a:r>
              <a:rPr sz="1800" spc="-45" dirty="0">
                <a:latin typeface="Verdana"/>
                <a:cs typeface="Verdana"/>
              </a:rPr>
              <a:t>e</a:t>
            </a:r>
            <a:r>
              <a:rPr sz="1800" spc="-40" dirty="0">
                <a:latin typeface="Verdana"/>
                <a:cs typeface="Verdana"/>
              </a:rPr>
              <a:t>s</a:t>
            </a:r>
            <a:r>
              <a:rPr sz="1800" dirty="0">
                <a:latin typeface="Verdana"/>
                <a:cs typeface="Verdana"/>
              </a:rPr>
              <a:t>.</a:t>
            </a:r>
          </a:p>
        </p:txBody>
      </p:sp>
      <p:pic>
        <p:nvPicPr>
          <p:cNvPr id="6" name="Picture 5" descr="A graph of a car parking&#10;&#10;Description automatically generated">
            <a:extLst>
              <a:ext uri="{FF2B5EF4-FFF2-40B4-BE49-F238E27FC236}">
                <a16:creationId xmlns:a16="http://schemas.microsoft.com/office/drawing/2014/main" id="{F6888EBD-6FFA-A255-2BAF-FA5911383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749"/>
            <a:ext cx="9144000" cy="2819401"/>
          </a:xfrm>
          <a:prstGeom prst="rect">
            <a:avLst/>
          </a:prstGeom>
        </p:spPr>
      </p:pic>
      <p:sp>
        <p:nvSpPr>
          <p:cNvPr id="3" name="Star: 5 Points 2">
            <a:extLst>
              <a:ext uri="{FF2B5EF4-FFF2-40B4-BE49-F238E27FC236}">
                <a16:creationId xmlns:a16="http://schemas.microsoft.com/office/drawing/2014/main" id="{D5D01E20-E379-C720-9D6D-7BF50AC7598A}"/>
              </a:ext>
            </a:extLst>
          </p:cNvPr>
          <p:cNvSpPr/>
          <p:nvPr/>
        </p:nvSpPr>
        <p:spPr>
          <a:xfrm>
            <a:off x="1658281" y="23458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9E38D30D-00B0-7CC8-D290-286519E76EAB}"/>
              </a:ext>
            </a:extLst>
          </p:cNvPr>
          <p:cNvSpPr/>
          <p:nvPr/>
        </p:nvSpPr>
        <p:spPr>
          <a:xfrm>
            <a:off x="7185285" y="23458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80" y="280340"/>
            <a:ext cx="8456295" cy="381515"/>
          </a:xfrm>
          <a:prstGeom prst="rect">
            <a:avLst/>
          </a:prstGeom>
          <a:effectLst>
            <a:outerShdw blurRad="50800" dist="38100" dir="2700000" algn="tl"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2400" i="1" u="sng" spc="-60" dirty="0">
                <a:solidFill>
                  <a:schemeClr val="accent3">
                    <a:lumMod val="75000"/>
                  </a:schemeClr>
                </a:solidFill>
                <a:uFill>
                  <a:solidFill>
                    <a:srgbClr val="CC0000"/>
                  </a:solidFill>
                </a:uFill>
              </a:rPr>
              <a:t>Top</a:t>
            </a:r>
            <a:r>
              <a:rPr sz="2400" i="1" u="sng" spc="-204" dirty="0">
                <a:solidFill>
                  <a:schemeClr val="accent3">
                    <a:lumMod val="75000"/>
                  </a:schemeClr>
                </a:solidFill>
                <a:uFill>
                  <a:solidFill>
                    <a:srgbClr val="CC0000"/>
                  </a:solidFill>
                </a:uFill>
              </a:rPr>
              <a:t> </a:t>
            </a:r>
            <a:r>
              <a:rPr sz="2400" i="1" u="sng" spc="-229" dirty="0">
                <a:solidFill>
                  <a:schemeClr val="accent3">
                    <a:lumMod val="75000"/>
                  </a:schemeClr>
                </a:solidFill>
                <a:uFill>
                  <a:solidFill>
                    <a:srgbClr val="CC0000"/>
                  </a:solidFill>
                </a:uFill>
              </a:rPr>
              <a:t>10</a:t>
            </a:r>
            <a:r>
              <a:rPr lang="en-IN" sz="2400" i="1" u="sng" spc="-229" dirty="0">
                <a:solidFill>
                  <a:schemeClr val="accent3">
                    <a:lumMod val="75000"/>
                  </a:schemeClr>
                </a:solidFill>
                <a:uFill>
                  <a:solidFill>
                    <a:srgbClr val="CC0000"/>
                  </a:solidFill>
                </a:uFill>
              </a:rPr>
              <a:t> </a:t>
            </a:r>
            <a:r>
              <a:rPr sz="2400" i="1" u="sng" spc="-495" dirty="0">
                <a:solidFill>
                  <a:schemeClr val="accent3">
                    <a:lumMod val="75000"/>
                  </a:schemeClr>
                </a:solidFill>
                <a:uFill>
                  <a:solidFill>
                    <a:srgbClr val="CC0000"/>
                  </a:solidFill>
                </a:uFill>
              </a:rPr>
              <a:t> </a:t>
            </a:r>
            <a:r>
              <a:rPr sz="2400" i="1" u="sng" spc="-80" dirty="0">
                <a:solidFill>
                  <a:schemeClr val="accent3">
                    <a:lumMod val="75000"/>
                  </a:schemeClr>
                </a:solidFill>
                <a:uFill>
                  <a:solidFill>
                    <a:srgbClr val="CC0000"/>
                  </a:solidFill>
                </a:uFill>
              </a:rPr>
              <a:t>Countries</a:t>
            </a:r>
            <a:r>
              <a:rPr sz="2400" i="1" u="sng" spc="-175" dirty="0">
                <a:solidFill>
                  <a:schemeClr val="accent3">
                    <a:lumMod val="75000"/>
                  </a:schemeClr>
                </a:solidFill>
                <a:uFill>
                  <a:solidFill>
                    <a:srgbClr val="CC0000"/>
                  </a:solidFill>
                </a:uFill>
              </a:rPr>
              <a:t> </a:t>
            </a:r>
            <a:r>
              <a:rPr sz="2400" i="1" u="sng" spc="-70" dirty="0">
                <a:solidFill>
                  <a:schemeClr val="accent3">
                    <a:lumMod val="75000"/>
                  </a:schemeClr>
                </a:solidFill>
                <a:uFill>
                  <a:solidFill>
                    <a:srgbClr val="CC0000"/>
                  </a:solidFill>
                </a:uFill>
              </a:rPr>
              <a:t>with</a:t>
            </a:r>
            <a:r>
              <a:rPr sz="2400" i="1" u="sng" spc="-185" dirty="0">
                <a:solidFill>
                  <a:schemeClr val="accent3">
                    <a:lumMod val="75000"/>
                  </a:schemeClr>
                </a:solidFill>
                <a:uFill>
                  <a:solidFill>
                    <a:srgbClr val="CC0000"/>
                  </a:solidFill>
                </a:uFill>
              </a:rPr>
              <a:t> </a:t>
            </a:r>
            <a:r>
              <a:rPr sz="2400" i="1" u="sng" spc="-70" dirty="0">
                <a:solidFill>
                  <a:schemeClr val="accent3">
                    <a:lumMod val="75000"/>
                  </a:schemeClr>
                </a:solidFill>
                <a:uFill>
                  <a:solidFill>
                    <a:srgbClr val="CC0000"/>
                  </a:solidFill>
                </a:uFill>
              </a:rPr>
              <a:t>highest</a:t>
            </a:r>
            <a:r>
              <a:rPr sz="2400" i="1" u="sng" spc="-145" dirty="0">
                <a:solidFill>
                  <a:schemeClr val="accent3">
                    <a:lumMod val="75000"/>
                  </a:schemeClr>
                </a:solidFill>
                <a:uFill>
                  <a:solidFill>
                    <a:srgbClr val="CC0000"/>
                  </a:solidFill>
                </a:uFill>
              </a:rPr>
              <a:t> </a:t>
            </a:r>
            <a:r>
              <a:rPr sz="2400" i="1" u="sng" spc="-70" dirty="0">
                <a:solidFill>
                  <a:schemeClr val="accent3">
                    <a:lumMod val="75000"/>
                  </a:schemeClr>
                </a:solidFill>
                <a:uFill>
                  <a:solidFill>
                    <a:srgbClr val="CC0000"/>
                  </a:solidFill>
                </a:uFill>
              </a:rPr>
              <a:t>number</a:t>
            </a:r>
            <a:r>
              <a:rPr sz="2400" i="1" u="sng" spc="-160" dirty="0">
                <a:solidFill>
                  <a:schemeClr val="accent3">
                    <a:lumMod val="75000"/>
                  </a:schemeClr>
                </a:solidFill>
                <a:uFill>
                  <a:solidFill>
                    <a:srgbClr val="CC0000"/>
                  </a:solidFill>
                </a:uFill>
              </a:rPr>
              <a:t> </a:t>
            </a:r>
            <a:r>
              <a:rPr sz="2400" i="1" u="sng" spc="-40" dirty="0">
                <a:solidFill>
                  <a:schemeClr val="accent3">
                    <a:lumMod val="75000"/>
                  </a:schemeClr>
                </a:solidFill>
                <a:uFill>
                  <a:solidFill>
                    <a:srgbClr val="CC0000"/>
                  </a:solidFill>
                </a:uFill>
              </a:rPr>
              <a:t>of</a:t>
            </a:r>
            <a:r>
              <a:rPr lang="en-IN" sz="2400" i="1" u="sng" spc="-40" dirty="0">
                <a:solidFill>
                  <a:schemeClr val="accent3">
                    <a:lumMod val="75000"/>
                  </a:schemeClr>
                </a:solidFill>
                <a:uFill>
                  <a:solidFill>
                    <a:srgbClr val="CC0000"/>
                  </a:solidFill>
                </a:uFill>
              </a:rPr>
              <a:t> </a:t>
            </a:r>
            <a:r>
              <a:rPr sz="2400" i="1" u="sng" spc="-40" dirty="0">
                <a:solidFill>
                  <a:schemeClr val="accent3">
                    <a:lumMod val="75000"/>
                  </a:schemeClr>
                </a:solidFill>
                <a:uFill>
                  <a:solidFill>
                    <a:srgbClr val="CC0000"/>
                  </a:solidFill>
                </a:uFill>
              </a:rPr>
              <a:t>Bookings</a:t>
            </a:r>
            <a:endParaRPr sz="2400" i="1" u="sng" dirty="0">
              <a:solidFill>
                <a:schemeClr val="accent3">
                  <a:lumMod val="75000"/>
                </a:schemeClr>
              </a:solidFill>
            </a:endParaRPr>
          </a:p>
        </p:txBody>
      </p:sp>
      <p:sp>
        <p:nvSpPr>
          <p:cNvPr id="3" name="object 3"/>
          <p:cNvSpPr txBox="1"/>
          <p:nvPr/>
        </p:nvSpPr>
        <p:spPr>
          <a:xfrm>
            <a:off x="176580" y="1130554"/>
            <a:ext cx="4384675" cy="3302827"/>
          </a:xfrm>
          <a:prstGeom prst="rect">
            <a:avLst/>
          </a:prstGeom>
        </p:spPr>
        <p:txBody>
          <a:bodyPr vert="horz" wrap="square" lIns="0" tIns="12065" rIns="0" bIns="0" rtlCol="0">
            <a:spAutoFit/>
          </a:bodyPr>
          <a:lstStyle/>
          <a:p>
            <a:pPr marL="355600" marR="24765" indent="-343535">
              <a:lnSpc>
                <a:spcPct val="100000"/>
              </a:lnSpc>
              <a:spcBef>
                <a:spcPts val="95"/>
              </a:spcBef>
              <a:buClr>
                <a:srgbClr val="000000"/>
              </a:buClr>
              <a:buFont typeface="Arial MT"/>
              <a:buChar char="•"/>
              <a:tabLst>
                <a:tab pos="355600" algn="l"/>
                <a:tab pos="356235" algn="l"/>
              </a:tabLst>
            </a:pPr>
            <a:endParaRPr lang="en-IN" spc="-5" dirty="0">
              <a:latin typeface="Verdana"/>
              <a:cs typeface="Verdana"/>
            </a:endParaRPr>
          </a:p>
          <a:p>
            <a:pPr marL="355600" marR="24765" indent="-343535">
              <a:lnSpc>
                <a:spcPct val="100000"/>
              </a:lnSpc>
              <a:spcBef>
                <a:spcPts val="95"/>
              </a:spcBef>
              <a:buClr>
                <a:srgbClr val="000000"/>
              </a:buClr>
              <a:buFont typeface="Arial MT"/>
              <a:buChar char="•"/>
              <a:tabLst>
                <a:tab pos="355600" algn="l"/>
                <a:tab pos="356235" algn="l"/>
              </a:tabLst>
            </a:pPr>
            <a:r>
              <a:rPr spc="-5" dirty="0">
                <a:latin typeface="Verdana"/>
                <a:cs typeface="Verdana"/>
              </a:rPr>
              <a:t>After</a:t>
            </a:r>
            <a:r>
              <a:rPr dirty="0">
                <a:latin typeface="Verdana"/>
                <a:cs typeface="Verdana"/>
              </a:rPr>
              <a:t> analyzing</a:t>
            </a:r>
            <a:r>
              <a:rPr spc="25" dirty="0">
                <a:latin typeface="Verdana"/>
                <a:cs typeface="Verdana"/>
              </a:rPr>
              <a:t> </a:t>
            </a:r>
            <a:r>
              <a:rPr spc="15" dirty="0">
                <a:latin typeface="Verdana"/>
                <a:cs typeface="Verdana"/>
              </a:rPr>
              <a:t>the</a:t>
            </a:r>
            <a:r>
              <a:rPr spc="85" dirty="0">
                <a:latin typeface="Verdana"/>
                <a:cs typeface="Verdana"/>
              </a:rPr>
              <a:t> </a:t>
            </a:r>
            <a:r>
              <a:rPr spc="-40" dirty="0">
                <a:latin typeface="Verdana"/>
                <a:cs typeface="Verdana"/>
              </a:rPr>
              <a:t>dataset,</a:t>
            </a:r>
            <a:r>
              <a:rPr spc="-50" dirty="0">
                <a:latin typeface="Verdana"/>
                <a:cs typeface="Verdana"/>
              </a:rPr>
              <a:t> </a:t>
            </a:r>
            <a:r>
              <a:rPr spc="20" dirty="0">
                <a:latin typeface="Verdana"/>
                <a:cs typeface="Verdana"/>
              </a:rPr>
              <a:t>we </a:t>
            </a:r>
            <a:r>
              <a:rPr spc="25" dirty="0">
                <a:latin typeface="Verdana"/>
                <a:cs typeface="Verdana"/>
              </a:rPr>
              <a:t> </a:t>
            </a:r>
            <a:r>
              <a:rPr spc="30" dirty="0">
                <a:latin typeface="Verdana"/>
                <a:cs typeface="Verdana"/>
              </a:rPr>
              <a:t>found</a:t>
            </a:r>
            <a:r>
              <a:rPr spc="95" dirty="0">
                <a:latin typeface="Verdana"/>
                <a:cs typeface="Verdana"/>
              </a:rPr>
              <a:t> </a:t>
            </a:r>
            <a:r>
              <a:rPr spc="10" dirty="0">
                <a:latin typeface="Verdana"/>
                <a:cs typeface="Verdana"/>
              </a:rPr>
              <a:t>that</a:t>
            </a:r>
            <a:r>
              <a:rPr spc="60" dirty="0">
                <a:latin typeface="Verdana"/>
                <a:cs typeface="Verdana"/>
              </a:rPr>
              <a:t> </a:t>
            </a:r>
            <a:r>
              <a:rPr spc="15" dirty="0">
                <a:latin typeface="Verdana"/>
                <a:cs typeface="Verdana"/>
              </a:rPr>
              <a:t>Portugal</a:t>
            </a:r>
            <a:r>
              <a:rPr spc="130" dirty="0">
                <a:latin typeface="Verdana"/>
                <a:cs typeface="Verdana"/>
              </a:rPr>
              <a:t> </a:t>
            </a:r>
            <a:r>
              <a:rPr spc="10" dirty="0">
                <a:latin typeface="Verdana"/>
                <a:cs typeface="Verdana"/>
              </a:rPr>
              <a:t>tops</a:t>
            </a:r>
            <a:r>
              <a:rPr spc="40" dirty="0">
                <a:latin typeface="Verdana"/>
                <a:cs typeface="Verdana"/>
              </a:rPr>
              <a:t> </a:t>
            </a:r>
            <a:r>
              <a:rPr spc="15" dirty="0">
                <a:latin typeface="Verdana"/>
                <a:cs typeface="Verdana"/>
              </a:rPr>
              <a:t>the </a:t>
            </a:r>
            <a:r>
              <a:rPr spc="20" dirty="0">
                <a:latin typeface="Verdana"/>
                <a:cs typeface="Verdana"/>
              </a:rPr>
              <a:t> </a:t>
            </a:r>
            <a:r>
              <a:rPr spc="10" dirty="0">
                <a:latin typeface="Verdana"/>
                <a:cs typeface="Verdana"/>
              </a:rPr>
              <a:t>position</a:t>
            </a:r>
            <a:r>
              <a:rPr spc="45" dirty="0">
                <a:latin typeface="Verdana"/>
                <a:cs typeface="Verdana"/>
              </a:rPr>
              <a:t> </a:t>
            </a:r>
            <a:r>
              <a:rPr spc="25" dirty="0">
                <a:latin typeface="Verdana"/>
                <a:cs typeface="Verdana"/>
              </a:rPr>
              <a:t>with</a:t>
            </a:r>
            <a:r>
              <a:rPr spc="125" dirty="0">
                <a:latin typeface="Verdana"/>
                <a:cs typeface="Verdana"/>
              </a:rPr>
              <a:t> </a:t>
            </a:r>
            <a:r>
              <a:rPr spc="-30" dirty="0">
                <a:latin typeface="Verdana"/>
                <a:cs typeface="Verdana"/>
              </a:rPr>
              <a:t>48590</a:t>
            </a:r>
            <a:r>
              <a:rPr spc="-5" dirty="0">
                <a:latin typeface="Verdana"/>
                <a:cs typeface="Verdana"/>
              </a:rPr>
              <a:t> </a:t>
            </a:r>
            <a:r>
              <a:rPr spc="10" dirty="0">
                <a:latin typeface="Verdana"/>
                <a:cs typeface="Verdana"/>
              </a:rPr>
              <a:t>customers </a:t>
            </a:r>
            <a:r>
              <a:rPr spc="15" dirty="0">
                <a:latin typeface="Verdana"/>
                <a:cs typeface="Verdana"/>
              </a:rPr>
              <a:t> </a:t>
            </a:r>
            <a:r>
              <a:rPr spc="20" dirty="0">
                <a:latin typeface="Verdana"/>
                <a:cs typeface="Verdana"/>
              </a:rPr>
              <a:t>f</a:t>
            </a:r>
            <a:r>
              <a:rPr spc="15" dirty="0">
                <a:latin typeface="Verdana"/>
                <a:cs typeface="Verdana"/>
              </a:rPr>
              <a:t>o</a:t>
            </a:r>
            <a:r>
              <a:rPr spc="10" dirty="0">
                <a:latin typeface="Verdana"/>
                <a:cs typeface="Verdana"/>
              </a:rPr>
              <a:t>ll</a:t>
            </a:r>
            <a:r>
              <a:rPr spc="15" dirty="0">
                <a:latin typeface="Verdana"/>
                <a:cs typeface="Verdana"/>
              </a:rPr>
              <a:t>o</a:t>
            </a:r>
            <a:r>
              <a:rPr spc="10" dirty="0">
                <a:latin typeface="Verdana"/>
                <a:cs typeface="Verdana"/>
              </a:rPr>
              <a:t>w</a:t>
            </a:r>
            <a:r>
              <a:rPr spc="25" dirty="0">
                <a:latin typeface="Verdana"/>
                <a:cs typeface="Verdana"/>
              </a:rPr>
              <a:t>e</a:t>
            </a:r>
            <a:r>
              <a:rPr spc="-5" dirty="0">
                <a:latin typeface="Verdana"/>
                <a:cs typeface="Verdana"/>
              </a:rPr>
              <a:t>d</a:t>
            </a:r>
            <a:r>
              <a:rPr spc="-75" dirty="0">
                <a:latin typeface="Verdana"/>
                <a:cs typeface="Verdana"/>
              </a:rPr>
              <a:t> </a:t>
            </a:r>
            <a:r>
              <a:rPr spc="-15" dirty="0">
                <a:latin typeface="Verdana"/>
                <a:cs typeface="Verdana"/>
              </a:rPr>
              <a:t>b</a:t>
            </a:r>
            <a:r>
              <a:rPr spc="-5" dirty="0">
                <a:latin typeface="Verdana"/>
                <a:cs typeface="Verdana"/>
              </a:rPr>
              <a:t>y</a:t>
            </a:r>
            <a:r>
              <a:rPr spc="-185" dirty="0">
                <a:latin typeface="Verdana"/>
                <a:cs typeface="Verdana"/>
              </a:rPr>
              <a:t> </a:t>
            </a:r>
            <a:r>
              <a:rPr spc="70" dirty="0">
                <a:latin typeface="Verdana"/>
                <a:cs typeface="Verdana"/>
              </a:rPr>
              <a:t>U</a:t>
            </a:r>
            <a:r>
              <a:rPr spc="-5" dirty="0">
                <a:latin typeface="Verdana"/>
                <a:cs typeface="Verdana"/>
              </a:rPr>
              <a:t>K</a:t>
            </a:r>
            <a:r>
              <a:rPr spc="-120" dirty="0">
                <a:latin typeface="Verdana"/>
                <a:cs typeface="Verdana"/>
              </a:rPr>
              <a:t> </a:t>
            </a:r>
            <a:r>
              <a:rPr spc="35" dirty="0">
                <a:latin typeface="Verdana"/>
                <a:cs typeface="Verdana"/>
              </a:rPr>
              <a:t>wit</a:t>
            </a:r>
            <a:r>
              <a:rPr spc="-5" dirty="0">
                <a:latin typeface="Verdana"/>
                <a:cs typeface="Verdana"/>
              </a:rPr>
              <a:t>h</a:t>
            </a:r>
            <a:r>
              <a:rPr spc="-90" dirty="0">
                <a:latin typeface="Verdana"/>
                <a:cs typeface="Verdana"/>
              </a:rPr>
              <a:t> </a:t>
            </a:r>
            <a:r>
              <a:rPr spc="-290" dirty="0">
                <a:latin typeface="Verdana"/>
                <a:cs typeface="Verdana"/>
              </a:rPr>
              <a:t>12129</a:t>
            </a:r>
            <a:r>
              <a:rPr spc="-5" dirty="0">
                <a:latin typeface="Verdana"/>
                <a:cs typeface="Verdana"/>
              </a:rPr>
              <a:t>,</a:t>
            </a:r>
            <a:r>
              <a:rPr spc="-409" dirty="0">
                <a:latin typeface="Verdana"/>
                <a:cs typeface="Verdana"/>
              </a:rPr>
              <a:t> </a:t>
            </a:r>
            <a:r>
              <a:rPr spc="20" dirty="0">
                <a:latin typeface="Verdana"/>
                <a:cs typeface="Verdana"/>
              </a:rPr>
              <a:t>F</a:t>
            </a:r>
            <a:r>
              <a:rPr spc="-25" dirty="0">
                <a:latin typeface="Verdana"/>
                <a:cs typeface="Verdana"/>
              </a:rPr>
              <a:t>r</a:t>
            </a:r>
            <a:r>
              <a:rPr spc="15" dirty="0">
                <a:latin typeface="Verdana"/>
                <a:cs typeface="Verdana"/>
              </a:rPr>
              <a:t>an</a:t>
            </a:r>
            <a:r>
              <a:rPr spc="10" dirty="0">
                <a:latin typeface="Verdana"/>
                <a:cs typeface="Verdana"/>
              </a:rPr>
              <a:t>c</a:t>
            </a:r>
            <a:r>
              <a:rPr spc="-5" dirty="0">
                <a:latin typeface="Verdana"/>
                <a:cs typeface="Verdana"/>
              </a:rPr>
              <a:t>e  </a:t>
            </a:r>
            <a:r>
              <a:rPr spc="35" dirty="0">
                <a:latin typeface="Verdana"/>
                <a:cs typeface="Verdana"/>
              </a:rPr>
              <a:t>wit</a:t>
            </a:r>
            <a:r>
              <a:rPr spc="-5" dirty="0">
                <a:latin typeface="Verdana"/>
                <a:cs typeface="Verdana"/>
              </a:rPr>
              <a:t>h</a:t>
            </a:r>
            <a:r>
              <a:rPr spc="114" dirty="0">
                <a:latin typeface="Verdana"/>
                <a:cs typeface="Verdana"/>
              </a:rPr>
              <a:t> </a:t>
            </a:r>
            <a:r>
              <a:rPr spc="-254" dirty="0">
                <a:latin typeface="Verdana"/>
                <a:cs typeface="Verdana"/>
              </a:rPr>
              <a:t>10</a:t>
            </a:r>
            <a:r>
              <a:rPr spc="-240" dirty="0">
                <a:latin typeface="Verdana"/>
                <a:cs typeface="Verdana"/>
              </a:rPr>
              <a:t>415</a:t>
            </a:r>
            <a:r>
              <a:rPr spc="-5" dirty="0">
                <a:latin typeface="Verdana"/>
                <a:cs typeface="Verdana"/>
              </a:rPr>
              <a:t>,</a:t>
            </a:r>
            <a:r>
              <a:rPr spc="-425" dirty="0">
                <a:latin typeface="Verdana"/>
                <a:cs typeface="Verdana"/>
              </a:rPr>
              <a:t> </a:t>
            </a:r>
            <a:r>
              <a:rPr spc="-5" dirty="0">
                <a:latin typeface="Verdana"/>
                <a:cs typeface="Verdana"/>
              </a:rPr>
              <a:t>S</a:t>
            </a:r>
            <a:r>
              <a:rPr spc="-10" dirty="0">
                <a:latin typeface="Verdana"/>
                <a:cs typeface="Verdana"/>
              </a:rPr>
              <a:t>p</a:t>
            </a:r>
            <a:r>
              <a:rPr spc="-5" dirty="0">
                <a:latin typeface="Verdana"/>
                <a:cs typeface="Verdana"/>
              </a:rPr>
              <a:t>ain</a:t>
            </a:r>
            <a:r>
              <a:rPr spc="10" dirty="0">
                <a:latin typeface="Verdana"/>
                <a:cs typeface="Verdana"/>
              </a:rPr>
              <a:t> </a:t>
            </a:r>
            <a:r>
              <a:rPr spc="35" dirty="0">
                <a:latin typeface="Verdana"/>
                <a:cs typeface="Verdana"/>
              </a:rPr>
              <a:t>wit</a:t>
            </a:r>
            <a:r>
              <a:rPr spc="-5" dirty="0">
                <a:latin typeface="Verdana"/>
                <a:cs typeface="Verdana"/>
              </a:rPr>
              <a:t>h</a:t>
            </a:r>
            <a:r>
              <a:rPr spc="125" dirty="0">
                <a:latin typeface="Verdana"/>
                <a:cs typeface="Verdana"/>
              </a:rPr>
              <a:t> </a:t>
            </a:r>
            <a:r>
              <a:rPr spc="-60" dirty="0">
                <a:latin typeface="Verdana"/>
                <a:cs typeface="Verdana"/>
              </a:rPr>
              <a:t>856</a:t>
            </a:r>
            <a:r>
              <a:rPr spc="-5" dirty="0">
                <a:latin typeface="Verdana"/>
                <a:cs typeface="Verdana"/>
              </a:rPr>
              <a:t>8</a:t>
            </a:r>
            <a:r>
              <a:rPr spc="-75" dirty="0">
                <a:latin typeface="Verdana"/>
                <a:cs typeface="Verdana"/>
              </a:rPr>
              <a:t> </a:t>
            </a:r>
            <a:r>
              <a:rPr spc="55" dirty="0">
                <a:latin typeface="Verdana"/>
                <a:cs typeface="Verdana"/>
              </a:rPr>
              <a:t>an</a:t>
            </a:r>
            <a:r>
              <a:rPr spc="-5" dirty="0">
                <a:latin typeface="Verdana"/>
                <a:cs typeface="Verdana"/>
              </a:rPr>
              <a:t>d  </a:t>
            </a:r>
            <a:r>
              <a:rPr spc="5" dirty="0">
                <a:latin typeface="Verdana"/>
                <a:cs typeface="Verdana"/>
              </a:rPr>
              <a:t>G</a:t>
            </a:r>
            <a:r>
              <a:rPr dirty="0">
                <a:latin typeface="Verdana"/>
                <a:cs typeface="Verdana"/>
              </a:rPr>
              <a:t>e</a:t>
            </a:r>
            <a:r>
              <a:rPr spc="-5" dirty="0">
                <a:latin typeface="Verdana"/>
                <a:cs typeface="Verdana"/>
              </a:rPr>
              <a:t>r</a:t>
            </a:r>
            <a:r>
              <a:rPr spc="10" dirty="0">
                <a:latin typeface="Verdana"/>
                <a:cs typeface="Verdana"/>
              </a:rPr>
              <a:t>m</a:t>
            </a:r>
            <a:r>
              <a:rPr spc="5" dirty="0">
                <a:latin typeface="Verdana"/>
                <a:cs typeface="Verdana"/>
              </a:rPr>
              <a:t>a</a:t>
            </a:r>
            <a:r>
              <a:rPr spc="-20" dirty="0">
                <a:latin typeface="Verdana"/>
                <a:cs typeface="Verdana"/>
              </a:rPr>
              <a:t>n</a:t>
            </a:r>
            <a:r>
              <a:rPr spc="-5" dirty="0">
                <a:latin typeface="Verdana"/>
                <a:cs typeface="Verdana"/>
              </a:rPr>
              <a:t>y</a:t>
            </a:r>
            <a:r>
              <a:rPr spc="25" dirty="0">
                <a:latin typeface="Verdana"/>
                <a:cs typeface="Verdana"/>
              </a:rPr>
              <a:t> </a:t>
            </a:r>
            <a:r>
              <a:rPr spc="35" dirty="0">
                <a:latin typeface="Verdana"/>
                <a:cs typeface="Verdana"/>
              </a:rPr>
              <a:t>wit</a:t>
            </a:r>
            <a:r>
              <a:rPr spc="-5" dirty="0">
                <a:latin typeface="Verdana"/>
                <a:cs typeface="Verdana"/>
              </a:rPr>
              <a:t>h</a:t>
            </a:r>
            <a:r>
              <a:rPr spc="-350" dirty="0">
                <a:latin typeface="Verdana"/>
                <a:cs typeface="Verdana"/>
              </a:rPr>
              <a:t> </a:t>
            </a:r>
            <a:r>
              <a:rPr spc="-100" dirty="0">
                <a:latin typeface="Verdana"/>
                <a:cs typeface="Verdana"/>
              </a:rPr>
              <a:t>728</a:t>
            </a:r>
            <a:r>
              <a:rPr spc="-5" dirty="0">
                <a:latin typeface="Verdana"/>
                <a:cs typeface="Verdana"/>
              </a:rPr>
              <a:t>7</a:t>
            </a:r>
            <a:r>
              <a:rPr spc="-114" dirty="0">
                <a:latin typeface="Verdana"/>
                <a:cs typeface="Verdana"/>
              </a:rPr>
              <a:t> </a:t>
            </a:r>
            <a:r>
              <a:rPr spc="-25" dirty="0">
                <a:latin typeface="Verdana"/>
                <a:cs typeface="Verdana"/>
              </a:rPr>
              <a:t>c</a:t>
            </a:r>
            <a:r>
              <a:rPr spc="-20" dirty="0">
                <a:latin typeface="Verdana"/>
                <a:cs typeface="Verdana"/>
              </a:rPr>
              <a:t>u</a:t>
            </a:r>
            <a:r>
              <a:rPr spc="-25" dirty="0">
                <a:latin typeface="Verdana"/>
                <a:cs typeface="Verdana"/>
              </a:rPr>
              <a:t>st</a:t>
            </a:r>
            <a:r>
              <a:rPr spc="-20" dirty="0">
                <a:latin typeface="Verdana"/>
                <a:cs typeface="Verdana"/>
              </a:rPr>
              <a:t>ome</a:t>
            </a:r>
            <a:r>
              <a:rPr spc="-25" dirty="0">
                <a:latin typeface="Verdana"/>
                <a:cs typeface="Verdana"/>
              </a:rPr>
              <a:t>rs</a:t>
            </a:r>
            <a:r>
              <a:rPr spc="-5" dirty="0">
                <a:latin typeface="Verdana"/>
                <a:cs typeface="Verdana"/>
              </a:rPr>
              <a:t>.</a:t>
            </a:r>
            <a:endParaRPr dirty="0">
              <a:latin typeface="Verdana"/>
              <a:cs typeface="Verdana"/>
            </a:endParaRPr>
          </a:p>
          <a:p>
            <a:pPr>
              <a:lnSpc>
                <a:spcPct val="100000"/>
              </a:lnSpc>
              <a:buFont typeface="Arial MT"/>
              <a:buChar char="•"/>
            </a:pPr>
            <a:endParaRPr dirty="0">
              <a:latin typeface="Verdana"/>
              <a:cs typeface="Verdana"/>
            </a:endParaRPr>
          </a:p>
          <a:p>
            <a:pPr marL="355600" marR="5080" indent="-343535">
              <a:lnSpc>
                <a:spcPct val="100000"/>
              </a:lnSpc>
              <a:spcBef>
                <a:spcPts val="1770"/>
              </a:spcBef>
              <a:buClr>
                <a:srgbClr val="000000"/>
              </a:buClr>
              <a:buFont typeface="Arial MT"/>
              <a:buChar char="•"/>
              <a:tabLst>
                <a:tab pos="355600" algn="l"/>
                <a:tab pos="356235" algn="l"/>
              </a:tabLst>
            </a:pPr>
            <a:r>
              <a:rPr spc="10" dirty="0">
                <a:latin typeface="Verdana"/>
                <a:cs typeface="Verdana"/>
              </a:rPr>
              <a:t>Netherlands</a:t>
            </a:r>
            <a:r>
              <a:rPr spc="70" dirty="0">
                <a:latin typeface="Verdana"/>
                <a:cs typeface="Verdana"/>
              </a:rPr>
              <a:t> </a:t>
            </a:r>
            <a:r>
              <a:rPr spc="-25" dirty="0">
                <a:latin typeface="Verdana"/>
                <a:cs typeface="Verdana"/>
              </a:rPr>
              <a:t>sits</a:t>
            </a:r>
            <a:r>
              <a:rPr spc="-75" dirty="0">
                <a:latin typeface="Verdana"/>
                <a:cs typeface="Verdana"/>
              </a:rPr>
              <a:t> </a:t>
            </a:r>
            <a:r>
              <a:rPr spc="15" dirty="0">
                <a:latin typeface="Verdana"/>
                <a:cs typeface="Verdana"/>
              </a:rPr>
              <a:t>back</a:t>
            </a:r>
            <a:r>
              <a:rPr spc="110" dirty="0">
                <a:latin typeface="Verdana"/>
                <a:cs typeface="Verdana"/>
              </a:rPr>
              <a:t> </a:t>
            </a:r>
            <a:r>
              <a:rPr spc="25" dirty="0">
                <a:latin typeface="Verdana"/>
                <a:cs typeface="Verdana"/>
              </a:rPr>
              <a:t>with</a:t>
            </a:r>
            <a:r>
              <a:rPr spc="114" dirty="0">
                <a:latin typeface="Verdana"/>
                <a:cs typeface="Verdana"/>
              </a:rPr>
              <a:t> </a:t>
            </a:r>
            <a:r>
              <a:rPr spc="-20" dirty="0">
                <a:latin typeface="Verdana"/>
                <a:cs typeface="Verdana"/>
              </a:rPr>
              <a:t>least </a:t>
            </a:r>
            <a:r>
              <a:rPr spc="-15" dirty="0">
                <a:latin typeface="Verdana"/>
                <a:cs typeface="Verdana"/>
              </a:rPr>
              <a:t> </a:t>
            </a:r>
            <a:r>
              <a:rPr spc="50" dirty="0">
                <a:latin typeface="Verdana"/>
                <a:cs typeface="Verdana"/>
              </a:rPr>
              <a:t>nu</a:t>
            </a:r>
            <a:r>
              <a:rPr spc="55" dirty="0">
                <a:latin typeface="Verdana"/>
                <a:cs typeface="Verdana"/>
              </a:rPr>
              <a:t>m</a:t>
            </a:r>
            <a:r>
              <a:rPr spc="45" dirty="0">
                <a:latin typeface="Verdana"/>
                <a:cs typeface="Verdana"/>
              </a:rPr>
              <a:t>b</a:t>
            </a:r>
            <a:r>
              <a:rPr spc="50" dirty="0">
                <a:latin typeface="Verdana"/>
                <a:cs typeface="Verdana"/>
              </a:rPr>
              <a:t>e</a:t>
            </a:r>
            <a:r>
              <a:rPr spc="-5" dirty="0">
                <a:latin typeface="Verdana"/>
                <a:cs typeface="Verdana"/>
              </a:rPr>
              <a:t>r</a:t>
            </a:r>
            <a:r>
              <a:rPr spc="-80" dirty="0">
                <a:latin typeface="Verdana"/>
                <a:cs typeface="Verdana"/>
              </a:rPr>
              <a:t> </a:t>
            </a:r>
            <a:r>
              <a:rPr spc="-5" dirty="0">
                <a:latin typeface="Verdana"/>
                <a:cs typeface="Verdana"/>
              </a:rPr>
              <a:t>of</a:t>
            </a:r>
            <a:r>
              <a:rPr spc="-195" dirty="0">
                <a:latin typeface="Verdana"/>
                <a:cs typeface="Verdana"/>
              </a:rPr>
              <a:t> </a:t>
            </a:r>
            <a:r>
              <a:rPr spc="10" dirty="0">
                <a:latin typeface="Verdana"/>
                <a:cs typeface="Verdana"/>
              </a:rPr>
              <a:t>c</a:t>
            </a:r>
            <a:r>
              <a:rPr spc="15" dirty="0">
                <a:latin typeface="Verdana"/>
                <a:cs typeface="Verdana"/>
              </a:rPr>
              <a:t>u</a:t>
            </a:r>
            <a:r>
              <a:rPr spc="10" dirty="0">
                <a:latin typeface="Verdana"/>
                <a:cs typeface="Verdana"/>
              </a:rPr>
              <a:t>st</a:t>
            </a:r>
            <a:r>
              <a:rPr spc="15" dirty="0">
                <a:latin typeface="Verdana"/>
                <a:cs typeface="Verdana"/>
              </a:rPr>
              <a:t>o</a:t>
            </a:r>
            <a:r>
              <a:rPr spc="20" dirty="0">
                <a:latin typeface="Verdana"/>
                <a:cs typeface="Verdana"/>
              </a:rPr>
              <a:t>m</a:t>
            </a:r>
            <a:r>
              <a:rPr spc="15" dirty="0">
                <a:latin typeface="Verdana"/>
                <a:cs typeface="Verdana"/>
              </a:rPr>
              <a:t>e</a:t>
            </a:r>
            <a:r>
              <a:rPr spc="10" dirty="0">
                <a:latin typeface="Verdana"/>
                <a:cs typeface="Verdana"/>
              </a:rPr>
              <a:t>r</a:t>
            </a:r>
            <a:r>
              <a:rPr spc="-5" dirty="0">
                <a:latin typeface="Verdana"/>
                <a:cs typeface="Verdana"/>
              </a:rPr>
              <a:t>s</a:t>
            </a:r>
            <a:r>
              <a:rPr spc="-120" dirty="0">
                <a:latin typeface="Verdana"/>
                <a:cs typeface="Verdana"/>
              </a:rPr>
              <a:t> </a:t>
            </a:r>
            <a:r>
              <a:rPr spc="65" dirty="0">
                <a:latin typeface="Verdana"/>
                <a:cs typeface="Verdana"/>
              </a:rPr>
              <a:t>amon</a:t>
            </a:r>
            <a:r>
              <a:rPr spc="-5" dirty="0">
                <a:latin typeface="Verdana"/>
                <a:cs typeface="Verdana"/>
              </a:rPr>
              <a:t>g</a:t>
            </a:r>
            <a:r>
              <a:rPr spc="-90" dirty="0">
                <a:latin typeface="Verdana"/>
                <a:cs typeface="Verdana"/>
              </a:rPr>
              <a:t> </a:t>
            </a:r>
            <a:r>
              <a:rPr spc="25" dirty="0">
                <a:latin typeface="Verdana"/>
                <a:cs typeface="Verdana"/>
              </a:rPr>
              <a:t>th</a:t>
            </a:r>
            <a:r>
              <a:rPr spc="-5" dirty="0">
                <a:latin typeface="Verdana"/>
                <a:cs typeface="Verdana"/>
              </a:rPr>
              <a:t>e  </a:t>
            </a:r>
            <a:r>
              <a:rPr spc="25" dirty="0">
                <a:latin typeface="Verdana"/>
                <a:cs typeface="Verdana"/>
              </a:rPr>
              <a:t>top</a:t>
            </a:r>
            <a:r>
              <a:rPr spc="100" dirty="0">
                <a:latin typeface="Verdana"/>
                <a:cs typeface="Verdana"/>
              </a:rPr>
              <a:t> </a:t>
            </a:r>
            <a:r>
              <a:rPr spc="-40" dirty="0">
                <a:latin typeface="Verdana"/>
                <a:cs typeface="Verdana"/>
              </a:rPr>
              <a:t>10Countries.</a:t>
            </a:r>
            <a:endParaRPr dirty="0">
              <a:latin typeface="Verdana"/>
              <a:cs typeface="Verdana"/>
            </a:endParaRPr>
          </a:p>
        </p:txBody>
      </p:sp>
      <p:pic>
        <p:nvPicPr>
          <p:cNvPr id="2050" name="Picture 2" descr="Hotel Booking How To's">
            <a:extLst>
              <a:ext uri="{FF2B5EF4-FFF2-40B4-BE49-F238E27FC236}">
                <a16:creationId xmlns:a16="http://schemas.microsoft.com/office/drawing/2014/main" id="{61CE1E61-A4A0-2567-F645-34B222AF4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747" y="1311217"/>
            <a:ext cx="4384673" cy="2762250"/>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8087280C-20E2-8B91-CB23-8E057353145C}"/>
              </a:ext>
            </a:extLst>
          </p:cNvPr>
          <p:cNvSpPr/>
          <p:nvPr/>
        </p:nvSpPr>
        <p:spPr>
          <a:xfrm>
            <a:off x="8624520" y="353982"/>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B4811A51-17D5-410F-C615-46FC704A1D80}"/>
              </a:ext>
            </a:extLst>
          </p:cNvPr>
          <p:cNvSpPr/>
          <p:nvPr/>
        </p:nvSpPr>
        <p:spPr>
          <a:xfrm>
            <a:off x="0" y="34803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90" y="209550"/>
            <a:ext cx="5995620" cy="406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horz" wrap="square" lIns="0" tIns="12065" rIns="0" bIns="0" rtlCol="0">
            <a:spAutoFit/>
          </a:bodyPr>
          <a:lstStyle/>
          <a:p>
            <a:pPr marL="12700">
              <a:lnSpc>
                <a:spcPct val="100000"/>
              </a:lnSpc>
              <a:spcBef>
                <a:spcPts val="95"/>
              </a:spcBef>
            </a:pPr>
            <a:r>
              <a:rPr sz="2500" i="1" u="sng" spc="-60" dirty="0">
                <a:solidFill>
                  <a:schemeClr val="accent6">
                    <a:lumMod val="40000"/>
                    <a:lumOff val="60000"/>
                  </a:schemeClr>
                </a:solidFill>
                <a:uFill>
                  <a:solidFill>
                    <a:srgbClr val="CC0000"/>
                  </a:solidFill>
                </a:uFill>
              </a:rPr>
              <a:t>Top</a:t>
            </a:r>
            <a:r>
              <a:rPr sz="2500" i="1" u="sng" spc="-204" dirty="0">
                <a:solidFill>
                  <a:schemeClr val="accent6">
                    <a:lumMod val="40000"/>
                    <a:lumOff val="60000"/>
                  </a:schemeClr>
                </a:solidFill>
                <a:uFill>
                  <a:solidFill>
                    <a:srgbClr val="CC0000"/>
                  </a:solidFill>
                </a:uFill>
              </a:rPr>
              <a:t> </a:t>
            </a:r>
            <a:r>
              <a:rPr sz="2500" i="1" u="sng" spc="-229" dirty="0">
                <a:solidFill>
                  <a:schemeClr val="accent6">
                    <a:lumMod val="40000"/>
                    <a:lumOff val="60000"/>
                  </a:schemeClr>
                </a:solidFill>
                <a:uFill>
                  <a:solidFill>
                    <a:srgbClr val="CC0000"/>
                  </a:solidFill>
                </a:uFill>
              </a:rPr>
              <a:t>10</a:t>
            </a:r>
            <a:r>
              <a:rPr sz="2500" i="1" u="sng" spc="-495" dirty="0">
                <a:solidFill>
                  <a:schemeClr val="accent6">
                    <a:lumMod val="40000"/>
                    <a:lumOff val="60000"/>
                  </a:schemeClr>
                </a:solidFill>
                <a:uFill>
                  <a:solidFill>
                    <a:srgbClr val="CC0000"/>
                  </a:solidFill>
                </a:uFill>
              </a:rPr>
              <a:t> </a:t>
            </a:r>
            <a:r>
              <a:rPr lang="en-IN" sz="2500" i="1" u="sng" spc="-495" dirty="0">
                <a:solidFill>
                  <a:schemeClr val="accent6">
                    <a:lumMod val="40000"/>
                    <a:lumOff val="60000"/>
                  </a:schemeClr>
                </a:solidFill>
                <a:uFill>
                  <a:solidFill>
                    <a:srgbClr val="CC0000"/>
                  </a:solidFill>
                </a:uFill>
              </a:rPr>
              <a:t> </a:t>
            </a:r>
            <a:r>
              <a:rPr sz="2500" i="1" u="sng" spc="-80" dirty="0">
                <a:solidFill>
                  <a:schemeClr val="accent6">
                    <a:lumMod val="40000"/>
                    <a:lumOff val="60000"/>
                  </a:schemeClr>
                </a:solidFill>
                <a:uFill>
                  <a:solidFill>
                    <a:srgbClr val="CC0000"/>
                  </a:solidFill>
                </a:uFill>
              </a:rPr>
              <a:t>Countries</a:t>
            </a:r>
            <a:r>
              <a:rPr sz="2500" i="1" u="sng" spc="-180" dirty="0">
                <a:solidFill>
                  <a:schemeClr val="accent6">
                    <a:lumMod val="40000"/>
                    <a:lumOff val="60000"/>
                  </a:schemeClr>
                </a:solidFill>
                <a:uFill>
                  <a:solidFill>
                    <a:srgbClr val="CC0000"/>
                  </a:solidFill>
                </a:uFill>
              </a:rPr>
              <a:t> </a:t>
            </a:r>
            <a:r>
              <a:rPr sz="2500" i="1" u="sng" spc="-70" dirty="0">
                <a:solidFill>
                  <a:schemeClr val="accent6">
                    <a:lumMod val="40000"/>
                    <a:lumOff val="60000"/>
                  </a:schemeClr>
                </a:solidFill>
                <a:uFill>
                  <a:solidFill>
                    <a:srgbClr val="CC0000"/>
                  </a:solidFill>
                </a:uFill>
              </a:rPr>
              <a:t>with</a:t>
            </a:r>
            <a:r>
              <a:rPr sz="2500" i="1" u="sng" spc="-180" dirty="0">
                <a:solidFill>
                  <a:schemeClr val="accent6">
                    <a:lumMod val="40000"/>
                    <a:lumOff val="60000"/>
                  </a:schemeClr>
                </a:solidFill>
                <a:uFill>
                  <a:solidFill>
                    <a:srgbClr val="CC0000"/>
                  </a:solidFill>
                </a:uFill>
              </a:rPr>
              <a:t> </a:t>
            </a:r>
            <a:r>
              <a:rPr sz="2500" i="1" u="sng" spc="-70" dirty="0">
                <a:solidFill>
                  <a:schemeClr val="accent6">
                    <a:lumMod val="40000"/>
                    <a:lumOff val="60000"/>
                  </a:schemeClr>
                </a:solidFill>
                <a:uFill>
                  <a:solidFill>
                    <a:srgbClr val="CC0000"/>
                  </a:solidFill>
                </a:uFill>
              </a:rPr>
              <a:t>highest</a:t>
            </a:r>
            <a:r>
              <a:rPr lang="en-IN" sz="2500" i="1" u="sng" spc="-70" dirty="0">
                <a:solidFill>
                  <a:schemeClr val="accent6">
                    <a:lumMod val="40000"/>
                    <a:lumOff val="60000"/>
                  </a:schemeClr>
                </a:solidFill>
                <a:uFill>
                  <a:solidFill>
                    <a:srgbClr val="CC0000"/>
                  </a:solidFill>
                </a:uFill>
              </a:rPr>
              <a:t> ADR</a:t>
            </a:r>
            <a:endParaRPr sz="2500" i="1" u="sng" dirty="0">
              <a:solidFill>
                <a:schemeClr val="accent6">
                  <a:lumMod val="40000"/>
                  <a:lumOff val="60000"/>
                </a:schemeClr>
              </a:solidFill>
            </a:endParaRPr>
          </a:p>
        </p:txBody>
      </p:sp>
      <p:pic>
        <p:nvPicPr>
          <p:cNvPr id="1026" name="Picture 2" descr="Map of States of the European Union - Nations Online Project">
            <a:extLst>
              <a:ext uri="{FF2B5EF4-FFF2-40B4-BE49-F238E27FC236}">
                <a16:creationId xmlns:a16="http://schemas.microsoft.com/office/drawing/2014/main" id="{5C12E88E-F987-629B-083A-0955CEE45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039748"/>
            <a:ext cx="3113088" cy="38149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e chart with different colored circles">
            <a:extLst>
              <a:ext uri="{FF2B5EF4-FFF2-40B4-BE49-F238E27FC236}">
                <a16:creationId xmlns:a16="http://schemas.microsoft.com/office/drawing/2014/main" id="{70763303-5742-9609-8106-F5A770774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39902"/>
            <a:ext cx="5197290" cy="4114800"/>
          </a:xfrm>
          <a:prstGeom prst="rect">
            <a:avLst/>
          </a:prstGeom>
        </p:spPr>
      </p:pic>
      <p:sp>
        <p:nvSpPr>
          <p:cNvPr id="3" name="Star: 5 Points 2">
            <a:extLst>
              <a:ext uri="{FF2B5EF4-FFF2-40B4-BE49-F238E27FC236}">
                <a16:creationId xmlns:a16="http://schemas.microsoft.com/office/drawing/2014/main" id="{467C807C-539B-D575-6E1C-0AB78E480806}"/>
              </a:ext>
            </a:extLst>
          </p:cNvPr>
          <p:cNvSpPr/>
          <p:nvPr/>
        </p:nvSpPr>
        <p:spPr>
          <a:xfrm>
            <a:off x="7696200" y="25861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tar: 5 Points 3">
            <a:extLst>
              <a:ext uri="{FF2B5EF4-FFF2-40B4-BE49-F238E27FC236}">
                <a16:creationId xmlns:a16="http://schemas.microsoft.com/office/drawing/2014/main" id="{757F40F0-A111-FB14-1641-3ADE1920D4CA}"/>
              </a:ext>
            </a:extLst>
          </p:cNvPr>
          <p:cNvSpPr/>
          <p:nvPr/>
        </p:nvSpPr>
        <p:spPr>
          <a:xfrm>
            <a:off x="1219200" y="281499"/>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524" y="283859"/>
            <a:ext cx="6744952" cy="443070"/>
          </a:xfrm>
          <a:prstGeom prst="rect">
            <a:avLst/>
          </a:prstGeom>
        </p:spPr>
        <p:style>
          <a:lnRef idx="1">
            <a:schemeClr val="accent2"/>
          </a:lnRef>
          <a:fillRef idx="3">
            <a:schemeClr val="accent2"/>
          </a:fillRef>
          <a:effectRef idx="2">
            <a:schemeClr val="accent2"/>
          </a:effectRef>
          <a:fontRef idx="minor">
            <a:schemeClr val="lt1"/>
          </a:fontRef>
        </p:style>
        <p:txBody>
          <a:bodyPr vert="horz" wrap="square" lIns="0" tIns="12065" rIns="0" bIns="0" rtlCol="0">
            <a:spAutoFit/>
          </a:bodyPr>
          <a:lstStyle/>
          <a:p>
            <a:pPr marL="12700">
              <a:lnSpc>
                <a:spcPct val="100000"/>
              </a:lnSpc>
              <a:spcBef>
                <a:spcPts val="95"/>
              </a:spcBef>
              <a:tabLst>
                <a:tab pos="5237480" algn="l"/>
              </a:tabLst>
            </a:pPr>
            <a:r>
              <a:rPr lang="en-IN" sz="2800" i="1" u="sng" spc="-100" dirty="0">
                <a:solidFill>
                  <a:schemeClr val="tx2">
                    <a:lumMod val="20000"/>
                    <a:lumOff val="80000"/>
                  </a:schemeClr>
                </a:solidFill>
                <a:uFill>
                  <a:solidFill>
                    <a:srgbClr val="CC0000"/>
                  </a:solidFill>
                </a:uFill>
              </a:rPr>
              <a:t>Average ADR Month and Year Wise</a:t>
            </a:r>
            <a:endParaRPr sz="2800" i="1" u="sng" dirty="0">
              <a:solidFill>
                <a:schemeClr val="tx2">
                  <a:lumMod val="20000"/>
                  <a:lumOff val="80000"/>
                </a:schemeClr>
              </a:solidFill>
            </a:endParaRPr>
          </a:p>
        </p:txBody>
      </p:sp>
      <p:sp>
        <p:nvSpPr>
          <p:cNvPr id="3" name="object 3"/>
          <p:cNvSpPr txBox="1"/>
          <p:nvPr/>
        </p:nvSpPr>
        <p:spPr>
          <a:xfrm>
            <a:off x="74577" y="1113964"/>
            <a:ext cx="4573623" cy="3718967"/>
          </a:xfrm>
          <a:prstGeom prst="rect">
            <a:avLst/>
          </a:prstGeom>
        </p:spPr>
        <p:txBody>
          <a:bodyPr vert="horz" wrap="square" lIns="0" tIns="12700" rIns="0" bIns="0" rtlCol="0">
            <a:spAutoFit/>
          </a:bodyPr>
          <a:lstStyle/>
          <a:p>
            <a:pPr marL="299085" marR="18415" indent="-287020">
              <a:lnSpc>
                <a:spcPct val="100000"/>
              </a:lnSpc>
              <a:spcBef>
                <a:spcPts val="100"/>
              </a:spcBef>
              <a:buClr>
                <a:srgbClr val="000000"/>
              </a:buClr>
              <a:buFont typeface="Arial MT"/>
              <a:buChar char="•"/>
              <a:tabLst>
                <a:tab pos="299085" algn="l"/>
                <a:tab pos="299720" algn="l"/>
              </a:tabLst>
            </a:pPr>
            <a:r>
              <a:rPr lang="en-US" sz="1600" b="0" i="0" dirty="0">
                <a:solidFill>
                  <a:srgbClr val="212121"/>
                </a:solidFill>
                <a:effectLst/>
                <a:highlight>
                  <a:srgbClr val="FFFFFF"/>
                </a:highlight>
                <a:latin typeface="Verdana" panose="020B0604030504040204" pitchFamily="34" charset="0"/>
                <a:ea typeface="Verdana" panose="020B0604030504040204" pitchFamily="34" charset="0"/>
              </a:rPr>
              <a:t>In 2015 highest ADR is in august month which is 122 and lowest ADR is in November month. For 2016 , highest ADR is in august month which is 148 and lowest ADR is in January month. For 2017 , highest ADR is in august month which is 168 and lowest ADR is in January month.</a:t>
            </a:r>
          </a:p>
          <a:p>
            <a:pPr marL="299085" marR="18415" indent="-287020">
              <a:lnSpc>
                <a:spcPct val="100000"/>
              </a:lnSpc>
              <a:spcBef>
                <a:spcPts val="100"/>
              </a:spcBef>
              <a:buClr>
                <a:srgbClr val="000000"/>
              </a:buClr>
              <a:buFont typeface="Arial MT"/>
              <a:buChar char="•"/>
              <a:tabLst>
                <a:tab pos="299085" algn="l"/>
                <a:tab pos="299720" algn="l"/>
              </a:tabLst>
            </a:pPr>
            <a:endParaRPr sz="1600" dirty="0">
              <a:latin typeface="Verdana" panose="020B0604030504040204" pitchFamily="34" charset="0"/>
              <a:ea typeface="Verdana" panose="020B0604030504040204" pitchFamily="34" charset="0"/>
              <a:cs typeface="Verdana"/>
            </a:endParaRPr>
          </a:p>
          <a:p>
            <a:pPr marL="299085" marR="5080" indent="-287020">
              <a:lnSpc>
                <a:spcPct val="100000"/>
              </a:lnSpc>
              <a:buClr>
                <a:srgbClr val="000000"/>
              </a:buClr>
              <a:buFont typeface="Arial MT"/>
              <a:buChar char="•"/>
              <a:tabLst>
                <a:tab pos="299085" algn="l"/>
                <a:tab pos="299720" algn="l"/>
              </a:tabLst>
            </a:pPr>
            <a:r>
              <a:rPr lang="en-US" sz="1600" b="0" i="0" dirty="0">
                <a:solidFill>
                  <a:srgbClr val="212121"/>
                </a:solidFill>
                <a:effectLst/>
                <a:highlight>
                  <a:srgbClr val="FFFFFF"/>
                </a:highlight>
                <a:latin typeface="Verdana" panose="020B0604030504040204" pitchFamily="34" charset="0"/>
                <a:ea typeface="Verdana" panose="020B0604030504040204" pitchFamily="34" charset="0"/>
              </a:rPr>
              <a:t>As we have exact average ADR with respect to years and months we can use this data to create strategy for business as providing good deals, more services to customer in the months which has lowest ADR rate.</a:t>
            </a:r>
            <a:endParaRPr sz="1600" dirty="0">
              <a:latin typeface="Verdana" panose="020B0604030504040204" pitchFamily="34" charset="0"/>
              <a:ea typeface="Verdana" panose="020B0604030504040204" pitchFamily="34" charset="0"/>
              <a:cs typeface="Verdana"/>
            </a:endParaRPr>
          </a:p>
        </p:txBody>
      </p:sp>
      <p:pic>
        <p:nvPicPr>
          <p:cNvPr id="6" name="Picture 5" descr="A graph showing different colored lines&#10;&#10;Description automatically generated">
            <a:extLst>
              <a:ext uri="{FF2B5EF4-FFF2-40B4-BE49-F238E27FC236}">
                <a16:creationId xmlns:a16="http://schemas.microsoft.com/office/drawing/2014/main" id="{B9E17243-14C1-5218-DC93-257F55D69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968815"/>
            <a:ext cx="4421223" cy="4009263"/>
          </a:xfrm>
          <a:prstGeom prst="rect">
            <a:avLst/>
          </a:prstGeom>
        </p:spPr>
      </p:pic>
      <p:sp>
        <p:nvSpPr>
          <p:cNvPr id="4" name="Star: 5 Points 3">
            <a:extLst>
              <a:ext uri="{FF2B5EF4-FFF2-40B4-BE49-F238E27FC236}">
                <a16:creationId xmlns:a16="http://schemas.microsoft.com/office/drawing/2014/main" id="{9E2AC564-53C5-6407-F972-46F7F965FAB3}"/>
              </a:ext>
            </a:extLst>
          </p:cNvPr>
          <p:cNvSpPr/>
          <p:nvPr/>
        </p:nvSpPr>
        <p:spPr>
          <a:xfrm>
            <a:off x="8071579" y="34803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7B6A2FC3-707A-3884-1994-906C00993F50}"/>
              </a:ext>
            </a:extLst>
          </p:cNvPr>
          <p:cNvSpPr/>
          <p:nvPr/>
        </p:nvSpPr>
        <p:spPr>
          <a:xfrm>
            <a:off x="838200" y="34803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1531-89CA-228E-B95A-8C90A82DD72A}"/>
              </a:ext>
            </a:extLst>
          </p:cNvPr>
          <p:cNvSpPr>
            <a:spLocks noGrp="1"/>
          </p:cNvSpPr>
          <p:nvPr>
            <p:ph type="ctrTitle"/>
          </p:nvPr>
        </p:nvSpPr>
        <p:spPr>
          <a:xfrm>
            <a:off x="3505200" y="57150"/>
            <a:ext cx="2057400" cy="430887"/>
          </a:xfrm>
          <a:effectLst>
            <a:outerShdw blurRad="50800" dist="38100" dir="2700000" algn="tl" rotWithShape="0">
              <a:prstClr val="black">
                <a:alpha val="40000"/>
              </a:prstClr>
            </a:outerShdw>
          </a:effectLst>
        </p:spPr>
        <p:txBody>
          <a:bodyPr/>
          <a:lstStyle/>
          <a:p>
            <a:r>
              <a:rPr lang="en-IN" sz="2800" i="1" u="sng" spc="-75" dirty="0">
                <a:solidFill>
                  <a:schemeClr val="accent2">
                    <a:lumMod val="60000"/>
                    <a:lumOff val="40000"/>
                  </a:schemeClr>
                </a:solidFill>
                <a:uFill>
                  <a:solidFill>
                    <a:srgbClr val="CC0000"/>
                  </a:solidFill>
                </a:uFill>
              </a:rPr>
              <a:t>C</a:t>
            </a:r>
            <a:r>
              <a:rPr lang="en-IN" sz="2800" i="1" u="sng" spc="-80" dirty="0">
                <a:solidFill>
                  <a:schemeClr val="accent2">
                    <a:lumMod val="60000"/>
                    <a:lumOff val="40000"/>
                  </a:schemeClr>
                </a:solidFill>
                <a:uFill>
                  <a:solidFill>
                    <a:srgbClr val="CC0000"/>
                  </a:solidFill>
                </a:uFill>
              </a:rPr>
              <a:t>o</a:t>
            </a:r>
            <a:r>
              <a:rPr lang="en-IN" sz="2800" i="1" u="sng" spc="-75" dirty="0">
                <a:solidFill>
                  <a:schemeClr val="accent2">
                    <a:lumMod val="60000"/>
                    <a:lumOff val="40000"/>
                  </a:schemeClr>
                </a:solidFill>
                <a:uFill>
                  <a:solidFill>
                    <a:srgbClr val="CC0000"/>
                  </a:solidFill>
                </a:uFill>
              </a:rPr>
              <a:t>n</a:t>
            </a:r>
            <a:r>
              <a:rPr lang="en-IN" sz="2800" i="1" u="sng" spc="-80" dirty="0">
                <a:solidFill>
                  <a:schemeClr val="accent2">
                    <a:lumMod val="60000"/>
                    <a:lumOff val="40000"/>
                  </a:schemeClr>
                </a:solidFill>
                <a:uFill>
                  <a:solidFill>
                    <a:srgbClr val="CC0000"/>
                  </a:solidFill>
                </a:uFill>
              </a:rPr>
              <a:t>te</a:t>
            </a:r>
            <a:r>
              <a:rPr lang="en-IN" sz="2800" i="1" u="sng" spc="-75" dirty="0">
                <a:solidFill>
                  <a:schemeClr val="accent2">
                    <a:lumMod val="60000"/>
                    <a:lumOff val="40000"/>
                  </a:schemeClr>
                </a:solidFill>
                <a:uFill>
                  <a:solidFill>
                    <a:srgbClr val="CC0000"/>
                  </a:solidFill>
                </a:uFill>
              </a:rPr>
              <a:t>n</a:t>
            </a:r>
            <a:r>
              <a:rPr lang="en-IN" sz="2800" i="1" u="sng" spc="-80" dirty="0">
                <a:solidFill>
                  <a:schemeClr val="accent2">
                    <a:lumMod val="60000"/>
                    <a:lumOff val="40000"/>
                  </a:schemeClr>
                </a:solidFill>
                <a:uFill>
                  <a:solidFill>
                    <a:srgbClr val="CC0000"/>
                  </a:solidFill>
                </a:uFill>
              </a:rPr>
              <a:t>t</a:t>
            </a:r>
            <a:r>
              <a:rPr lang="en-IN" sz="2800" i="1" u="sng" spc="-5" dirty="0">
                <a:solidFill>
                  <a:schemeClr val="accent2">
                    <a:lumMod val="60000"/>
                    <a:lumOff val="40000"/>
                  </a:schemeClr>
                </a:solidFill>
                <a:uFill>
                  <a:solidFill>
                    <a:srgbClr val="CC0000"/>
                  </a:solidFill>
                </a:uFill>
              </a:rPr>
              <a:t>s</a:t>
            </a:r>
            <a:endParaRPr lang="en-IN" sz="2800" i="1" u="sng"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8E8D6060-82E2-F984-0900-1EC825C9C13D}"/>
              </a:ext>
            </a:extLst>
          </p:cNvPr>
          <p:cNvSpPr>
            <a:spLocks noGrp="1"/>
          </p:cNvSpPr>
          <p:nvPr>
            <p:ph type="subTitle" idx="4"/>
          </p:nvPr>
        </p:nvSpPr>
        <p:spPr>
          <a:xfrm>
            <a:off x="1066800" y="742950"/>
            <a:ext cx="4876800" cy="6463308"/>
          </a:xfrm>
        </p:spPr>
        <p:txBody>
          <a:bodyPr/>
          <a:lstStyle/>
          <a:p>
            <a:pPr marL="285750" indent="-285750">
              <a:buFont typeface="Wingdings" panose="05000000000000000000" pitchFamily="2" charset="2"/>
              <a:buChar char="§"/>
            </a:pPr>
            <a:r>
              <a:rPr lang="en-IN" dirty="0">
                <a:solidFill>
                  <a:schemeClr val="tx1"/>
                </a:solidFill>
              </a:rPr>
              <a:t>Introduction</a:t>
            </a:r>
          </a:p>
          <a:p>
            <a:pPr marL="285750" indent="-285750">
              <a:buFont typeface="Wingdings" panose="05000000000000000000" pitchFamily="2" charset="2"/>
              <a:buChar char="§"/>
            </a:pPr>
            <a:r>
              <a:rPr lang="en-IN" dirty="0">
                <a:solidFill>
                  <a:schemeClr val="tx1"/>
                </a:solidFill>
              </a:rPr>
              <a:t>Data exploration</a:t>
            </a:r>
          </a:p>
          <a:p>
            <a:pPr marL="285750" indent="-285750">
              <a:buFont typeface="Wingdings" panose="05000000000000000000" pitchFamily="2" charset="2"/>
              <a:buChar char="§"/>
            </a:pPr>
            <a:r>
              <a:rPr lang="en-IN" dirty="0">
                <a:solidFill>
                  <a:schemeClr val="tx1"/>
                </a:solidFill>
              </a:rPr>
              <a:t>Data cleaning</a:t>
            </a:r>
          </a:p>
          <a:p>
            <a:pPr marL="285750" indent="-285750">
              <a:buFont typeface="Wingdings" panose="05000000000000000000" pitchFamily="2" charset="2"/>
              <a:buChar char="§"/>
            </a:pPr>
            <a:r>
              <a:rPr lang="en-IN" dirty="0">
                <a:solidFill>
                  <a:schemeClr val="tx1"/>
                </a:solidFill>
              </a:rPr>
              <a:t>Types of hotel</a:t>
            </a:r>
          </a:p>
          <a:p>
            <a:pPr marL="285750" indent="-285750">
              <a:buFont typeface="Wingdings" panose="05000000000000000000" pitchFamily="2" charset="2"/>
              <a:buChar char="§"/>
            </a:pPr>
            <a:r>
              <a:rPr lang="en-IN" dirty="0">
                <a:solidFill>
                  <a:schemeClr val="tx1"/>
                </a:solidFill>
              </a:rPr>
              <a:t>Cancellation rate</a:t>
            </a:r>
          </a:p>
          <a:p>
            <a:pPr marL="285750" indent="-285750">
              <a:buFont typeface="Wingdings" panose="05000000000000000000" pitchFamily="2" charset="2"/>
              <a:buChar char="§"/>
            </a:pPr>
            <a:r>
              <a:rPr lang="en-IN" dirty="0">
                <a:solidFill>
                  <a:schemeClr val="tx1"/>
                </a:solidFill>
              </a:rPr>
              <a:t>Deposit policies</a:t>
            </a:r>
          </a:p>
          <a:p>
            <a:pPr marL="285750" indent="-285750">
              <a:buFont typeface="Wingdings" panose="05000000000000000000" pitchFamily="2" charset="2"/>
              <a:buChar char="§"/>
            </a:pPr>
            <a:r>
              <a:rPr lang="en-IN" dirty="0">
                <a:solidFill>
                  <a:schemeClr val="tx1"/>
                </a:solidFill>
              </a:rPr>
              <a:t>Bookings </a:t>
            </a:r>
          </a:p>
          <a:p>
            <a:pPr marL="285750" indent="-285750">
              <a:buFont typeface="Wingdings" panose="05000000000000000000" pitchFamily="2" charset="2"/>
              <a:buChar char="§"/>
            </a:pPr>
            <a:r>
              <a:rPr lang="en-IN" dirty="0">
                <a:solidFill>
                  <a:schemeClr val="tx1"/>
                </a:solidFill>
              </a:rPr>
              <a:t>Customer segmentation</a:t>
            </a:r>
          </a:p>
          <a:p>
            <a:pPr marL="285750" indent="-285750">
              <a:buFont typeface="Wingdings" panose="05000000000000000000" pitchFamily="2" charset="2"/>
              <a:buChar char="§"/>
            </a:pPr>
            <a:r>
              <a:rPr lang="en-IN" dirty="0">
                <a:solidFill>
                  <a:schemeClr val="tx1"/>
                </a:solidFill>
              </a:rPr>
              <a:t>Preferences</a:t>
            </a:r>
          </a:p>
          <a:p>
            <a:r>
              <a:rPr lang="en-IN" dirty="0">
                <a:solidFill>
                  <a:schemeClr val="tx1"/>
                </a:solidFill>
              </a:rPr>
              <a:t>      </a:t>
            </a:r>
            <a:r>
              <a:rPr lang="en-IN" sz="1400" dirty="0">
                <a:solidFill>
                  <a:schemeClr val="accent2"/>
                </a:solidFill>
              </a:rPr>
              <a:t>Meals</a:t>
            </a:r>
          </a:p>
          <a:p>
            <a:r>
              <a:rPr lang="en-IN" sz="1400" dirty="0">
                <a:solidFill>
                  <a:schemeClr val="accent2"/>
                </a:solidFill>
              </a:rPr>
              <a:t>        Room Type</a:t>
            </a:r>
          </a:p>
          <a:p>
            <a:r>
              <a:rPr lang="en-IN" sz="1400" dirty="0">
                <a:solidFill>
                  <a:schemeClr val="accent2"/>
                </a:solidFill>
              </a:rPr>
              <a:t>        car parking</a:t>
            </a:r>
          </a:p>
          <a:p>
            <a:pPr marL="285750" indent="-285750">
              <a:buFont typeface="Wingdings" panose="05000000000000000000" pitchFamily="2" charset="2"/>
              <a:buChar char="§"/>
            </a:pPr>
            <a:r>
              <a:rPr lang="en-IN" dirty="0">
                <a:solidFill>
                  <a:schemeClr val="tx1"/>
                </a:solidFill>
              </a:rPr>
              <a:t>Guests from different countries</a:t>
            </a:r>
          </a:p>
          <a:p>
            <a:pPr marL="285750" indent="-285750">
              <a:buFont typeface="Wingdings" panose="05000000000000000000" pitchFamily="2" charset="2"/>
              <a:buChar char="§"/>
            </a:pPr>
            <a:r>
              <a:rPr lang="en-IN" dirty="0">
                <a:solidFill>
                  <a:schemeClr val="tx1"/>
                </a:solidFill>
              </a:rPr>
              <a:t>ADR and Corelation Heat map</a:t>
            </a:r>
          </a:p>
          <a:p>
            <a:pPr marL="285750" indent="-285750">
              <a:buFont typeface="Wingdings" panose="05000000000000000000" pitchFamily="2" charset="2"/>
              <a:buChar char="§"/>
            </a:pPr>
            <a:r>
              <a:rPr lang="en-IN" dirty="0">
                <a:solidFill>
                  <a:schemeClr val="tx1"/>
                </a:solidFill>
              </a:rPr>
              <a:t>Conclusion</a:t>
            </a:r>
          </a:p>
          <a:p>
            <a:pPr marL="285750" indent="-285750">
              <a:buFont typeface="Wingdings" panose="05000000000000000000" pitchFamily="2" charset="2"/>
              <a:buChar char="§"/>
            </a:pPr>
            <a:r>
              <a:rPr lang="en-IN" dirty="0">
                <a:solidFill>
                  <a:schemeClr val="tx1"/>
                </a:solidFill>
              </a:rPr>
              <a:t>References</a:t>
            </a:r>
          </a:p>
          <a:p>
            <a:pPr marL="285750" indent="-285750">
              <a:buFont typeface="Wingdings" panose="05000000000000000000" pitchFamily="2" charset="2"/>
              <a:buChar char="§"/>
            </a:pPr>
            <a:endParaRPr lang="en-IN" dirty="0">
              <a:solidFill>
                <a:schemeClr val="tx1"/>
              </a:solidFill>
            </a:endParaRPr>
          </a:p>
          <a:p>
            <a:pPr marL="285750" indent="-285750">
              <a:buFont typeface="Wingdings" panose="05000000000000000000" pitchFamily="2" charset="2"/>
              <a:buChar char="§"/>
            </a:pPr>
            <a:endParaRPr lang="en-IN" dirty="0">
              <a:solidFill>
                <a:schemeClr val="tx1"/>
              </a:solidFill>
            </a:endParaRPr>
          </a:p>
          <a:p>
            <a:endParaRPr lang="en-IN" sz="1400" dirty="0">
              <a:solidFill>
                <a:schemeClr val="tx1"/>
              </a:solidFill>
            </a:endParaRPr>
          </a:p>
          <a:p>
            <a:pPr marL="285750" indent="-285750">
              <a:buFont typeface="Wingdings" panose="05000000000000000000" pitchFamily="2" charset="2"/>
              <a:buChar char="§"/>
            </a:pPr>
            <a:endParaRPr lang="en-IN" dirty="0">
              <a:solidFill>
                <a:schemeClr val="tx1"/>
              </a:solidFill>
            </a:endParaRPr>
          </a:p>
          <a:p>
            <a:pPr marL="285750" indent="-285750">
              <a:buFont typeface="Wingdings" panose="05000000000000000000" pitchFamily="2" charset="2"/>
              <a:buChar char="§"/>
            </a:pPr>
            <a:endParaRPr lang="en-IN" dirty="0">
              <a:solidFill>
                <a:schemeClr val="tx1"/>
              </a:solidFill>
            </a:endParaRPr>
          </a:p>
          <a:p>
            <a:pPr marL="285750" indent="-285750">
              <a:buFont typeface="Wingdings" panose="05000000000000000000" pitchFamily="2" charset="2"/>
              <a:buChar char="§"/>
            </a:pPr>
            <a:endParaRPr lang="en-IN" dirty="0">
              <a:solidFill>
                <a:schemeClr val="tx1"/>
              </a:solidFill>
            </a:endParaRPr>
          </a:p>
          <a:p>
            <a:pPr marL="285750" indent="-285750">
              <a:buFont typeface="Wingdings" panose="05000000000000000000" pitchFamily="2" charset="2"/>
              <a:buChar char="§"/>
            </a:pPr>
            <a:endParaRPr lang="en-IN" dirty="0">
              <a:solidFill>
                <a:schemeClr val="tx1"/>
              </a:solidFill>
            </a:endParaRPr>
          </a:p>
          <a:p>
            <a:pPr marL="285750" indent="-285750">
              <a:buFont typeface="Wingdings" panose="05000000000000000000" pitchFamily="2" charset="2"/>
              <a:buChar char="§"/>
            </a:pPr>
            <a:endParaRPr lang="en-IN" dirty="0">
              <a:solidFill>
                <a:schemeClr val="tx1"/>
              </a:solidFill>
            </a:endParaRPr>
          </a:p>
        </p:txBody>
      </p:sp>
      <p:sp>
        <p:nvSpPr>
          <p:cNvPr id="4" name="Star: 5 Points 3">
            <a:extLst>
              <a:ext uri="{FF2B5EF4-FFF2-40B4-BE49-F238E27FC236}">
                <a16:creationId xmlns:a16="http://schemas.microsoft.com/office/drawing/2014/main" id="{3DF951D3-0C31-D01F-A170-20EE372BDAFB}"/>
              </a:ext>
            </a:extLst>
          </p:cNvPr>
          <p:cNvSpPr/>
          <p:nvPr/>
        </p:nvSpPr>
        <p:spPr>
          <a:xfrm>
            <a:off x="2993036" y="173766"/>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A0A983C4-A407-D6AF-A28A-EA7AA8EC2971}"/>
              </a:ext>
            </a:extLst>
          </p:cNvPr>
          <p:cNvSpPr/>
          <p:nvPr/>
        </p:nvSpPr>
        <p:spPr>
          <a:xfrm>
            <a:off x="5638800" y="173765"/>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4559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ircle(in)">
                                      <p:cBhvr>
                                        <p:cTn id="34" dur="2000"/>
                                        <p:tgtEl>
                                          <p:spTgt spid="3">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ircle(in)">
                                      <p:cBhvr>
                                        <p:cTn id="40" dur="2000"/>
                                        <p:tgtEl>
                                          <p:spTgt spid="3">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ircle(in)">
                                      <p:cBhvr>
                                        <p:cTn id="43" dur="2000"/>
                                        <p:tgtEl>
                                          <p:spTgt spid="3">
                                            <p:txEl>
                                              <p:pRg st="12" end="12"/>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ircle(in)">
                                      <p:cBhvr>
                                        <p:cTn id="46" dur="2000"/>
                                        <p:tgtEl>
                                          <p:spTgt spid="3">
                                            <p:txEl>
                                              <p:pRg st="13" end="13"/>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ircle(in)">
                                      <p:cBhvr>
                                        <p:cTn id="49" dur="2000"/>
                                        <p:tgtEl>
                                          <p:spTgt spid="3">
                                            <p:txEl>
                                              <p:pRg st="14" end="14"/>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ircle(in)">
                                      <p:cBhvr>
                                        <p:cTn id="52"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19" y="209865"/>
            <a:ext cx="5600761" cy="443070"/>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065" rIns="0" bIns="0" rtlCol="0">
            <a:spAutoFit/>
          </a:bodyPr>
          <a:lstStyle/>
          <a:p>
            <a:pPr algn="l"/>
            <a:r>
              <a:rPr lang="en-US" sz="2800" i="1" u="sng" dirty="0">
                <a:solidFill>
                  <a:schemeClr val="accent3">
                    <a:lumMod val="40000"/>
                    <a:lumOff val="60000"/>
                  </a:schemeClr>
                </a:solidFill>
                <a:highlight>
                  <a:srgbClr val="FFFFFF"/>
                </a:highlight>
                <a:latin typeface="Verdana" panose="020B0604030504040204" pitchFamily="34" charset="0"/>
                <a:ea typeface="Verdana" panose="020B0604030504040204" pitchFamily="34" charset="0"/>
              </a:rPr>
              <a:t>T</a:t>
            </a:r>
            <a:r>
              <a:rPr lang="en-US" sz="2800" b="1" i="1" u="sng" dirty="0">
                <a:solidFill>
                  <a:schemeClr val="accent3">
                    <a:lumMod val="40000"/>
                    <a:lumOff val="60000"/>
                  </a:schemeClr>
                </a:solidFill>
                <a:effectLst/>
                <a:highlight>
                  <a:srgbClr val="FFFFFF"/>
                </a:highlight>
                <a:latin typeface="Verdana" panose="020B0604030504040204" pitchFamily="34" charset="0"/>
                <a:ea typeface="Verdana" panose="020B0604030504040204" pitchFamily="34" charset="0"/>
              </a:rPr>
              <a:t>otal nights stays with ADR</a:t>
            </a:r>
            <a:endParaRPr lang="en-US" sz="2800" b="0" i="1" u="sng" dirty="0">
              <a:solidFill>
                <a:schemeClr val="accent3">
                  <a:lumMod val="40000"/>
                  <a:lumOff val="60000"/>
                </a:schemeClr>
              </a:solidFill>
              <a:effectLst/>
              <a:highlight>
                <a:srgbClr val="FFFFFF"/>
              </a:highligh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F2752A8-FFB9-571B-5A5E-BB21A7C133CD}"/>
              </a:ext>
            </a:extLst>
          </p:cNvPr>
          <p:cNvSpPr txBox="1"/>
          <p:nvPr/>
        </p:nvSpPr>
        <p:spPr>
          <a:xfrm>
            <a:off x="381000" y="813333"/>
            <a:ext cx="8610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212121"/>
                </a:solidFill>
                <a:highlight>
                  <a:srgbClr val="FFFFFF"/>
                </a:highlight>
                <a:latin typeface="Verdana" panose="020B0604030504040204" pitchFamily="34" charset="0"/>
                <a:ea typeface="Verdana" panose="020B0604030504040204" pitchFamily="34" charset="0"/>
              </a:rPr>
              <a:t>I</a:t>
            </a:r>
            <a:r>
              <a:rPr lang="en-US" sz="1400" b="0" i="0" dirty="0">
                <a:solidFill>
                  <a:srgbClr val="212121"/>
                </a:solidFill>
                <a:effectLst/>
                <a:highlight>
                  <a:srgbClr val="FFFFFF"/>
                </a:highlight>
                <a:latin typeface="Verdana" panose="020B0604030504040204" pitchFamily="34" charset="0"/>
                <a:ea typeface="Verdana" panose="020B0604030504040204" pitchFamily="34" charset="0"/>
              </a:rPr>
              <a:t>f guest's stay days is getting decreased, ADR is getting high.</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Maximum night stays count is in between 1 – 15 days.</a:t>
            </a:r>
          </a:p>
        </p:txBody>
      </p:sp>
      <p:pic>
        <p:nvPicPr>
          <p:cNvPr id="6" name="Picture 5" descr="A graph of blue dots">
            <a:extLst>
              <a:ext uri="{FF2B5EF4-FFF2-40B4-BE49-F238E27FC236}">
                <a16:creationId xmlns:a16="http://schemas.microsoft.com/office/drawing/2014/main" id="{E76CF84C-C379-9659-25E0-C69F04561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96951"/>
            <a:ext cx="8154538" cy="3620101"/>
          </a:xfrm>
          <a:prstGeom prst="rect">
            <a:avLst/>
          </a:prstGeom>
        </p:spPr>
      </p:pic>
      <p:sp>
        <p:nvSpPr>
          <p:cNvPr id="3" name="Star: 5 Points 2">
            <a:extLst>
              <a:ext uri="{FF2B5EF4-FFF2-40B4-BE49-F238E27FC236}">
                <a16:creationId xmlns:a16="http://schemas.microsoft.com/office/drawing/2014/main" id="{CFE5248A-2E31-1CBD-E3F1-187C1CFD152E}"/>
              </a:ext>
            </a:extLst>
          </p:cNvPr>
          <p:cNvSpPr/>
          <p:nvPr/>
        </p:nvSpPr>
        <p:spPr>
          <a:xfrm>
            <a:off x="7500702" y="300149"/>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F4A314A9-1013-5E36-6602-0D461F24678F}"/>
              </a:ext>
            </a:extLst>
          </p:cNvPr>
          <p:cNvSpPr/>
          <p:nvPr/>
        </p:nvSpPr>
        <p:spPr>
          <a:xfrm>
            <a:off x="1371600" y="300149"/>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418" y="94867"/>
            <a:ext cx="3971164" cy="4521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vert="horz" wrap="square" lIns="0" tIns="12065" rIns="0" bIns="0" rtlCol="0">
            <a:spAutoFit/>
          </a:bodyPr>
          <a:lstStyle/>
          <a:p>
            <a:pPr marL="12700">
              <a:lnSpc>
                <a:spcPct val="100000"/>
              </a:lnSpc>
              <a:spcBef>
                <a:spcPts val="95"/>
              </a:spcBef>
            </a:pPr>
            <a:r>
              <a:rPr sz="2800" i="1" u="sng" spc="-110" dirty="0">
                <a:solidFill>
                  <a:schemeClr val="accent6">
                    <a:lumMod val="20000"/>
                    <a:lumOff val="80000"/>
                  </a:schemeClr>
                </a:solidFill>
                <a:uFill>
                  <a:solidFill>
                    <a:srgbClr val="CC0000"/>
                  </a:solidFill>
                </a:uFill>
              </a:rPr>
              <a:t>C</a:t>
            </a:r>
            <a:r>
              <a:rPr sz="2800" i="1" u="sng" spc="-114" dirty="0">
                <a:solidFill>
                  <a:schemeClr val="accent6">
                    <a:lumMod val="20000"/>
                    <a:lumOff val="80000"/>
                  </a:schemeClr>
                </a:solidFill>
                <a:uFill>
                  <a:solidFill>
                    <a:srgbClr val="CC0000"/>
                  </a:solidFill>
                </a:uFill>
              </a:rPr>
              <a:t>orr</a:t>
            </a:r>
            <a:r>
              <a:rPr sz="2800" i="1" u="sng" spc="-110" dirty="0">
                <a:solidFill>
                  <a:schemeClr val="accent6">
                    <a:lumMod val="20000"/>
                    <a:lumOff val="80000"/>
                  </a:schemeClr>
                </a:solidFill>
                <a:uFill>
                  <a:solidFill>
                    <a:srgbClr val="CC0000"/>
                  </a:solidFill>
                </a:uFill>
              </a:rPr>
              <a:t>ela</a:t>
            </a:r>
            <a:r>
              <a:rPr sz="2800" i="1" u="sng" spc="-120" dirty="0">
                <a:solidFill>
                  <a:schemeClr val="accent6">
                    <a:lumMod val="20000"/>
                    <a:lumOff val="80000"/>
                  </a:schemeClr>
                </a:solidFill>
                <a:uFill>
                  <a:solidFill>
                    <a:srgbClr val="CC0000"/>
                  </a:solidFill>
                </a:uFill>
              </a:rPr>
              <a:t>t</a:t>
            </a:r>
            <a:r>
              <a:rPr sz="2800" i="1" u="sng" spc="-110" dirty="0">
                <a:solidFill>
                  <a:schemeClr val="accent6">
                    <a:lumMod val="20000"/>
                    <a:lumOff val="80000"/>
                  </a:schemeClr>
                </a:solidFill>
                <a:uFill>
                  <a:solidFill>
                    <a:srgbClr val="CC0000"/>
                  </a:solidFill>
                </a:uFill>
              </a:rPr>
              <a:t>i</a:t>
            </a:r>
            <a:r>
              <a:rPr sz="2800" i="1" u="sng" spc="-114" dirty="0">
                <a:solidFill>
                  <a:schemeClr val="accent6">
                    <a:lumMod val="20000"/>
                    <a:lumOff val="80000"/>
                  </a:schemeClr>
                </a:solidFill>
                <a:uFill>
                  <a:solidFill>
                    <a:srgbClr val="CC0000"/>
                  </a:solidFill>
                </a:uFill>
              </a:rPr>
              <a:t>o</a:t>
            </a:r>
            <a:r>
              <a:rPr sz="2800" i="1" u="sng" spc="-5" dirty="0">
                <a:solidFill>
                  <a:schemeClr val="accent6">
                    <a:lumMod val="20000"/>
                    <a:lumOff val="80000"/>
                  </a:schemeClr>
                </a:solidFill>
                <a:uFill>
                  <a:solidFill>
                    <a:srgbClr val="CC0000"/>
                  </a:solidFill>
                </a:uFill>
              </a:rPr>
              <a:t>n</a:t>
            </a:r>
            <a:r>
              <a:rPr sz="2800" i="1" u="sng" spc="-240" dirty="0">
                <a:solidFill>
                  <a:schemeClr val="accent6">
                    <a:lumMod val="20000"/>
                    <a:lumOff val="80000"/>
                  </a:schemeClr>
                </a:solidFill>
                <a:uFill>
                  <a:solidFill>
                    <a:srgbClr val="CC0000"/>
                  </a:solidFill>
                </a:uFill>
              </a:rPr>
              <a:t> </a:t>
            </a:r>
            <a:r>
              <a:rPr sz="2800" i="1" u="sng" spc="-90" dirty="0">
                <a:solidFill>
                  <a:schemeClr val="accent6">
                    <a:lumMod val="20000"/>
                    <a:lumOff val="80000"/>
                  </a:schemeClr>
                </a:solidFill>
                <a:uFill>
                  <a:solidFill>
                    <a:srgbClr val="CC0000"/>
                  </a:solidFill>
                </a:uFill>
              </a:rPr>
              <a:t>Hea</a:t>
            </a:r>
            <a:r>
              <a:rPr sz="2800" i="1" u="sng" spc="-95" dirty="0">
                <a:solidFill>
                  <a:schemeClr val="accent6">
                    <a:lumMod val="20000"/>
                    <a:lumOff val="80000"/>
                  </a:schemeClr>
                </a:solidFill>
                <a:uFill>
                  <a:solidFill>
                    <a:srgbClr val="CC0000"/>
                  </a:solidFill>
                </a:uFill>
              </a:rPr>
              <a:t>t</a:t>
            </a:r>
            <a:r>
              <a:rPr sz="2800" i="1" u="sng" spc="-85" dirty="0">
                <a:solidFill>
                  <a:schemeClr val="accent6">
                    <a:lumMod val="20000"/>
                    <a:lumOff val="80000"/>
                  </a:schemeClr>
                </a:solidFill>
                <a:uFill>
                  <a:solidFill>
                    <a:srgbClr val="CC0000"/>
                  </a:solidFill>
                </a:uFill>
              </a:rPr>
              <a:t>m</a:t>
            </a:r>
            <a:r>
              <a:rPr sz="2800" i="1" u="sng" spc="-90" dirty="0">
                <a:solidFill>
                  <a:schemeClr val="accent6">
                    <a:lumMod val="20000"/>
                    <a:lumOff val="80000"/>
                  </a:schemeClr>
                </a:solidFill>
                <a:uFill>
                  <a:solidFill>
                    <a:srgbClr val="CC0000"/>
                  </a:solidFill>
                </a:uFill>
              </a:rPr>
              <a:t>a</a:t>
            </a:r>
            <a:r>
              <a:rPr sz="2800" i="1" u="sng" spc="-5" dirty="0">
                <a:solidFill>
                  <a:schemeClr val="accent6">
                    <a:lumMod val="20000"/>
                    <a:lumOff val="80000"/>
                  </a:schemeClr>
                </a:solidFill>
                <a:uFill>
                  <a:solidFill>
                    <a:srgbClr val="CC0000"/>
                  </a:solidFill>
                </a:uFill>
              </a:rPr>
              <a:t>p</a:t>
            </a:r>
            <a:endParaRPr sz="2800" i="1" u="sng" dirty="0">
              <a:solidFill>
                <a:schemeClr val="accent6">
                  <a:lumMod val="20000"/>
                  <a:lumOff val="80000"/>
                </a:schemeClr>
              </a:solidFill>
            </a:endParaRPr>
          </a:p>
        </p:txBody>
      </p:sp>
      <p:sp>
        <p:nvSpPr>
          <p:cNvPr id="4" name="TextBox 3">
            <a:extLst>
              <a:ext uri="{FF2B5EF4-FFF2-40B4-BE49-F238E27FC236}">
                <a16:creationId xmlns:a16="http://schemas.microsoft.com/office/drawing/2014/main" id="{306E2C86-1ACA-9C3C-0DE1-7C8C453C8BB2}"/>
              </a:ext>
            </a:extLst>
          </p:cNvPr>
          <p:cNvSpPr txBox="1"/>
          <p:nvPr/>
        </p:nvSpPr>
        <p:spPr>
          <a:xfrm>
            <a:off x="452818" y="664703"/>
            <a:ext cx="8386382"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latin typeface="Verdana" panose="020B0604030504040204" pitchFamily="34" charset="0"/>
                <a:ea typeface="Verdana" panose="020B0604030504040204" pitchFamily="34" charset="0"/>
              </a:rPr>
              <a:t>Correlation heatmaps are a type of plot that visualize the strength of relationships between numerical variables. </a:t>
            </a:r>
            <a:endParaRPr lang="en-IN" sz="1400" dirty="0">
              <a:latin typeface="Verdana" panose="020B0604030504040204" pitchFamily="34" charset="0"/>
              <a:ea typeface="Verdana" panose="020B0604030504040204" pitchFamily="34" charset="0"/>
            </a:endParaRPr>
          </a:p>
        </p:txBody>
      </p:sp>
      <p:sp>
        <p:nvSpPr>
          <p:cNvPr id="5" name="AutoShape 2">
            <a:extLst>
              <a:ext uri="{FF2B5EF4-FFF2-40B4-BE49-F238E27FC236}">
                <a16:creationId xmlns:a16="http://schemas.microsoft.com/office/drawing/2014/main" id="{5DE6BCA8-4D94-DE4D-5DF8-06FF103528D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A47A1E7B-FC20-353D-D538-A7FA05DBAA6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screenshot of a computer screen">
            <a:extLst>
              <a:ext uri="{FF2B5EF4-FFF2-40B4-BE49-F238E27FC236}">
                <a16:creationId xmlns:a16="http://schemas.microsoft.com/office/drawing/2014/main" id="{B6484DA2-A45B-901F-EBDE-09991716D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8701"/>
            <a:ext cx="8077353" cy="3829932"/>
          </a:xfrm>
          <a:prstGeom prst="rect">
            <a:avLst/>
          </a:prstGeom>
        </p:spPr>
      </p:pic>
      <p:sp>
        <p:nvSpPr>
          <p:cNvPr id="3" name="Star: 5 Points 2">
            <a:extLst>
              <a:ext uri="{FF2B5EF4-FFF2-40B4-BE49-F238E27FC236}">
                <a16:creationId xmlns:a16="http://schemas.microsoft.com/office/drawing/2014/main" id="{014BAE32-5E8D-7BA6-3E18-62B72DF57C38}"/>
              </a:ext>
            </a:extLst>
          </p:cNvPr>
          <p:cNvSpPr/>
          <p:nvPr/>
        </p:nvSpPr>
        <p:spPr>
          <a:xfrm>
            <a:off x="6773036" y="189677"/>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D3EF8AB0-DEF2-9E31-EB60-7C83BEB0B6F1}"/>
              </a:ext>
            </a:extLst>
          </p:cNvPr>
          <p:cNvSpPr/>
          <p:nvPr/>
        </p:nvSpPr>
        <p:spPr>
          <a:xfrm>
            <a:off x="2133600" y="189677"/>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7316" y="209550"/>
            <a:ext cx="2309368" cy="4521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12065" rIns="0" bIns="0" rtlCol="0">
            <a:spAutoFit/>
          </a:bodyPr>
          <a:lstStyle/>
          <a:p>
            <a:pPr marL="12700" algn="ctr">
              <a:lnSpc>
                <a:spcPct val="100000"/>
              </a:lnSpc>
              <a:spcBef>
                <a:spcPts val="95"/>
              </a:spcBef>
            </a:pPr>
            <a:r>
              <a:rPr sz="2800" i="1" u="sng" spc="-70" dirty="0">
                <a:solidFill>
                  <a:schemeClr val="accent6">
                    <a:lumMod val="75000"/>
                  </a:schemeClr>
                </a:solidFill>
                <a:uFill>
                  <a:solidFill>
                    <a:srgbClr val="CC0000"/>
                  </a:solidFill>
                </a:uFill>
              </a:rPr>
              <a:t>Conclusion</a:t>
            </a:r>
            <a:endParaRPr sz="2800" i="1" u="sng" dirty="0">
              <a:solidFill>
                <a:schemeClr val="accent6">
                  <a:lumMod val="75000"/>
                </a:schemeClr>
              </a:solidFill>
            </a:endParaRPr>
          </a:p>
        </p:txBody>
      </p:sp>
      <p:sp>
        <p:nvSpPr>
          <p:cNvPr id="3" name="object 3"/>
          <p:cNvSpPr txBox="1"/>
          <p:nvPr/>
        </p:nvSpPr>
        <p:spPr>
          <a:xfrm>
            <a:off x="457200" y="1200150"/>
            <a:ext cx="8229600" cy="3336811"/>
          </a:xfrm>
          <a:prstGeom prst="rect">
            <a:avLst/>
          </a:prstGeom>
        </p:spPr>
        <p:txBody>
          <a:bodyPr vert="horz" wrap="square" lIns="0" tIns="12700" rIns="0" bIns="0" rtlCol="0">
            <a:spAutoFit/>
          </a:bodyPr>
          <a:lstStyle/>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City Hotel seems to be more preferred among </a:t>
            </a:r>
            <a:r>
              <a:rPr lang="en-US" sz="1200" b="0" i="0" dirty="0" err="1">
                <a:solidFill>
                  <a:srgbClr val="212121"/>
                </a:solidFill>
                <a:effectLst/>
                <a:highlight>
                  <a:srgbClr val="FFFFFF"/>
                </a:highlight>
                <a:latin typeface="Verdana" panose="020B0604030504040204" pitchFamily="34" charset="0"/>
                <a:ea typeface="Verdana" panose="020B0604030504040204" pitchFamily="34" charset="0"/>
              </a:rPr>
              <a:t>travellers</a:t>
            </a: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 and it also generates more revenue &amp; profit.</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Dataset contains booking data of 3 different years(2017,2016,2015), out of which, maximum hotel bookings took place in 2016 &amp; 2015 witnessed the least number of hotel bookings.</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Out of all months, 'August' witnessed highest number of hotel bookings whereas 'January' witnessed the least.</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Most number of bookings are made from Portugal &amp; Great Britain.</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Its observed that 'City hotels' was more cancelled as compared to 'Resort hotels’.</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As checked BB Meal type has high preference where as FB Meal Type has very low preference</a:t>
            </a:r>
          </a:p>
          <a:p>
            <a:pPr marL="171450" indent="-171450" algn="l">
              <a:buFont typeface="Arial" panose="020B0604020202020204" pitchFamily="34" charset="0"/>
              <a:buChar char="•"/>
            </a:pPr>
            <a:endParaRPr lang="en-US" sz="1200" b="0" i="0" dirty="0">
              <a:solidFill>
                <a:srgbClr val="212121"/>
              </a:solidFill>
              <a:effectLst/>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We have found that, In 2015 highest ADR is in august month which is 122 and lowest ADR is in November month. For 2016 , highest ADR is in august month which is 148 and lowest ADR is in January month. For 2017 , highest ADR is in august month which is 168 and lowest ADR is in January month.</a:t>
            </a:r>
          </a:p>
          <a:p>
            <a:pPr algn="l">
              <a:buFont typeface="+mj-lt"/>
              <a:buAutoNum type="arabicPeriod"/>
            </a:pPr>
            <a:endParaRPr lang="en-US" sz="1200" b="0" i="0" dirty="0">
              <a:solidFill>
                <a:srgbClr val="212121"/>
              </a:solidFill>
              <a:effectLst/>
              <a:highlight>
                <a:srgbClr val="FFFFFF"/>
              </a:highlight>
              <a:latin typeface="Roboto"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895350"/>
            <a:ext cx="8077200" cy="3695884"/>
          </a:xfrm>
          <a:prstGeom prst="rect">
            <a:avLst/>
          </a:prstGeom>
        </p:spPr>
        <p:txBody>
          <a:bodyPr vert="horz" wrap="square" lIns="0" tIns="12700" rIns="0" bIns="0" rtlCol="0">
            <a:spAutoFit/>
          </a:bodyPr>
          <a:lstStyle/>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We found that if guest's stay days is getting decreased, ADR is getting high.</a:t>
            </a:r>
          </a:p>
          <a:p>
            <a:pPr marL="171450" indent="-171450" algn="l">
              <a:buFont typeface="Arial" panose="020B0604020202020204" pitchFamily="34" charset="0"/>
              <a:buChar char="•"/>
            </a:pPr>
            <a:endParaRPr lang="en-US" sz="1200" dirty="0">
              <a:solidFill>
                <a:srgbClr val="212121"/>
              </a:solidFill>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We have found that, almost 80000 customers </a:t>
            </a:r>
            <a:r>
              <a:rPr lang="en-US" sz="1200" b="0" i="0" dirty="0" err="1">
                <a:solidFill>
                  <a:srgbClr val="212121"/>
                </a:solidFill>
                <a:effectLst/>
                <a:highlight>
                  <a:srgbClr val="FFFFFF"/>
                </a:highlight>
                <a:latin typeface="Verdana" panose="020B0604030504040204" pitchFamily="34" charset="0"/>
                <a:ea typeface="Verdana" panose="020B0604030504040204" pitchFamily="34" charset="0"/>
              </a:rPr>
              <a:t>dont</a:t>
            </a: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 want parking slot for car and as checked only 2 customers wants 8 parking slots. So we can consider 1 parking slot for each customer is fine.</a:t>
            </a:r>
          </a:p>
          <a:p>
            <a:pPr marL="171450" indent="-171450" algn="l">
              <a:buFont typeface="Arial" panose="020B0604020202020204" pitchFamily="34" charset="0"/>
              <a:buChar char="•"/>
            </a:pPr>
            <a:endParaRPr lang="en-US" sz="1200" dirty="0">
              <a:latin typeface="Verdana" panose="020B0604030504040204" pitchFamily="34" charset="0"/>
              <a:ea typeface="Verdana" panose="020B0604030504040204" pitchFamily="34" charset="0"/>
              <a:cs typeface="Verdana"/>
            </a:endParaRPr>
          </a:p>
          <a:p>
            <a:pPr marL="184150" marR="94615" indent="-171450">
              <a:spcBef>
                <a:spcPts val="100"/>
              </a:spcBef>
              <a:buSzPct val="83333"/>
              <a:buFont typeface="Arial" panose="020B0604020202020204" pitchFamily="34" charset="0"/>
              <a:buChar char="•"/>
              <a:tabLst>
                <a:tab pos="162560" algn="l"/>
              </a:tabLst>
            </a:pPr>
            <a:r>
              <a:rPr lang="en-US" sz="1200" spc="-55" dirty="0">
                <a:latin typeface="Verdana" panose="020B0604030504040204" pitchFamily="34" charset="0"/>
                <a:ea typeface="Verdana" panose="020B0604030504040204" pitchFamily="34" charset="0"/>
                <a:cs typeface="Verdana"/>
              </a:rPr>
              <a:t>Most</a:t>
            </a:r>
            <a:r>
              <a:rPr lang="en-US" sz="1200" spc="-14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of</a:t>
            </a:r>
            <a:r>
              <a:rPr lang="en-US" sz="1200" spc="-114"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the</a:t>
            </a:r>
            <a:r>
              <a:rPr lang="en-US" sz="1200" spc="-8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hotels</a:t>
            </a:r>
            <a:r>
              <a:rPr lang="en-US" sz="1200" spc="-90"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have</a:t>
            </a:r>
            <a:r>
              <a:rPr lang="en-US" sz="1200" spc="-105"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0</a:t>
            </a:r>
            <a:r>
              <a:rPr lang="en-US" sz="1200" spc="-85"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to</a:t>
            </a:r>
            <a:r>
              <a:rPr lang="en-US" sz="1200" spc="-85" dirty="0">
                <a:latin typeface="Verdana" panose="020B0604030504040204" pitchFamily="34" charset="0"/>
                <a:ea typeface="Verdana" panose="020B0604030504040204" pitchFamily="34" charset="0"/>
                <a:cs typeface="Verdana"/>
              </a:rPr>
              <a:t> </a:t>
            </a:r>
            <a:r>
              <a:rPr lang="en-US" sz="1200" spc="-60" dirty="0">
                <a:latin typeface="Verdana" panose="020B0604030504040204" pitchFamily="34" charset="0"/>
                <a:ea typeface="Verdana" panose="020B0604030504040204" pitchFamily="34" charset="0"/>
                <a:cs typeface="Verdana"/>
              </a:rPr>
              <a:t>1 car</a:t>
            </a:r>
            <a:r>
              <a:rPr lang="en-US" sz="1200" spc="-12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parking</a:t>
            </a:r>
            <a:r>
              <a:rPr lang="en-US" sz="1200" spc="-75"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space.</a:t>
            </a:r>
          </a:p>
          <a:p>
            <a:pPr marL="184150" marR="94615" indent="-171450">
              <a:spcBef>
                <a:spcPts val="100"/>
              </a:spcBef>
              <a:buSzPct val="83333"/>
              <a:buFont typeface="Arial" panose="020B0604020202020204" pitchFamily="34" charset="0"/>
              <a:buChar char="•"/>
              <a:tabLst>
                <a:tab pos="162560" algn="l"/>
              </a:tabLst>
            </a:pPr>
            <a:endParaRPr lang="en-US" sz="1200" spc="-25" dirty="0">
              <a:latin typeface="Verdana" panose="020B0604030504040204" pitchFamily="34" charset="0"/>
              <a:ea typeface="Verdana" panose="020B0604030504040204" pitchFamily="34" charset="0"/>
              <a:cs typeface="Verdana"/>
            </a:endParaRPr>
          </a:p>
          <a:p>
            <a:pPr marL="184150" marR="94615" indent="-171450">
              <a:spcBef>
                <a:spcPts val="100"/>
              </a:spcBef>
              <a:buSzPct val="83333"/>
              <a:buFont typeface="Arial" panose="020B0604020202020204" pitchFamily="34" charset="0"/>
              <a:buChar char="•"/>
              <a:tabLst>
                <a:tab pos="162560" algn="l"/>
              </a:tabLst>
            </a:pPr>
            <a:r>
              <a:rPr lang="en-US" sz="1200" spc="40" dirty="0">
                <a:latin typeface="Verdana" panose="020B0604030504040204" pitchFamily="34" charset="0"/>
                <a:ea typeface="Verdana" panose="020B0604030504040204" pitchFamily="34" charset="0"/>
                <a:cs typeface="Verdana"/>
              </a:rPr>
              <a:t>Among</a:t>
            </a:r>
            <a:r>
              <a:rPr lang="en-US" sz="1200" spc="-80"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the</a:t>
            </a:r>
            <a:r>
              <a:rPr lang="en-US" sz="1200" spc="-7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top</a:t>
            </a:r>
            <a:r>
              <a:rPr lang="en-US" sz="1200" spc="-85" dirty="0">
                <a:latin typeface="Verdana" panose="020B0604030504040204" pitchFamily="34" charset="0"/>
                <a:ea typeface="Verdana" panose="020B0604030504040204" pitchFamily="34" charset="0"/>
                <a:cs typeface="Verdana"/>
              </a:rPr>
              <a:t> </a:t>
            </a:r>
            <a:r>
              <a:rPr lang="en-US" sz="1200" spc="-80" dirty="0">
                <a:latin typeface="Verdana" panose="020B0604030504040204" pitchFamily="34" charset="0"/>
                <a:ea typeface="Verdana" panose="020B0604030504040204" pitchFamily="34" charset="0"/>
                <a:cs typeface="Verdana"/>
              </a:rPr>
              <a:t>10</a:t>
            </a:r>
            <a:r>
              <a:rPr lang="en-US" sz="1200" spc="-24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countries</a:t>
            </a:r>
            <a:r>
              <a:rPr lang="en-US" sz="1200" spc="-95"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with</a:t>
            </a:r>
            <a:r>
              <a:rPr lang="en-US" sz="1200" spc="-9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respect</a:t>
            </a:r>
            <a:r>
              <a:rPr lang="en-US" sz="1200" spc="-6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to</a:t>
            </a:r>
            <a:r>
              <a:rPr lang="en-US" sz="1200" spc="-85"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number</a:t>
            </a:r>
            <a:r>
              <a:rPr lang="en-US" sz="1200" spc="-2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of</a:t>
            </a:r>
            <a:r>
              <a:rPr lang="en-US" sz="1200" spc="-10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bookings,</a:t>
            </a:r>
            <a:r>
              <a:rPr lang="en-US" sz="1200" spc="-114"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most</a:t>
            </a:r>
            <a:r>
              <a:rPr lang="en-US" sz="1200" spc="-8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of</a:t>
            </a:r>
            <a:r>
              <a:rPr lang="en-US" sz="1200" spc="-10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them</a:t>
            </a:r>
            <a:r>
              <a:rPr lang="en-US" sz="1200" spc="-55"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are </a:t>
            </a:r>
            <a:r>
              <a:rPr lang="en-US" sz="1200" spc="-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European</a:t>
            </a:r>
            <a:r>
              <a:rPr lang="en-US" sz="1200" spc="6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countries</a:t>
            </a:r>
            <a:r>
              <a:rPr lang="en-US" sz="1200" spc="-10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which</a:t>
            </a:r>
            <a:r>
              <a:rPr lang="en-US" sz="1200" spc="-4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belongs</a:t>
            </a:r>
            <a:r>
              <a:rPr lang="en-US" sz="1200" spc="-75"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to</a:t>
            </a:r>
            <a:r>
              <a:rPr lang="en-US" sz="1200" spc="-70"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the</a:t>
            </a:r>
            <a:r>
              <a:rPr lang="en-US" sz="1200" spc="-9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list</a:t>
            </a:r>
            <a:r>
              <a:rPr lang="en-US" sz="1200" spc="-90"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of</a:t>
            </a:r>
            <a:r>
              <a:rPr lang="en-US" sz="1200" spc="-11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which</a:t>
            </a:r>
            <a:r>
              <a:rPr lang="en-US" sz="1200" spc="-45"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Portugal</a:t>
            </a:r>
            <a:r>
              <a:rPr lang="en-US" sz="1200" spc="-9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stands</a:t>
            </a:r>
            <a:r>
              <a:rPr lang="en-US" sz="1200" spc="-50"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first</a:t>
            </a:r>
            <a:r>
              <a:rPr lang="en-US" sz="1200" spc="-10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with</a:t>
            </a:r>
            <a:r>
              <a:rPr lang="en-US" sz="1200" spc="-85" dirty="0">
                <a:latin typeface="Verdana" panose="020B0604030504040204" pitchFamily="34" charset="0"/>
                <a:ea typeface="Verdana" panose="020B0604030504040204" pitchFamily="34" charset="0"/>
                <a:cs typeface="Verdana"/>
              </a:rPr>
              <a:t> </a:t>
            </a:r>
            <a:r>
              <a:rPr lang="en-US" sz="1200" spc="-40" dirty="0">
                <a:latin typeface="Verdana" panose="020B0604030504040204" pitchFamily="34" charset="0"/>
                <a:ea typeface="Verdana" panose="020B0604030504040204" pitchFamily="34" charset="0"/>
                <a:cs typeface="Verdana"/>
              </a:rPr>
              <a:t>48.5k </a:t>
            </a:r>
            <a:r>
              <a:rPr lang="en-US" sz="1200" spc="-409"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bookings.</a:t>
            </a:r>
            <a:endParaRPr lang="en-US" sz="1200" dirty="0">
              <a:latin typeface="Verdana" panose="020B0604030504040204" pitchFamily="34" charset="0"/>
              <a:ea typeface="Verdana" panose="020B0604030504040204" pitchFamily="34" charset="0"/>
              <a:cs typeface="Verdana"/>
            </a:endParaRPr>
          </a:p>
          <a:p>
            <a:pPr marL="184150" marR="94615" indent="-171450">
              <a:spcBef>
                <a:spcPts val="100"/>
              </a:spcBef>
              <a:buSzPct val="83333"/>
              <a:buFont typeface="Arial" panose="020B0604020202020204" pitchFamily="34" charset="0"/>
              <a:buChar char="•"/>
              <a:tabLst>
                <a:tab pos="162560" algn="l"/>
              </a:tabLst>
            </a:pPr>
            <a:endParaRPr lang="en-US" sz="1200" spc="-25" dirty="0">
              <a:latin typeface="Verdana" panose="020B0604030504040204" pitchFamily="34" charset="0"/>
              <a:ea typeface="Verdana" panose="020B0604030504040204" pitchFamily="34" charset="0"/>
              <a:cs typeface="Verdana"/>
            </a:endParaRPr>
          </a:p>
          <a:p>
            <a:pPr marL="184150" marR="106045" indent="-171450">
              <a:lnSpc>
                <a:spcPct val="100000"/>
              </a:lnSpc>
              <a:buSzPct val="83333"/>
              <a:buFont typeface="Arial" panose="020B0604020202020204" pitchFamily="34" charset="0"/>
              <a:buChar char="•"/>
              <a:tabLst>
                <a:tab pos="248920" algn="l"/>
              </a:tabLst>
            </a:pPr>
            <a:r>
              <a:rPr lang="en-US" sz="1200" spc="-45" dirty="0">
                <a:latin typeface="Verdana" panose="020B0604030504040204" pitchFamily="34" charset="0"/>
                <a:ea typeface="Verdana" panose="020B0604030504040204" pitchFamily="34" charset="0"/>
                <a:cs typeface="Verdana"/>
              </a:rPr>
              <a:t>Its</a:t>
            </a:r>
            <a:r>
              <a:rPr lang="en-US" sz="1200" spc="-15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observed</a:t>
            </a:r>
            <a:r>
              <a:rPr lang="en-US" sz="1200" spc="-10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that</a:t>
            </a:r>
            <a:r>
              <a:rPr lang="en-US" sz="1200" spc="-60"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average</a:t>
            </a:r>
            <a:r>
              <a:rPr lang="en-US" sz="1200" spc="-100"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ADR</a:t>
            </a:r>
            <a:r>
              <a:rPr lang="en-US" sz="1200" spc="-6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is</a:t>
            </a:r>
            <a:r>
              <a:rPr lang="en-US" sz="1200" spc="-12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incrementing</a:t>
            </a:r>
            <a:r>
              <a:rPr lang="en-US" sz="1200" spc="-50" dirty="0">
                <a:latin typeface="Verdana" panose="020B0604030504040204" pitchFamily="34" charset="0"/>
                <a:ea typeface="Verdana" panose="020B0604030504040204" pitchFamily="34" charset="0"/>
                <a:cs typeface="Verdana"/>
              </a:rPr>
              <a:t> </a:t>
            </a:r>
            <a:r>
              <a:rPr lang="en-US" sz="1200" spc="-35" dirty="0">
                <a:latin typeface="Verdana" panose="020B0604030504040204" pitchFamily="34" charset="0"/>
                <a:ea typeface="Verdana" panose="020B0604030504040204" pitchFamily="34" charset="0"/>
                <a:cs typeface="Verdana"/>
              </a:rPr>
              <a:t>every</a:t>
            </a:r>
            <a:r>
              <a:rPr lang="en-US" sz="1200" spc="-114" dirty="0">
                <a:latin typeface="Verdana" panose="020B0604030504040204" pitchFamily="34" charset="0"/>
                <a:ea typeface="Verdana" panose="020B0604030504040204" pitchFamily="34" charset="0"/>
                <a:cs typeface="Verdana"/>
              </a:rPr>
              <a:t> </a:t>
            </a:r>
            <a:r>
              <a:rPr lang="en-US" sz="1200" spc="-35" dirty="0">
                <a:latin typeface="Verdana" panose="020B0604030504040204" pitchFamily="34" charset="0"/>
                <a:ea typeface="Verdana" panose="020B0604030504040204" pitchFamily="34" charset="0"/>
                <a:cs typeface="Verdana"/>
              </a:rPr>
              <a:t>year</a:t>
            </a:r>
            <a:r>
              <a:rPr lang="en-US" sz="1200" spc="-10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from</a:t>
            </a:r>
            <a:r>
              <a:rPr lang="en-US" sz="1200" spc="-95" dirty="0">
                <a:latin typeface="Verdana" panose="020B0604030504040204" pitchFamily="34" charset="0"/>
                <a:ea typeface="Verdana" panose="020B0604030504040204" pitchFamily="34" charset="0"/>
                <a:cs typeface="Verdana"/>
              </a:rPr>
              <a:t> </a:t>
            </a:r>
            <a:r>
              <a:rPr lang="en-US" sz="1200" spc="-90" dirty="0">
                <a:latin typeface="Verdana" panose="020B0604030504040204" pitchFamily="34" charset="0"/>
                <a:ea typeface="Verdana" panose="020B0604030504040204" pitchFamily="34" charset="0"/>
                <a:cs typeface="Verdana"/>
              </a:rPr>
              <a:t>2015</a:t>
            </a:r>
            <a:r>
              <a:rPr lang="en-US" sz="1200" spc="-229"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to</a:t>
            </a:r>
            <a:r>
              <a:rPr lang="en-US" sz="1200" spc="-80" dirty="0">
                <a:latin typeface="Verdana" panose="020B0604030504040204" pitchFamily="34" charset="0"/>
                <a:ea typeface="Verdana" panose="020B0604030504040204" pitchFamily="34" charset="0"/>
                <a:cs typeface="Verdana"/>
              </a:rPr>
              <a:t> </a:t>
            </a:r>
            <a:r>
              <a:rPr lang="en-US" sz="1200" spc="-95" dirty="0">
                <a:latin typeface="Verdana" panose="020B0604030504040204" pitchFamily="34" charset="0"/>
                <a:ea typeface="Verdana" panose="020B0604030504040204" pitchFamily="34" charset="0"/>
                <a:cs typeface="Verdana"/>
              </a:rPr>
              <a:t>2017,</a:t>
            </a:r>
            <a:r>
              <a:rPr lang="en-US" sz="1200" spc="-235"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which</a:t>
            </a:r>
            <a:r>
              <a:rPr lang="en-US" sz="1200" spc="-3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clearly </a:t>
            </a:r>
            <a:r>
              <a:rPr lang="en-US" sz="1200" spc="-40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states</a:t>
            </a:r>
            <a:r>
              <a:rPr lang="en-US" sz="1200" spc="1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that</a:t>
            </a:r>
            <a:r>
              <a:rPr lang="en-US" sz="1200" spc="-8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hotel</a:t>
            </a:r>
            <a:r>
              <a:rPr lang="en-US" sz="1200" spc="-7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business</a:t>
            </a:r>
            <a:r>
              <a:rPr lang="en-US" sz="1200" spc="-5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is</a:t>
            </a:r>
            <a:r>
              <a:rPr lang="en-US" sz="1200" spc="-14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scaling</a:t>
            </a:r>
            <a:r>
              <a:rPr lang="en-US" sz="1200" spc="-35"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up</a:t>
            </a:r>
            <a:r>
              <a:rPr lang="en-US" sz="1200" spc="-45" dirty="0">
                <a:latin typeface="Verdana" panose="020B0604030504040204" pitchFamily="34" charset="0"/>
                <a:ea typeface="Verdana" panose="020B0604030504040204" pitchFamily="34" charset="0"/>
                <a:cs typeface="Verdana"/>
              </a:rPr>
              <a:t> </a:t>
            </a:r>
            <a:r>
              <a:rPr lang="en-US" sz="1200" spc="-35" dirty="0">
                <a:latin typeface="Verdana" panose="020B0604030504040204" pitchFamily="34" charset="0"/>
                <a:ea typeface="Verdana" panose="020B0604030504040204" pitchFamily="34" charset="0"/>
                <a:cs typeface="Verdana"/>
              </a:rPr>
              <a:t>every</a:t>
            </a:r>
            <a:r>
              <a:rPr lang="en-US" sz="1200" spc="-150" dirty="0">
                <a:latin typeface="Verdana" panose="020B0604030504040204" pitchFamily="34" charset="0"/>
                <a:ea typeface="Verdana" panose="020B0604030504040204" pitchFamily="34" charset="0"/>
                <a:cs typeface="Verdana"/>
              </a:rPr>
              <a:t> </a:t>
            </a:r>
            <a:r>
              <a:rPr lang="en-US" sz="1200" spc="-85" dirty="0">
                <a:latin typeface="Verdana" panose="020B0604030504040204" pitchFamily="34" charset="0"/>
                <a:ea typeface="Verdana" panose="020B0604030504040204" pitchFamily="34" charset="0"/>
                <a:cs typeface="Verdana"/>
              </a:rPr>
              <a:t>year.</a:t>
            </a:r>
            <a:endParaRPr lang="en-US" sz="1200" dirty="0">
              <a:latin typeface="Verdana" panose="020B0604030504040204" pitchFamily="34" charset="0"/>
              <a:ea typeface="Verdana" panose="020B0604030504040204" pitchFamily="34" charset="0"/>
              <a:cs typeface="Verdana"/>
            </a:endParaRPr>
          </a:p>
          <a:p>
            <a:pPr marL="184150" marR="251460" indent="-171450">
              <a:lnSpc>
                <a:spcPct val="100000"/>
              </a:lnSpc>
              <a:spcBef>
                <a:spcPts val="1240"/>
              </a:spcBef>
              <a:buFont typeface="Arial" panose="020B0604020202020204" pitchFamily="34" charset="0"/>
              <a:buChar char="•"/>
            </a:pPr>
            <a:r>
              <a:rPr lang="en-US" sz="1200" spc="-5" dirty="0">
                <a:latin typeface="Verdana" panose="020B0604030504040204" pitchFamily="34" charset="0"/>
                <a:ea typeface="Verdana" panose="020B0604030504040204" pitchFamily="34" charset="0"/>
                <a:cs typeface="Verdana"/>
              </a:rPr>
              <a:t>Given</a:t>
            </a:r>
            <a:r>
              <a:rPr lang="en-US" sz="1200" spc="-13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that</a:t>
            </a:r>
            <a:r>
              <a:rPr lang="en-US" sz="1200" spc="-6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we</a:t>
            </a:r>
            <a:r>
              <a:rPr lang="en-US" sz="1200" spc="-50"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do</a:t>
            </a:r>
            <a:r>
              <a:rPr lang="en-US" sz="1200" spc="-55" dirty="0">
                <a:latin typeface="Verdana" panose="020B0604030504040204" pitchFamily="34" charset="0"/>
                <a:ea typeface="Verdana" panose="020B0604030504040204" pitchFamily="34" charset="0"/>
                <a:cs typeface="Verdana"/>
              </a:rPr>
              <a:t> </a:t>
            </a:r>
            <a:r>
              <a:rPr lang="en-US" sz="1200" spc="20" dirty="0">
                <a:latin typeface="Verdana" panose="020B0604030504040204" pitchFamily="34" charset="0"/>
                <a:ea typeface="Verdana" panose="020B0604030504040204" pitchFamily="34" charset="0"/>
                <a:cs typeface="Verdana"/>
              </a:rPr>
              <a:t>not</a:t>
            </a:r>
            <a:r>
              <a:rPr lang="en-US" sz="1200" spc="-105" dirty="0">
                <a:latin typeface="Verdana" panose="020B0604030504040204" pitchFamily="34" charset="0"/>
                <a:ea typeface="Verdana" panose="020B0604030504040204" pitchFamily="34" charset="0"/>
                <a:cs typeface="Verdana"/>
              </a:rPr>
              <a:t> </a:t>
            </a:r>
            <a:r>
              <a:rPr lang="en-US" sz="1200" spc="-10" dirty="0">
                <a:latin typeface="Verdana" panose="020B0604030504040204" pitchFamily="34" charset="0"/>
                <a:ea typeface="Verdana" panose="020B0604030504040204" pitchFamily="34" charset="0"/>
                <a:cs typeface="Verdana"/>
              </a:rPr>
              <a:t>have</a:t>
            </a:r>
            <a:r>
              <a:rPr lang="en-US" sz="1200" spc="-10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repeated</a:t>
            </a:r>
            <a:r>
              <a:rPr lang="en-US" sz="1200" spc="-55"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guests,</a:t>
            </a:r>
            <a:r>
              <a:rPr lang="en-US" sz="1200" spc="-8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we</a:t>
            </a:r>
            <a:r>
              <a:rPr lang="en-US" sz="1200" spc="-65"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should</a:t>
            </a:r>
            <a:r>
              <a:rPr lang="en-US" sz="1200" spc="-8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target</a:t>
            </a:r>
            <a:r>
              <a:rPr lang="en-US" sz="1200" spc="-10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our</a:t>
            </a:r>
            <a:r>
              <a:rPr lang="en-US" sz="1200" spc="-10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advertisement</a:t>
            </a:r>
            <a:r>
              <a:rPr lang="en-US" sz="1200" spc="-40" dirty="0">
                <a:latin typeface="Verdana" panose="020B0604030504040204" pitchFamily="34" charset="0"/>
                <a:ea typeface="Verdana" panose="020B0604030504040204" pitchFamily="34" charset="0"/>
                <a:cs typeface="Verdana"/>
              </a:rPr>
              <a:t> </a:t>
            </a:r>
            <a:r>
              <a:rPr lang="en-US" sz="1200" spc="15" dirty="0">
                <a:latin typeface="Verdana" panose="020B0604030504040204" pitchFamily="34" charset="0"/>
                <a:ea typeface="Verdana" panose="020B0604030504040204" pitchFamily="34" charset="0"/>
                <a:cs typeface="Verdana"/>
              </a:rPr>
              <a:t>on</a:t>
            </a:r>
            <a:r>
              <a:rPr lang="en-US" sz="1200" spc="-90"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guests</a:t>
            </a:r>
            <a:r>
              <a:rPr lang="en-US" sz="1200" spc="-65" dirty="0">
                <a:latin typeface="Verdana" panose="020B0604030504040204" pitchFamily="34" charset="0"/>
                <a:ea typeface="Verdana" panose="020B0604030504040204" pitchFamily="34" charset="0"/>
                <a:cs typeface="Verdana"/>
              </a:rPr>
              <a:t> </a:t>
            </a:r>
            <a:r>
              <a:rPr lang="en-US" sz="1200" dirty="0">
                <a:latin typeface="Verdana" panose="020B0604030504040204" pitchFamily="34" charset="0"/>
                <a:ea typeface="Verdana" panose="020B0604030504040204" pitchFamily="34" charset="0"/>
                <a:cs typeface="Verdana"/>
              </a:rPr>
              <a:t>to </a:t>
            </a:r>
            <a:r>
              <a:rPr lang="en-US" sz="1200" spc="-405" dirty="0">
                <a:latin typeface="Verdana" panose="020B0604030504040204" pitchFamily="34" charset="0"/>
                <a:ea typeface="Verdana" panose="020B0604030504040204" pitchFamily="34" charset="0"/>
                <a:cs typeface="Verdana"/>
              </a:rPr>
              <a:t> </a:t>
            </a:r>
            <a:r>
              <a:rPr lang="en-US" sz="1200" spc="-5" dirty="0">
                <a:latin typeface="Verdana" panose="020B0604030504040204" pitchFamily="34" charset="0"/>
                <a:ea typeface="Verdana" panose="020B0604030504040204" pitchFamily="34" charset="0"/>
                <a:cs typeface="Verdana"/>
              </a:rPr>
              <a:t>increase </a:t>
            </a:r>
            <a:r>
              <a:rPr lang="en-US" sz="1200" spc="5" dirty="0">
                <a:latin typeface="Verdana" panose="020B0604030504040204" pitchFamily="34" charset="0"/>
                <a:ea typeface="Verdana" panose="020B0604030504040204" pitchFamily="34" charset="0"/>
                <a:cs typeface="Verdana"/>
              </a:rPr>
              <a:t>returning</a:t>
            </a:r>
            <a:r>
              <a:rPr lang="en-US" sz="1200" spc="-165" dirty="0">
                <a:latin typeface="Verdana" panose="020B0604030504040204" pitchFamily="34" charset="0"/>
                <a:ea typeface="Verdana" panose="020B0604030504040204" pitchFamily="34" charset="0"/>
                <a:cs typeface="Verdana"/>
              </a:rPr>
              <a:t> </a:t>
            </a:r>
            <a:r>
              <a:rPr lang="en-US" sz="1200" spc="-25" dirty="0">
                <a:latin typeface="Verdana" panose="020B0604030504040204" pitchFamily="34" charset="0"/>
                <a:ea typeface="Verdana" panose="020B0604030504040204" pitchFamily="34" charset="0"/>
                <a:cs typeface="Verdana"/>
              </a:rPr>
              <a:t>guests.</a:t>
            </a:r>
          </a:p>
          <a:p>
            <a:pPr marL="171450" indent="-171450" algn="l">
              <a:buFont typeface="Arial" panose="020B0604020202020204" pitchFamily="34" charset="0"/>
              <a:buChar char="•"/>
            </a:pPr>
            <a:endParaRPr lang="en-US" sz="1200" dirty="0">
              <a:solidFill>
                <a:srgbClr val="212121"/>
              </a:solidFill>
              <a:highlight>
                <a:srgbClr val="FFFFFF"/>
              </a:highlight>
              <a:latin typeface="Verdana" panose="020B0604030504040204" pitchFamily="34" charset="0"/>
              <a:ea typeface="Verdana" panose="020B0604030504040204" pitchFamily="34" charset="0"/>
            </a:endParaRPr>
          </a:p>
          <a:p>
            <a:pPr marL="171450" indent="-171450" algn="l">
              <a:buFont typeface="Arial" panose="020B0604020202020204" pitchFamily="34" charset="0"/>
              <a:buChar char="•"/>
            </a:pP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Highest correlation value between axis is 17% positive which is in between </a:t>
            </a:r>
            <a:r>
              <a:rPr lang="en-US" sz="1200" b="0" i="0" dirty="0" err="1">
                <a:solidFill>
                  <a:srgbClr val="212121"/>
                </a:solidFill>
                <a:effectLst/>
                <a:highlight>
                  <a:srgbClr val="FFFFFF"/>
                </a:highlight>
                <a:latin typeface="Verdana" panose="020B0604030504040204" pitchFamily="34" charset="0"/>
                <a:ea typeface="Verdana" panose="020B0604030504040204" pitchFamily="34" charset="0"/>
              </a:rPr>
              <a:t>adr</a:t>
            </a:r>
            <a:r>
              <a:rPr lang="en-US" sz="1200" b="0" i="0" dirty="0">
                <a:solidFill>
                  <a:srgbClr val="212121"/>
                </a:solidFill>
                <a:effectLst/>
                <a:highlight>
                  <a:srgbClr val="FFFFFF"/>
                </a:highlight>
                <a:latin typeface="Verdana" panose="020B0604030504040204" pitchFamily="34" charset="0"/>
                <a:ea typeface="Verdana" panose="020B0604030504040204" pitchFamily="34" charset="0"/>
              </a:rPr>
              <a:t> and special requests so they are directly correspondent to each other.</a:t>
            </a:r>
          </a:p>
          <a:p>
            <a:pPr marL="184150" marR="251460" indent="-171450">
              <a:lnSpc>
                <a:spcPct val="100000"/>
              </a:lnSpc>
              <a:spcBef>
                <a:spcPts val="1240"/>
              </a:spcBef>
              <a:buFont typeface="Arial" panose="020B0604020202020204" pitchFamily="34" charset="0"/>
              <a:buChar char="•"/>
            </a:pPr>
            <a:endParaRPr sz="1200" dirty="0">
              <a:latin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8408" y="285750"/>
            <a:ext cx="2107184" cy="452120"/>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12065" rIns="0" bIns="0" rtlCol="0">
            <a:spAutoFit/>
          </a:bodyPr>
          <a:lstStyle/>
          <a:p>
            <a:pPr marL="12700">
              <a:lnSpc>
                <a:spcPct val="100000"/>
              </a:lnSpc>
              <a:spcBef>
                <a:spcPts val="95"/>
              </a:spcBef>
            </a:pPr>
            <a:r>
              <a:rPr sz="2800" i="1" u="sng" spc="-110" dirty="0">
                <a:solidFill>
                  <a:schemeClr val="accent5">
                    <a:lumMod val="40000"/>
                    <a:lumOff val="60000"/>
                  </a:schemeClr>
                </a:solidFill>
                <a:uFill>
                  <a:solidFill>
                    <a:srgbClr val="CC0000"/>
                  </a:solidFill>
                </a:uFill>
              </a:rPr>
              <a:t>References</a:t>
            </a:r>
            <a:endParaRPr sz="2800" i="1" u="sng" dirty="0">
              <a:solidFill>
                <a:schemeClr val="accent5">
                  <a:lumMod val="40000"/>
                  <a:lumOff val="60000"/>
                </a:schemeClr>
              </a:solidFill>
            </a:endParaRPr>
          </a:p>
        </p:txBody>
      </p:sp>
      <p:sp>
        <p:nvSpPr>
          <p:cNvPr id="3" name="object 3"/>
          <p:cNvSpPr txBox="1"/>
          <p:nvPr/>
        </p:nvSpPr>
        <p:spPr>
          <a:xfrm>
            <a:off x="762000" y="971550"/>
            <a:ext cx="4131158" cy="2749471"/>
          </a:xfrm>
          <a:prstGeom prst="rect">
            <a:avLst/>
          </a:prstGeom>
        </p:spPr>
        <p:txBody>
          <a:bodyPr vert="horz" wrap="square" lIns="0" tIns="12700" rIns="0" bIns="0" rtlCol="0">
            <a:spAutoFit/>
          </a:bodyPr>
          <a:lstStyle/>
          <a:p>
            <a:pPr>
              <a:lnSpc>
                <a:spcPct val="100000"/>
              </a:lnSpc>
              <a:spcBef>
                <a:spcPts val="40"/>
              </a:spcBef>
              <a:buClr>
                <a:srgbClr val="004952"/>
              </a:buClr>
              <a:buFont typeface="Verdana"/>
              <a:buAutoNum type="arabicParenR"/>
            </a:pPr>
            <a:endParaRPr lang="en-IN" sz="1700" dirty="0">
              <a:latin typeface="Verdana"/>
              <a:cs typeface="Verdana"/>
            </a:endParaRPr>
          </a:p>
          <a:p>
            <a:pPr marL="355600" indent="-342900">
              <a:lnSpc>
                <a:spcPct val="100000"/>
              </a:lnSpc>
              <a:buAutoNum type="arabicParenR"/>
              <a:tabLst>
                <a:tab pos="355600" algn="l"/>
              </a:tabLst>
            </a:pPr>
            <a:r>
              <a:rPr lang="en-IN" sz="1800" b="1" u="heavy" spc="-130" dirty="0">
                <a:solidFill>
                  <a:srgbClr val="004952"/>
                </a:solidFill>
                <a:uFill>
                  <a:solidFill>
                    <a:srgbClr val="004952"/>
                  </a:solidFill>
                </a:uFill>
                <a:latin typeface="Verdana"/>
                <a:cs typeface="Verdana"/>
                <a:hlinkClick r:id="rId2"/>
              </a:rPr>
              <a:t>https://seaborn.pydata.org/</a:t>
            </a:r>
            <a:endParaRPr lang="en-IN" sz="1800" b="1" u="heavy" spc="-130" dirty="0">
              <a:solidFill>
                <a:srgbClr val="004952"/>
              </a:solidFill>
              <a:uFill>
                <a:solidFill>
                  <a:srgbClr val="004952"/>
                </a:solidFill>
              </a:uFill>
              <a:latin typeface="Verdana"/>
              <a:cs typeface="Verdana"/>
            </a:endParaRPr>
          </a:p>
          <a:p>
            <a:pPr marL="355600" indent="-342900">
              <a:lnSpc>
                <a:spcPct val="100000"/>
              </a:lnSpc>
              <a:buAutoNum type="arabicParenR"/>
              <a:tabLst>
                <a:tab pos="355600" algn="l"/>
              </a:tabLst>
            </a:pPr>
            <a:endParaRPr lang="en-IN" sz="1800" dirty="0">
              <a:latin typeface="Verdana"/>
              <a:cs typeface="Verdana"/>
            </a:endParaRPr>
          </a:p>
          <a:p>
            <a:pPr marL="309880" indent="-297180">
              <a:lnSpc>
                <a:spcPct val="100000"/>
              </a:lnSpc>
              <a:spcBef>
                <a:spcPts val="100"/>
              </a:spcBef>
              <a:buAutoNum type="arabicParenR"/>
              <a:tabLst>
                <a:tab pos="309880" algn="l"/>
              </a:tabLst>
            </a:pPr>
            <a:r>
              <a:rPr sz="1800" b="1" u="heavy" spc="-130" dirty="0">
                <a:solidFill>
                  <a:srgbClr val="004952"/>
                </a:solidFill>
                <a:uFill>
                  <a:solidFill>
                    <a:srgbClr val="004952"/>
                  </a:solidFill>
                </a:uFill>
                <a:latin typeface="Verdana"/>
                <a:cs typeface="Verdana"/>
                <a:hlinkClick r:id="rId3"/>
              </a:rPr>
              <a:t>https://pandas.pydata.org/</a:t>
            </a:r>
            <a:endParaRPr sz="1800" dirty="0">
              <a:latin typeface="Verdana"/>
              <a:cs typeface="Verdana"/>
            </a:endParaRPr>
          </a:p>
          <a:p>
            <a:pPr>
              <a:lnSpc>
                <a:spcPct val="100000"/>
              </a:lnSpc>
              <a:spcBef>
                <a:spcPts val="30"/>
              </a:spcBef>
              <a:buClr>
                <a:srgbClr val="004952"/>
              </a:buClr>
              <a:buFont typeface="Verdana"/>
              <a:buAutoNum type="arabicParenR"/>
            </a:pPr>
            <a:endParaRPr sz="1700" dirty="0">
              <a:latin typeface="Verdana"/>
              <a:cs typeface="Verdana"/>
            </a:endParaRPr>
          </a:p>
          <a:p>
            <a:pPr marL="355600" indent="-342900">
              <a:lnSpc>
                <a:spcPct val="100000"/>
              </a:lnSpc>
              <a:buAutoNum type="arabicParenR"/>
              <a:tabLst>
                <a:tab pos="355600" algn="l"/>
              </a:tabLst>
            </a:pPr>
            <a:r>
              <a:rPr sz="1800" b="1" u="heavy" spc="-130" dirty="0">
                <a:solidFill>
                  <a:srgbClr val="004952"/>
                </a:solidFill>
                <a:uFill>
                  <a:solidFill>
                    <a:srgbClr val="004952"/>
                  </a:solidFill>
                </a:uFill>
                <a:latin typeface="Verdana"/>
                <a:cs typeface="Verdana"/>
                <a:hlinkClick r:id="rId4"/>
              </a:rPr>
              <a:t>https://matplotlib.org/</a:t>
            </a:r>
            <a:endParaRPr sz="1800" dirty="0">
              <a:latin typeface="Verdana"/>
              <a:cs typeface="Verdana"/>
            </a:endParaRPr>
          </a:p>
          <a:p>
            <a:pPr>
              <a:lnSpc>
                <a:spcPct val="100000"/>
              </a:lnSpc>
              <a:spcBef>
                <a:spcPts val="40"/>
              </a:spcBef>
              <a:buClr>
                <a:srgbClr val="004952"/>
              </a:buClr>
              <a:buFont typeface="Verdana"/>
              <a:buAutoNum type="arabicParenR"/>
            </a:pPr>
            <a:endParaRPr sz="1700" dirty="0">
              <a:latin typeface="Verdana"/>
              <a:cs typeface="Verdana"/>
            </a:endParaRPr>
          </a:p>
          <a:p>
            <a:pPr marL="378460" indent="-365760">
              <a:lnSpc>
                <a:spcPct val="100000"/>
              </a:lnSpc>
              <a:spcBef>
                <a:spcPts val="5"/>
              </a:spcBef>
              <a:buAutoNum type="arabicParenR"/>
              <a:tabLst>
                <a:tab pos="378460" algn="l"/>
              </a:tabLst>
            </a:pPr>
            <a:r>
              <a:rPr lang="en-IN" sz="1800" b="1" spc="-60" dirty="0">
                <a:solidFill>
                  <a:srgbClr val="004952"/>
                </a:solidFill>
                <a:latin typeface="Verdana"/>
                <a:cs typeface="Verdana"/>
              </a:rPr>
              <a:t>Gee</a:t>
            </a:r>
            <a:r>
              <a:rPr lang="en-IN" sz="1800" b="1" dirty="0">
                <a:solidFill>
                  <a:srgbClr val="004952"/>
                </a:solidFill>
                <a:latin typeface="Verdana"/>
                <a:cs typeface="Verdana"/>
              </a:rPr>
              <a:t>k</a:t>
            </a:r>
            <a:r>
              <a:rPr lang="en-IN" sz="1800" b="1" spc="-95" dirty="0">
                <a:solidFill>
                  <a:srgbClr val="004952"/>
                </a:solidFill>
                <a:latin typeface="Verdana"/>
                <a:cs typeface="Verdana"/>
              </a:rPr>
              <a:t> </a:t>
            </a:r>
            <a:r>
              <a:rPr lang="en-IN" sz="1800" b="1" spc="-90" dirty="0">
                <a:solidFill>
                  <a:srgbClr val="004952"/>
                </a:solidFill>
                <a:latin typeface="Verdana"/>
                <a:cs typeface="Verdana"/>
              </a:rPr>
              <a:t>fo</a:t>
            </a:r>
            <a:r>
              <a:rPr lang="en-IN" sz="1800" b="1" dirty="0">
                <a:solidFill>
                  <a:srgbClr val="004952"/>
                </a:solidFill>
                <a:latin typeface="Verdana"/>
                <a:cs typeface="Verdana"/>
              </a:rPr>
              <a:t>r</a:t>
            </a:r>
            <a:r>
              <a:rPr lang="en-IN" sz="1800" b="1" spc="-240" dirty="0">
                <a:solidFill>
                  <a:srgbClr val="004952"/>
                </a:solidFill>
                <a:latin typeface="Verdana"/>
                <a:cs typeface="Verdana"/>
              </a:rPr>
              <a:t> </a:t>
            </a:r>
            <a:r>
              <a:rPr lang="en-IN" sz="1800" b="1" spc="-50" dirty="0">
                <a:solidFill>
                  <a:srgbClr val="004952"/>
                </a:solidFill>
                <a:latin typeface="Verdana"/>
                <a:cs typeface="Verdana"/>
              </a:rPr>
              <a:t>gee</a:t>
            </a:r>
            <a:r>
              <a:rPr lang="en-IN" sz="1800" b="1" spc="-45" dirty="0">
                <a:solidFill>
                  <a:srgbClr val="004952"/>
                </a:solidFill>
                <a:latin typeface="Verdana"/>
                <a:cs typeface="Verdana"/>
              </a:rPr>
              <a:t>k</a:t>
            </a:r>
            <a:r>
              <a:rPr lang="en-IN" sz="1800" b="1" dirty="0">
                <a:solidFill>
                  <a:srgbClr val="004952"/>
                </a:solidFill>
                <a:latin typeface="Verdana"/>
                <a:cs typeface="Verdana"/>
              </a:rPr>
              <a:t>s</a:t>
            </a:r>
          </a:p>
          <a:p>
            <a:pPr marL="378460" indent="-365760">
              <a:lnSpc>
                <a:spcPct val="100000"/>
              </a:lnSpc>
              <a:spcBef>
                <a:spcPts val="5"/>
              </a:spcBef>
              <a:buAutoNum type="arabicParenR"/>
              <a:tabLst>
                <a:tab pos="378460" algn="l"/>
              </a:tabLst>
            </a:pPr>
            <a:endParaRPr lang="en-IN" sz="1800" b="1" dirty="0">
              <a:solidFill>
                <a:srgbClr val="004952"/>
              </a:solidFill>
              <a:latin typeface="Verdana"/>
              <a:cs typeface="Verdana"/>
            </a:endParaRPr>
          </a:p>
          <a:p>
            <a:pPr marL="378460" indent="-365760">
              <a:lnSpc>
                <a:spcPct val="100000"/>
              </a:lnSpc>
              <a:spcBef>
                <a:spcPts val="5"/>
              </a:spcBef>
              <a:buAutoNum type="arabicParenR"/>
              <a:tabLst>
                <a:tab pos="378460" algn="l"/>
              </a:tabLst>
            </a:pPr>
            <a:r>
              <a:rPr lang="en-IN" b="1" dirty="0" err="1">
                <a:solidFill>
                  <a:srgbClr val="004952"/>
                </a:solidFill>
                <a:latin typeface="Verdana"/>
                <a:cs typeface="Verdana"/>
              </a:rPr>
              <a:t>Almabetter</a:t>
            </a:r>
            <a:r>
              <a:rPr lang="en-IN" b="1" dirty="0">
                <a:solidFill>
                  <a:srgbClr val="004952"/>
                </a:solidFill>
                <a:latin typeface="Verdana"/>
                <a:cs typeface="Verdana"/>
              </a:rPr>
              <a:t> Study Materials</a:t>
            </a:r>
            <a:endParaRPr sz="1800" dirty="0">
              <a:latin typeface="Verdana"/>
              <a:cs typeface="Verdana"/>
            </a:endParaRPr>
          </a:p>
        </p:txBody>
      </p:sp>
      <p:sp>
        <p:nvSpPr>
          <p:cNvPr id="4" name="Star: 5 Points 3">
            <a:extLst>
              <a:ext uri="{FF2B5EF4-FFF2-40B4-BE49-F238E27FC236}">
                <a16:creationId xmlns:a16="http://schemas.microsoft.com/office/drawing/2014/main" id="{2F703F78-A52A-4B3A-1DFD-D6BE12183E2A}"/>
              </a:ext>
            </a:extLst>
          </p:cNvPr>
          <p:cNvSpPr/>
          <p:nvPr/>
        </p:nvSpPr>
        <p:spPr>
          <a:xfrm>
            <a:off x="5853659" y="348034"/>
            <a:ext cx="228600" cy="262502"/>
          </a:xfrm>
          <a:prstGeom prst="star5">
            <a:avLst>
              <a:gd name="adj" fmla="val 16454"/>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1FEFEBC8-90CB-F4C1-A91A-6D79EEEAEF63}"/>
              </a:ext>
            </a:extLst>
          </p:cNvPr>
          <p:cNvSpPr/>
          <p:nvPr/>
        </p:nvSpPr>
        <p:spPr>
          <a:xfrm>
            <a:off x="3048000" y="348034"/>
            <a:ext cx="228600" cy="262502"/>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734662"/>
            <a:ext cx="4043046" cy="1674176"/>
          </a:xfrm>
          <a:prstGeom prst="rect">
            <a:avLst/>
          </a:prstGeom>
          <a:effectLst>
            <a:reflection blurRad="6350" stA="50000" endA="300" endPos="90000" dist="50800" dir="5400000" sy="-100000" algn="bl" rotWithShape="0"/>
          </a:effectLst>
        </p:spPr>
        <p:txBody>
          <a:bodyPr vert="horz" wrap="square" lIns="0" tIns="12065" rIns="0" bIns="0" rtlCol="0">
            <a:spAutoFit/>
          </a:bodyPr>
          <a:lstStyle/>
          <a:p>
            <a:pPr marL="356235" algn="ctr">
              <a:lnSpc>
                <a:spcPct val="100000"/>
              </a:lnSpc>
              <a:spcBef>
                <a:spcPts val="95"/>
              </a:spcBef>
            </a:pPr>
            <a:r>
              <a:rPr sz="5400" i="1" u="sng" spc="-155" dirty="0">
                <a:solidFill>
                  <a:schemeClr val="accent5">
                    <a:lumMod val="75000"/>
                  </a:schemeClr>
                </a:solidFill>
              </a:rPr>
              <a:t>Th</a:t>
            </a:r>
            <a:r>
              <a:rPr sz="5400" i="1" u="sng" spc="-160" dirty="0">
                <a:solidFill>
                  <a:schemeClr val="accent5">
                    <a:lumMod val="75000"/>
                  </a:schemeClr>
                </a:solidFill>
              </a:rPr>
              <a:t>a</a:t>
            </a:r>
            <a:r>
              <a:rPr sz="5400" i="1" u="sng" spc="-155" dirty="0">
                <a:solidFill>
                  <a:schemeClr val="accent5">
                    <a:lumMod val="75000"/>
                  </a:schemeClr>
                </a:solidFill>
              </a:rPr>
              <a:t>n</a:t>
            </a:r>
            <a:r>
              <a:rPr sz="5400" i="1" u="sng" spc="-5" dirty="0">
                <a:solidFill>
                  <a:schemeClr val="accent5">
                    <a:lumMod val="75000"/>
                  </a:schemeClr>
                </a:solidFill>
              </a:rPr>
              <a:t>k</a:t>
            </a:r>
            <a:r>
              <a:rPr sz="5400" i="1" u="sng" spc="-409" dirty="0">
                <a:solidFill>
                  <a:schemeClr val="accent5">
                    <a:lumMod val="75000"/>
                  </a:schemeClr>
                </a:solidFill>
              </a:rPr>
              <a:t> </a:t>
            </a:r>
            <a:r>
              <a:rPr sz="5400" i="1" u="sng" spc="-170" dirty="0">
                <a:solidFill>
                  <a:schemeClr val="accent5">
                    <a:lumMod val="75000"/>
                  </a:schemeClr>
                </a:solidFill>
              </a:rPr>
              <a:t>Y</a:t>
            </a:r>
            <a:r>
              <a:rPr sz="5400" i="1" u="sng" spc="-160" dirty="0">
                <a:solidFill>
                  <a:schemeClr val="accent5">
                    <a:lumMod val="75000"/>
                  </a:schemeClr>
                </a:solidFill>
              </a:rPr>
              <a:t>o</a:t>
            </a:r>
            <a:r>
              <a:rPr sz="5400" i="1" u="sng" spc="-5" dirty="0">
                <a:solidFill>
                  <a:schemeClr val="accent5">
                    <a:lumMod val="75000"/>
                  </a:schemeClr>
                </a:solidFill>
              </a:rPr>
              <a:t>u</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7E64-6A85-7436-5F6F-729CAF2DBDA4}"/>
              </a:ext>
            </a:extLst>
          </p:cNvPr>
          <p:cNvSpPr>
            <a:spLocks noGrp="1"/>
          </p:cNvSpPr>
          <p:nvPr>
            <p:ph type="title"/>
          </p:nvPr>
        </p:nvSpPr>
        <p:spPr>
          <a:xfrm>
            <a:off x="3305186" y="133348"/>
            <a:ext cx="2209800" cy="615553"/>
          </a:xfrm>
          <a:effectLst>
            <a:outerShdw blurRad="50800" dist="38100" dir="2700000" algn="tl" rotWithShape="0">
              <a:prstClr val="black">
                <a:alpha val="40000"/>
              </a:prstClr>
            </a:outerShdw>
          </a:effectLst>
        </p:spPr>
        <p:txBody>
          <a:bodyPr/>
          <a:lstStyle/>
          <a:p>
            <a:r>
              <a:rPr lang="en-IN" sz="2800" i="1" u="sng" dirty="0">
                <a:solidFill>
                  <a:schemeClr val="tx2">
                    <a:lumMod val="60000"/>
                    <a:lumOff val="40000"/>
                  </a:schemeClr>
                </a:solidFill>
              </a:rPr>
              <a:t>Work</a:t>
            </a:r>
            <a:r>
              <a:rPr lang="en-IN" i="1" u="sng" dirty="0">
                <a:solidFill>
                  <a:schemeClr val="tx2">
                    <a:lumMod val="60000"/>
                    <a:lumOff val="40000"/>
                  </a:schemeClr>
                </a:solidFill>
              </a:rPr>
              <a:t> </a:t>
            </a:r>
            <a:r>
              <a:rPr lang="en-IN" sz="2800" i="1" u="sng" dirty="0">
                <a:solidFill>
                  <a:schemeClr val="tx2">
                    <a:lumMod val="60000"/>
                    <a:lumOff val="40000"/>
                  </a:schemeClr>
                </a:solidFill>
              </a:rPr>
              <a:t>Flow</a:t>
            </a:r>
          </a:p>
        </p:txBody>
      </p:sp>
      <p:grpSp>
        <p:nvGrpSpPr>
          <p:cNvPr id="13" name="object 7">
            <a:extLst>
              <a:ext uri="{FF2B5EF4-FFF2-40B4-BE49-F238E27FC236}">
                <a16:creationId xmlns:a16="http://schemas.microsoft.com/office/drawing/2014/main" id="{B18A08D2-2A3A-FFD9-15F2-E629C1B8F2FB}"/>
              </a:ext>
            </a:extLst>
          </p:cNvPr>
          <p:cNvGrpSpPr/>
          <p:nvPr/>
        </p:nvGrpSpPr>
        <p:grpSpPr>
          <a:xfrm>
            <a:off x="304800" y="1604143"/>
            <a:ext cx="2907665" cy="1163320"/>
            <a:chOff x="534009" y="1874647"/>
            <a:chExt cx="2907665" cy="1163320"/>
          </a:xfrm>
        </p:grpSpPr>
        <p:sp>
          <p:nvSpPr>
            <p:cNvPr id="23" name="object 8">
              <a:extLst>
                <a:ext uri="{FF2B5EF4-FFF2-40B4-BE49-F238E27FC236}">
                  <a16:creationId xmlns:a16="http://schemas.microsoft.com/office/drawing/2014/main" id="{8EBF7495-BA33-3D72-9885-1FEFECF8218E}"/>
                </a:ext>
              </a:extLst>
            </p:cNvPr>
            <p:cNvSpPr/>
            <p:nvPr/>
          </p:nvSpPr>
          <p:spPr>
            <a:xfrm>
              <a:off x="534009" y="1874647"/>
              <a:ext cx="2907665" cy="1163320"/>
            </a:xfrm>
            <a:custGeom>
              <a:avLst/>
              <a:gdLst/>
              <a:ahLst/>
              <a:cxnLst/>
              <a:rect l="l" t="t" r="r" b="b"/>
              <a:pathLst>
                <a:path w="2907665" h="1163320">
                  <a:moveTo>
                    <a:pt x="2325649" y="0"/>
                  </a:moveTo>
                  <a:lnTo>
                    <a:pt x="0" y="0"/>
                  </a:lnTo>
                  <a:lnTo>
                    <a:pt x="581418" y="581532"/>
                  </a:lnTo>
                  <a:lnTo>
                    <a:pt x="0" y="1162939"/>
                  </a:lnTo>
                  <a:lnTo>
                    <a:pt x="2325649" y="1162939"/>
                  </a:lnTo>
                  <a:lnTo>
                    <a:pt x="2907055" y="581532"/>
                  </a:lnTo>
                  <a:lnTo>
                    <a:pt x="2325649" y="0"/>
                  </a:lnTo>
                  <a:close/>
                </a:path>
              </a:pathLst>
            </a:custGeom>
            <a:solidFill>
              <a:srgbClr val="CC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9">
              <a:extLst>
                <a:ext uri="{FF2B5EF4-FFF2-40B4-BE49-F238E27FC236}">
                  <a16:creationId xmlns:a16="http://schemas.microsoft.com/office/drawing/2014/main" id="{DF1A835C-6B33-D497-720D-171EEBBFC708}"/>
                </a:ext>
              </a:extLst>
            </p:cNvPr>
            <p:cNvSpPr/>
            <p:nvPr/>
          </p:nvSpPr>
          <p:spPr>
            <a:xfrm>
              <a:off x="534009" y="1874647"/>
              <a:ext cx="2907665" cy="1163320"/>
            </a:xfrm>
            <a:custGeom>
              <a:avLst/>
              <a:gdLst/>
              <a:ahLst/>
              <a:cxnLst/>
              <a:rect l="l" t="t" r="r" b="b"/>
              <a:pathLst>
                <a:path w="2907665" h="1163320">
                  <a:moveTo>
                    <a:pt x="0" y="0"/>
                  </a:moveTo>
                  <a:lnTo>
                    <a:pt x="2325649" y="0"/>
                  </a:lnTo>
                  <a:lnTo>
                    <a:pt x="2907055" y="581532"/>
                  </a:lnTo>
                  <a:lnTo>
                    <a:pt x="2325649" y="1162939"/>
                  </a:lnTo>
                  <a:lnTo>
                    <a:pt x="0" y="1162939"/>
                  </a:lnTo>
                  <a:lnTo>
                    <a:pt x="581418" y="581532"/>
                  </a:lnTo>
                  <a:lnTo>
                    <a:pt x="0" y="0"/>
                  </a:lnTo>
                  <a:close/>
                </a:path>
              </a:pathLst>
            </a:custGeom>
            <a:ln w="25400">
              <a:solidFill>
                <a:srgbClr val="20202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4" name="object 10">
            <a:extLst>
              <a:ext uri="{FF2B5EF4-FFF2-40B4-BE49-F238E27FC236}">
                <a16:creationId xmlns:a16="http://schemas.microsoft.com/office/drawing/2014/main" id="{65EFA3F1-D1E3-7034-C607-545BF431910A}"/>
              </a:ext>
            </a:extLst>
          </p:cNvPr>
          <p:cNvSpPr txBox="1"/>
          <p:nvPr/>
        </p:nvSpPr>
        <p:spPr>
          <a:xfrm>
            <a:off x="1062216" y="1794128"/>
            <a:ext cx="1661795" cy="814705"/>
          </a:xfrm>
          <a:prstGeom prst="rect">
            <a:avLst/>
          </a:prstGeom>
        </p:spPr>
        <p:txBody>
          <a:bodyPr vert="horz" wrap="square" lIns="0" tIns="527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lnSpc>
                <a:spcPct val="86200"/>
              </a:lnSpc>
              <a:spcBef>
                <a:spcPts val="415"/>
              </a:spcBef>
            </a:pPr>
            <a:r>
              <a:rPr sz="1900" dirty="0">
                <a:solidFill>
                  <a:srgbClr val="F5FCFF"/>
                </a:solidFill>
                <a:latin typeface="Microsoft Sans Serif"/>
                <a:cs typeface="Microsoft Sans Serif"/>
              </a:rPr>
              <a:t>Data</a:t>
            </a:r>
            <a:r>
              <a:rPr sz="1900" spc="-75" dirty="0">
                <a:solidFill>
                  <a:srgbClr val="F5FCFF"/>
                </a:solidFill>
                <a:latin typeface="Microsoft Sans Serif"/>
                <a:cs typeface="Microsoft Sans Serif"/>
              </a:rPr>
              <a:t> </a:t>
            </a:r>
            <a:r>
              <a:rPr sz="1900" spc="-5" dirty="0">
                <a:solidFill>
                  <a:srgbClr val="F5FCFF"/>
                </a:solidFill>
                <a:latin typeface="Microsoft Sans Serif"/>
                <a:cs typeface="Microsoft Sans Serif"/>
              </a:rPr>
              <a:t>Collection </a:t>
            </a:r>
            <a:r>
              <a:rPr sz="1900" spc="-490" dirty="0">
                <a:solidFill>
                  <a:srgbClr val="F5FCFF"/>
                </a:solidFill>
                <a:latin typeface="Microsoft Sans Serif"/>
                <a:cs typeface="Microsoft Sans Serif"/>
              </a:rPr>
              <a:t> </a:t>
            </a:r>
            <a:r>
              <a:rPr sz="1900" spc="-5" dirty="0">
                <a:solidFill>
                  <a:srgbClr val="F5FCFF"/>
                </a:solidFill>
                <a:latin typeface="Microsoft Sans Serif"/>
                <a:cs typeface="Microsoft Sans Serif"/>
              </a:rPr>
              <a:t>and </a:t>
            </a:r>
            <a:r>
              <a:rPr sz="1900" dirty="0">
                <a:solidFill>
                  <a:srgbClr val="F5FCFF"/>
                </a:solidFill>
                <a:latin typeface="Microsoft Sans Serif"/>
                <a:cs typeface="Microsoft Sans Serif"/>
              </a:rPr>
              <a:t> </a:t>
            </a:r>
            <a:r>
              <a:rPr sz="1900" spc="-5" dirty="0">
                <a:solidFill>
                  <a:srgbClr val="F5FCFF"/>
                </a:solidFill>
                <a:latin typeface="Microsoft Sans Serif"/>
                <a:cs typeface="Microsoft Sans Serif"/>
              </a:rPr>
              <a:t>Understanding</a:t>
            </a:r>
            <a:endParaRPr sz="1900" dirty="0">
              <a:latin typeface="Microsoft Sans Serif"/>
              <a:cs typeface="Microsoft Sans Serif"/>
            </a:endParaRPr>
          </a:p>
        </p:txBody>
      </p:sp>
      <p:grpSp>
        <p:nvGrpSpPr>
          <p:cNvPr id="15" name="object 11">
            <a:extLst>
              <a:ext uri="{FF2B5EF4-FFF2-40B4-BE49-F238E27FC236}">
                <a16:creationId xmlns:a16="http://schemas.microsoft.com/office/drawing/2014/main" id="{484AA4FC-8213-F71B-D475-91FAFA7BAFDB}"/>
              </a:ext>
            </a:extLst>
          </p:cNvPr>
          <p:cNvGrpSpPr/>
          <p:nvPr/>
        </p:nvGrpSpPr>
        <p:grpSpPr>
          <a:xfrm>
            <a:off x="3045460" y="1619821"/>
            <a:ext cx="2907030" cy="1163320"/>
            <a:chOff x="3150361" y="1874647"/>
            <a:chExt cx="2907030" cy="1163320"/>
          </a:xfrm>
        </p:grpSpPr>
        <p:sp>
          <p:nvSpPr>
            <p:cNvPr id="21" name="object 12">
              <a:extLst>
                <a:ext uri="{FF2B5EF4-FFF2-40B4-BE49-F238E27FC236}">
                  <a16:creationId xmlns:a16="http://schemas.microsoft.com/office/drawing/2014/main" id="{E646FFB2-A4CC-4BEA-3CCB-5CCC9DF4F3EF}"/>
                </a:ext>
              </a:extLst>
            </p:cNvPr>
            <p:cNvSpPr/>
            <p:nvPr/>
          </p:nvSpPr>
          <p:spPr>
            <a:xfrm>
              <a:off x="3150361" y="1874647"/>
              <a:ext cx="2907030" cy="1163320"/>
            </a:xfrm>
            <a:custGeom>
              <a:avLst/>
              <a:gdLst/>
              <a:ahLst/>
              <a:cxnLst/>
              <a:rect l="l" t="t" r="r" b="b"/>
              <a:pathLst>
                <a:path w="2907029" h="1163320">
                  <a:moveTo>
                    <a:pt x="2325624" y="0"/>
                  </a:moveTo>
                  <a:lnTo>
                    <a:pt x="0" y="0"/>
                  </a:lnTo>
                  <a:lnTo>
                    <a:pt x="581405" y="581532"/>
                  </a:lnTo>
                  <a:lnTo>
                    <a:pt x="0" y="1162939"/>
                  </a:lnTo>
                  <a:lnTo>
                    <a:pt x="2325624" y="1162939"/>
                  </a:lnTo>
                  <a:lnTo>
                    <a:pt x="2907029" y="581532"/>
                  </a:lnTo>
                  <a:lnTo>
                    <a:pt x="2325624" y="0"/>
                  </a:lnTo>
                  <a:close/>
                </a:path>
              </a:pathLst>
            </a:custGeom>
            <a:solidFill>
              <a:srgbClr val="CC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solidFill>
                  <a:schemeClr val="tx2">
                    <a:lumMod val="60000"/>
                    <a:lumOff val="40000"/>
                  </a:schemeClr>
                </a:solidFill>
              </a:endParaRPr>
            </a:p>
          </p:txBody>
        </p:sp>
        <p:sp>
          <p:nvSpPr>
            <p:cNvPr id="22" name="object 13">
              <a:extLst>
                <a:ext uri="{FF2B5EF4-FFF2-40B4-BE49-F238E27FC236}">
                  <a16:creationId xmlns:a16="http://schemas.microsoft.com/office/drawing/2014/main" id="{EBFA79E7-52AE-49DE-D38B-D342E760D51D}"/>
                </a:ext>
              </a:extLst>
            </p:cNvPr>
            <p:cNvSpPr/>
            <p:nvPr/>
          </p:nvSpPr>
          <p:spPr>
            <a:xfrm>
              <a:off x="3150361" y="1874647"/>
              <a:ext cx="2907030" cy="1163320"/>
            </a:xfrm>
            <a:custGeom>
              <a:avLst/>
              <a:gdLst/>
              <a:ahLst/>
              <a:cxnLst/>
              <a:rect l="l" t="t" r="r" b="b"/>
              <a:pathLst>
                <a:path w="2907029" h="1163320">
                  <a:moveTo>
                    <a:pt x="0" y="0"/>
                  </a:moveTo>
                  <a:lnTo>
                    <a:pt x="2325624" y="0"/>
                  </a:lnTo>
                  <a:lnTo>
                    <a:pt x="2907029" y="581532"/>
                  </a:lnTo>
                  <a:lnTo>
                    <a:pt x="2325624" y="1162939"/>
                  </a:lnTo>
                  <a:lnTo>
                    <a:pt x="0" y="1162939"/>
                  </a:lnTo>
                  <a:lnTo>
                    <a:pt x="581405" y="581532"/>
                  </a:lnTo>
                  <a:lnTo>
                    <a:pt x="0" y="0"/>
                  </a:lnTo>
                  <a:close/>
                </a:path>
              </a:pathLst>
            </a:custGeom>
            <a:ln w="25400">
              <a:solidFill>
                <a:srgbClr val="20202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tx2">
                    <a:lumMod val="60000"/>
                    <a:lumOff val="40000"/>
                  </a:schemeClr>
                </a:solidFill>
              </a:endParaRPr>
            </a:p>
          </p:txBody>
        </p:sp>
      </p:grpSp>
      <p:sp>
        <p:nvSpPr>
          <p:cNvPr id="16" name="object 14">
            <a:extLst>
              <a:ext uri="{FF2B5EF4-FFF2-40B4-BE49-F238E27FC236}">
                <a16:creationId xmlns:a16="http://schemas.microsoft.com/office/drawing/2014/main" id="{A39A014D-EB22-3026-FA78-4C56C75A8E17}"/>
              </a:ext>
            </a:extLst>
          </p:cNvPr>
          <p:cNvSpPr txBox="1"/>
          <p:nvPr/>
        </p:nvSpPr>
        <p:spPr>
          <a:xfrm>
            <a:off x="3746570" y="1778450"/>
            <a:ext cx="1621155" cy="814705"/>
          </a:xfrm>
          <a:prstGeom prst="rect">
            <a:avLst/>
          </a:prstGeom>
        </p:spPr>
        <p:txBody>
          <a:bodyPr vert="horz" wrap="square" lIns="0" tIns="527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ct val="86200"/>
              </a:lnSpc>
              <a:spcBef>
                <a:spcPts val="415"/>
              </a:spcBef>
              <a:tabLst>
                <a:tab pos="655320" algn="l"/>
              </a:tabLst>
            </a:pPr>
            <a:r>
              <a:rPr sz="1900" dirty="0">
                <a:solidFill>
                  <a:srgbClr val="F5FCFF"/>
                </a:solidFill>
                <a:latin typeface="Microsoft Sans Serif"/>
                <a:cs typeface="Microsoft Sans Serif"/>
              </a:rPr>
              <a:t>Data	</a:t>
            </a:r>
            <a:r>
              <a:rPr sz="1900" spc="-5" dirty="0">
                <a:solidFill>
                  <a:srgbClr val="F5FCFF"/>
                </a:solidFill>
                <a:latin typeface="Microsoft Sans Serif"/>
                <a:cs typeface="Microsoft Sans Serif"/>
              </a:rPr>
              <a:t>Cl</a:t>
            </a:r>
            <a:r>
              <a:rPr sz="1900" spc="-15" dirty="0">
                <a:solidFill>
                  <a:srgbClr val="F5FCFF"/>
                </a:solidFill>
                <a:latin typeface="Microsoft Sans Serif"/>
                <a:cs typeface="Microsoft Sans Serif"/>
              </a:rPr>
              <a:t>e</a:t>
            </a:r>
            <a:r>
              <a:rPr sz="1900" spc="-5" dirty="0">
                <a:solidFill>
                  <a:srgbClr val="F5FCFF"/>
                </a:solidFill>
                <a:latin typeface="Microsoft Sans Serif"/>
                <a:cs typeface="Microsoft Sans Serif"/>
              </a:rPr>
              <a:t>an</a:t>
            </a:r>
            <a:r>
              <a:rPr sz="1900" spc="-15" dirty="0">
                <a:solidFill>
                  <a:srgbClr val="F5FCFF"/>
                </a:solidFill>
                <a:latin typeface="Microsoft Sans Serif"/>
                <a:cs typeface="Microsoft Sans Serif"/>
              </a:rPr>
              <a:t>i</a:t>
            </a:r>
            <a:r>
              <a:rPr sz="1900" dirty="0">
                <a:solidFill>
                  <a:srgbClr val="F5FCFF"/>
                </a:solidFill>
                <a:latin typeface="Microsoft Sans Serif"/>
                <a:cs typeface="Microsoft Sans Serif"/>
              </a:rPr>
              <a:t>ng  </a:t>
            </a:r>
            <a:r>
              <a:rPr sz="1900" spc="-5" dirty="0">
                <a:solidFill>
                  <a:srgbClr val="F5FCFF"/>
                </a:solidFill>
                <a:latin typeface="Microsoft Sans Serif"/>
                <a:cs typeface="Microsoft Sans Serif"/>
              </a:rPr>
              <a:t>and </a:t>
            </a:r>
            <a:r>
              <a:rPr sz="1900" dirty="0">
                <a:solidFill>
                  <a:srgbClr val="F5FCFF"/>
                </a:solidFill>
                <a:latin typeface="Microsoft Sans Serif"/>
                <a:cs typeface="Microsoft Sans Serif"/>
              </a:rPr>
              <a:t> </a:t>
            </a:r>
            <a:r>
              <a:rPr sz="1900" spc="-5" dirty="0">
                <a:solidFill>
                  <a:srgbClr val="F5FCFF"/>
                </a:solidFill>
                <a:latin typeface="Microsoft Sans Serif"/>
                <a:cs typeface="Microsoft Sans Serif"/>
              </a:rPr>
              <a:t>Manipulation</a:t>
            </a:r>
            <a:endParaRPr sz="1900" dirty="0">
              <a:latin typeface="Microsoft Sans Serif"/>
              <a:cs typeface="Microsoft Sans Serif"/>
            </a:endParaRPr>
          </a:p>
        </p:txBody>
      </p:sp>
      <p:grpSp>
        <p:nvGrpSpPr>
          <p:cNvPr id="17" name="object 15">
            <a:extLst>
              <a:ext uri="{FF2B5EF4-FFF2-40B4-BE49-F238E27FC236}">
                <a16:creationId xmlns:a16="http://schemas.microsoft.com/office/drawing/2014/main" id="{283590DE-D2E8-ECAF-998B-59F008070C85}"/>
              </a:ext>
            </a:extLst>
          </p:cNvPr>
          <p:cNvGrpSpPr/>
          <p:nvPr/>
        </p:nvGrpSpPr>
        <p:grpSpPr>
          <a:xfrm>
            <a:off x="5760160" y="1604142"/>
            <a:ext cx="2907030" cy="1163320"/>
            <a:chOff x="5766689" y="1874647"/>
            <a:chExt cx="2907030" cy="1163320"/>
          </a:xfrm>
        </p:grpSpPr>
        <p:sp>
          <p:nvSpPr>
            <p:cNvPr id="19" name="object 16">
              <a:extLst>
                <a:ext uri="{FF2B5EF4-FFF2-40B4-BE49-F238E27FC236}">
                  <a16:creationId xmlns:a16="http://schemas.microsoft.com/office/drawing/2014/main" id="{F10C76A1-0E2C-7618-6FB1-6FBBBECD8797}"/>
                </a:ext>
              </a:extLst>
            </p:cNvPr>
            <p:cNvSpPr/>
            <p:nvPr/>
          </p:nvSpPr>
          <p:spPr>
            <a:xfrm>
              <a:off x="5766689" y="1874647"/>
              <a:ext cx="2907030" cy="1163320"/>
            </a:xfrm>
            <a:custGeom>
              <a:avLst/>
              <a:gdLst/>
              <a:ahLst/>
              <a:cxnLst/>
              <a:rect l="l" t="t" r="r" b="b"/>
              <a:pathLst>
                <a:path w="2907029" h="1163320">
                  <a:moveTo>
                    <a:pt x="2325624" y="0"/>
                  </a:moveTo>
                  <a:lnTo>
                    <a:pt x="0" y="0"/>
                  </a:lnTo>
                  <a:lnTo>
                    <a:pt x="581406" y="581532"/>
                  </a:lnTo>
                  <a:lnTo>
                    <a:pt x="0" y="1162939"/>
                  </a:lnTo>
                  <a:lnTo>
                    <a:pt x="2325624" y="1162939"/>
                  </a:lnTo>
                  <a:lnTo>
                    <a:pt x="2907030" y="581532"/>
                  </a:lnTo>
                  <a:lnTo>
                    <a:pt x="2325624" y="0"/>
                  </a:lnTo>
                  <a:close/>
                </a:path>
              </a:pathLst>
            </a:custGeom>
            <a:solidFill>
              <a:srgbClr val="CC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7">
              <a:extLst>
                <a:ext uri="{FF2B5EF4-FFF2-40B4-BE49-F238E27FC236}">
                  <a16:creationId xmlns:a16="http://schemas.microsoft.com/office/drawing/2014/main" id="{FA7754E7-207B-8CD6-8878-B14581958990}"/>
                </a:ext>
              </a:extLst>
            </p:cNvPr>
            <p:cNvSpPr/>
            <p:nvPr/>
          </p:nvSpPr>
          <p:spPr>
            <a:xfrm>
              <a:off x="5766689" y="1874647"/>
              <a:ext cx="2907030" cy="1163320"/>
            </a:xfrm>
            <a:custGeom>
              <a:avLst/>
              <a:gdLst/>
              <a:ahLst/>
              <a:cxnLst/>
              <a:rect l="l" t="t" r="r" b="b"/>
              <a:pathLst>
                <a:path w="2907029" h="1163320">
                  <a:moveTo>
                    <a:pt x="0" y="0"/>
                  </a:moveTo>
                  <a:lnTo>
                    <a:pt x="2325624" y="0"/>
                  </a:lnTo>
                  <a:lnTo>
                    <a:pt x="2907030" y="581532"/>
                  </a:lnTo>
                  <a:lnTo>
                    <a:pt x="2325624" y="1162939"/>
                  </a:lnTo>
                  <a:lnTo>
                    <a:pt x="0" y="1162939"/>
                  </a:lnTo>
                  <a:lnTo>
                    <a:pt x="581406" y="581532"/>
                  </a:lnTo>
                  <a:lnTo>
                    <a:pt x="0" y="0"/>
                  </a:lnTo>
                  <a:close/>
                </a:path>
              </a:pathLst>
            </a:custGeom>
            <a:ln w="25400">
              <a:solidFill>
                <a:srgbClr val="20202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8" name="object 18">
            <a:extLst>
              <a:ext uri="{FF2B5EF4-FFF2-40B4-BE49-F238E27FC236}">
                <a16:creationId xmlns:a16="http://schemas.microsoft.com/office/drawing/2014/main" id="{AD9A77A6-6DB7-6097-E9FA-D3026138D9F4}"/>
              </a:ext>
            </a:extLst>
          </p:cNvPr>
          <p:cNvSpPr txBox="1"/>
          <p:nvPr/>
        </p:nvSpPr>
        <p:spPr>
          <a:xfrm>
            <a:off x="6422782" y="1783688"/>
            <a:ext cx="1581785" cy="814705"/>
          </a:xfrm>
          <a:prstGeom prst="rect">
            <a:avLst/>
          </a:prstGeom>
        </p:spPr>
        <p:txBody>
          <a:bodyPr vert="horz" wrap="square" lIns="0" tIns="527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635" algn="ctr">
              <a:lnSpc>
                <a:spcPct val="86200"/>
              </a:lnSpc>
              <a:spcBef>
                <a:spcPts val="415"/>
              </a:spcBef>
            </a:pPr>
            <a:r>
              <a:rPr sz="1900" spc="-5" dirty="0">
                <a:solidFill>
                  <a:srgbClr val="F5FCFF"/>
                </a:solidFill>
                <a:latin typeface="Microsoft Sans Serif"/>
                <a:cs typeface="Microsoft Sans Serif"/>
              </a:rPr>
              <a:t>Exploratory </a:t>
            </a:r>
            <a:r>
              <a:rPr sz="1900" dirty="0">
                <a:solidFill>
                  <a:srgbClr val="F5FCFF"/>
                </a:solidFill>
                <a:latin typeface="Microsoft Sans Serif"/>
                <a:cs typeface="Microsoft Sans Serif"/>
              </a:rPr>
              <a:t> Data </a:t>
            </a:r>
            <a:r>
              <a:rPr sz="1900" spc="5" dirty="0">
                <a:solidFill>
                  <a:srgbClr val="F5FCFF"/>
                </a:solidFill>
                <a:latin typeface="Microsoft Sans Serif"/>
                <a:cs typeface="Microsoft Sans Serif"/>
              </a:rPr>
              <a:t> </a:t>
            </a:r>
            <a:r>
              <a:rPr sz="1900" spc="-5" dirty="0">
                <a:solidFill>
                  <a:srgbClr val="F5FCFF"/>
                </a:solidFill>
                <a:latin typeface="Microsoft Sans Serif"/>
                <a:cs typeface="Microsoft Sans Serif"/>
              </a:rPr>
              <a:t>Ana</a:t>
            </a:r>
            <a:r>
              <a:rPr sz="1900" spc="-15" dirty="0">
                <a:solidFill>
                  <a:srgbClr val="F5FCFF"/>
                </a:solidFill>
                <a:latin typeface="Microsoft Sans Serif"/>
                <a:cs typeface="Microsoft Sans Serif"/>
              </a:rPr>
              <a:t>l</a:t>
            </a:r>
            <a:r>
              <a:rPr sz="1900" dirty="0">
                <a:solidFill>
                  <a:srgbClr val="F5FCFF"/>
                </a:solidFill>
                <a:latin typeface="Microsoft Sans Serif"/>
                <a:cs typeface="Microsoft Sans Serif"/>
              </a:rPr>
              <a:t>ys</a:t>
            </a:r>
            <a:r>
              <a:rPr sz="1900" spc="-5" dirty="0">
                <a:solidFill>
                  <a:srgbClr val="F5FCFF"/>
                </a:solidFill>
                <a:latin typeface="Microsoft Sans Serif"/>
                <a:cs typeface="Microsoft Sans Serif"/>
              </a:rPr>
              <a:t>is(EDA)</a:t>
            </a:r>
            <a:endParaRPr sz="1900" dirty="0">
              <a:latin typeface="Microsoft Sans Serif"/>
              <a:cs typeface="Microsoft Sans Serif"/>
            </a:endParaRPr>
          </a:p>
        </p:txBody>
      </p:sp>
      <p:sp>
        <p:nvSpPr>
          <p:cNvPr id="37" name="TextBox 36">
            <a:extLst>
              <a:ext uri="{FF2B5EF4-FFF2-40B4-BE49-F238E27FC236}">
                <a16:creationId xmlns:a16="http://schemas.microsoft.com/office/drawing/2014/main" id="{384CA667-7645-C9CB-7778-DAFB758E564E}"/>
              </a:ext>
            </a:extLst>
          </p:cNvPr>
          <p:cNvSpPr txBox="1"/>
          <p:nvPr/>
        </p:nvSpPr>
        <p:spPr>
          <a:xfrm>
            <a:off x="304800" y="901605"/>
            <a:ext cx="6705600" cy="338554"/>
          </a:xfrm>
          <a:prstGeom prst="rect">
            <a:avLst/>
          </a:prstGeom>
          <a:noFill/>
        </p:spPr>
        <p:txBody>
          <a:bodyPr wrap="square" rtlCol="0">
            <a:spAutoFit/>
          </a:bodyPr>
          <a:lstStyle/>
          <a:p>
            <a:r>
              <a:rPr lang="en-US" sz="1600" spc="-5" dirty="0">
                <a:latin typeface="Verdana" panose="020B0604030504040204" pitchFamily="34" charset="0"/>
                <a:ea typeface="Verdana" panose="020B0604030504040204" pitchFamily="34" charset="0"/>
                <a:cs typeface="Microsoft Sans Serif"/>
              </a:rPr>
              <a:t>So</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we</a:t>
            </a:r>
            <a:r>
              <a:rPr lang="en-US" sz="1600" spc="15" dirty="0">
                <a:latin typeface="Verdana" panose="020B0604030504040204" pitchFamily="34" charset="0"/>
                <a:ea typeface="Verdana" panose="020B0604030504040204" pitchFamily="34" charset="0"/>
                <a:cs typeface="Microsoft Sans Serif"/>
              </a:rPr>
              <a:t> </a:t>
            </a:r>
            <a:r>
              <a:rPr lang="en-US" sz="1600" spc="-10" dirty="0">
                <a:latin typeface="Verdana" panose="020B0604030504040204" pitchFamily="34" charset="0"/>
                <a:ea typeface="Verdana" panose="020B0604030504040204" pitchFamily="34" charset="0"/>
                <a:cs typeface="Microsoft Sans Serif"/>
              </a:rPr>
              <a:t>will</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divide</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our</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work</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flow</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into</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following</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3 steps.</a:t>
            </a:r>
            <a:endParaRPr lang="en-US" sz="1600" dirty="0">
              <a:latin typeface="Verdana" panose="020B0604030504040204" pitchFamily="34" charset="0"/>
              <a:ea typeface="Verdana" panose="020B0604030504040204" pitchFamily="34" charset="0"/>
              <a:cs typeface="Microsoft Sans Serif"/>
            </a:endParaRPr>
          </a:p>
        </p:txBody>
      </p:sp>
      <p:sp>
        <p:nvSpPr>
          <p:cNvPr id="38" name="TextBox 37">
            <a:extLst>
              <a:ext uri="{FF2B5EF4-FFF2-40B4-BE49-F238E27FC236}">
                <a16:creationId xmlns:a16="http://schemas.microsoft.com/office/drawing/2014/main" id="{63D7EA79-150D-87F1-3F73-74E364E2E88C}"/>
              </a:ext>
            </a:extLst>
          </p:cNvPr>
          <p:cNvSpPr txBox="1"/>
          <p:nvPr/>
        </p:nvSpPr>
        <p:spPr>
          <a:xfrm>
            <a:off x="152400" y="2960195"/>
            <a:ext cx="8991600" cy="2092881"/>
          </a:xfrm>
          <a:prstGeom prst="rect">
            <a:avLst/>
          </a:prstGeom>
          <a:noFill/>
        </p:spPr>
        <p:txBody>
          <a:bodyPr wrap="square" rtlCol="0">
            <a:spAutoFit/>
          </a:bodyPr>
          <a:lstStyle/>
          <a:p>
            <a:pPr marL="12700">
              <a:lnSpc>
                <a:spcPct val="100000"/>
              </a:lnSpc>
              <a:spcBef>
                <a:spcPts val="100"/>
              </a:spcBef>
            </a:pPr>
            <a:r>
              <a:rPr lang="en-US" sz="1600" spc="-5" dirty="0">
                <a:latin typeface="Verdana" panose="020B0604030504040204" pitchFamily="34" charset="0"/>
                <a:ea typeface="Verdana" panose="020B0604030504040204" pitchFamily="34" charset="0"/>
                <a:cs typeface="Microsoft Sans Serif"/>
              </a:rPr>
              <a:t>EDA</a:t>
            </a:r>
            <a:r>
              <a:rPr lang="en-US" sz="1600" spc="20" dirty="0">
                <a:latin typeface="Verdana" panose="020B0604030504040204" pitchFamily="34" charset="0"/>
                <a:ea typeface="Verdana" panose="020B0604030504040204" pitchFamily="34" charset="0"/>
                <a:cs typeface="Microsoft Sans Serif"/>
              </a:rPr>
              <a:t> </a:t>
            </a:r>
            <a:r>
              <a:rPr lang="en-US" sz="1600" spc="-10" dirty="0">
                <a:latin typeface="Verdana" panose="020B0604030504040204" pitchFamily="34" charset="0"/>
                <a:ea typeface="Verdana" panose="020B0604030504040204" pitchFamily="34" charset="0"/>
                <a:cs typeface="Microsoft Sans Serif"/>
              </a:rPr>
              <a:t>will</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be</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divided into</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following</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3</a:t>
            </a:r>
            <a:r>
              <a:rPr lang="en-US" sz="1600" spc="2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analysis.</a:t>
            </a:r>
            <a:endParaRPr lang="en-US" sz="1600" dirty="0">
              <a:latin typeface="Verdana" panose="020B0604030504040204" pitchFamily="34" charset="0"/>
              <a:ea typeface="Verdana" panose="020B0604030504040204" pitchFamily="34" charset="0"/>
              <a:cs typeface="Microsoft Sans Serif"/>
            </a:endParaRPr>
          </a:p>
          <a:p>
            <a:pPr marL="355600" marR="74295" indent="-342900">
              <a:buClr>
                <a:srgbClr val="000000"/>
              </a:buClr>
              <a:buAutoNum type="arabicPeriod"/>
              <a:tabLst>
                <a:tab pos="354965" algn="l"/>
                <a:tab pos="355600" algn="l"/>
              </a:tabLst>
            </a:pPr>
            <a:r>
              <a:rPr lang="en-US" sz="1600" b="1" spc="-5" dirty="0">
                <a:solidFill>
                  <a:srgbClr val="FF4646"/>
                </a:solidFill>
                <a:latin typeface="Verdana" panose="020B0604030504040204" pitchFamily="34" charset="0"/>
                <a:ea typeface="Verdana" panose="020B0604030504040204" pitchFamily="34" charset="0"/>
                <a:cs typeface="Arial"/>
              </a:rPr>
              <a:t>Univariate</a:t>
            </a:r>
            <a:r>
              <a:rPr lang="en-US" sz="1600" b="1" spc="-20" dirty="0">
                <a:solidFill>
                  <a:srgbClr val="FF4646"/>
                </a:solidFill>
                <a:latin typeface="Verdana" panose="020B0604030504040204" pitchFamily="34" charset="0"/>
                <a:ea typeface="Verdana" panose="020B0604030504040204" pitchFamily="34" charset="0"/>
                <a:cs typeface="Arial"/>
              </a:rPr>
              <a:t> </a:t>
            </a:r>
            <a:r>
              <a:rPr lang="en-US" sz="1600" b="1" spc="-5" dirty="0">
                <a:solidFill>
                  <a:srgbClr val="FF4646"/>
                </a:solidFill>
                <a:latin typeface="Verdana" panose="020B0604030504040204" pitchFamily="34" charset="0"/>
                <a:ea typeface="Verdana" panose="020B0604030504040204" pitchFamily="34" charset="0"/>
                <a:cs typeface="Arial"/>
              </a:rPr>
              <a:t>analysis:</a:t>
            </a:r>
            <a:r>
              <a:rPr lang="en-US" sz="1600" b="1" spc="-10" dirty="0">
                <a:solidFill>
                  <a:srgbClr val="FF4646"/>
                </a:solidFill>
                <a:latin typeface="Verdana" panose="020B0604030504040204" pitchFamily="34" charset="0"/>
                <a:ea typeface="Verdana" panose="020B0604030504040204" pitchFamily="34" charset="0"/>
                <a:cs typeface="Arial"/>
              </a:rPr>
              <a:t> </a:t>
            </a:r>
            <a:r>
              <a:rPr lang="en-US" sz="1600" spc="-5" dirty="0">
                <a:latin typeface="Verdana" panose="020B0604030504040204" pitchFamily="34" charset="0"/>
                <a:ea typeface="Verdana" panose="020B0604030504040204" pitchFamily="34" charset="0"/>
                <a:cs typeface="Microsoft Sans Serif"/>
              </a:rPr>
              <a:t>Univariate</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analysis</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is</a:t>
            </a:r>
            <a:r>
              <a:rPr lang="en-US" sz="1600" spc="2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the</a:t>
            </a:r>
            <a:r>
              <a:rPr lang="en-US" sz="1600" spc="2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simplest</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of</a:t>
            </a:r>
            <a:r>
              <a:rPr lang="en-US" sz="1600" spc="2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the</a:t>
            </a:r>
            <a:r>
              <a:rPr lang="en-US" sz="1600" spc="10" dirty="0">
                <a:latin typeface="Verdana" panose="020B0604030504040204" pitchFamily="34" charset="0"/>
                <a:ea typeface="Verdana" panose="020B0604030504040204" pitchFamily="34" charset="0"/>
                <a:cs typeface="Microsoft Sans Serif"/>
              </a:rPr>
              <a:t> </a:t>
            </a:r>
            <a:r>
              <a:rPr lang="en-US" sz="1600" dirty="0">
                <a:latin typeface="Verdana" panose="020B0604030504040204" pitchFamily="34" charset="0"/>
                <a:ea typeface="Verdana" panose="020B0604030504040204" pitchFamily="34" charset="0"/>
                <a:cs typeface="Microsoft Sans Serif"/>
              </a:rPr>
              <a:t>three</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analyses</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where</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the</a:t>
            </a:r>
            <a:r>
              <a:rPr lang="en-US" sz="1600" spc="2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data </a:t>
            </a:r>
            <a:r>
              <a:rPr lang="en-US" sz="1600" spc="-35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you are</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analyzing</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is</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only</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one</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variable.</a:t>
            </a:r>
            <a:endParaRPr lang="en-US" sz="1600" dirty="0">
              <a:latin typeface="Verdana" panose="020B0604030504040204" pitchFamily="34" charset="0"/>
              <a:ea typeface="Verdana" panose="020B0604030504040204" pitchFamily="34" charset="0"/>
              <a:cs typeface="Microsoft Sans Serif"/>
            </a:endParaRPr>
          </a:p>
          <a:p>
            <a:pPr marL="355600" marR="5080" indent="-342900">
              <a:buClr>
                <a:srgbClr val="000000"/>
              </a:buClr>
              <a:buAutoNum type="arabicPeriod"/>
              <a:tabLst>
                <a:tab pos="354965" algn="l"/>
                <a:tab pos="355600" algn="l"/>
              </a:tabLst>
            </a:pPr>
            <a:r>
              <a:rPr lang="en-US" sz="1600" b="1" spc="-5" dirty="0">
                <a:solidFill>
                  <a:srgbClr val="FF4646"/>
                </a:solidFill>
                <a:latin typeface="Verdana" panose="020B0604030504040204" pitchFamily="34" charset="0"/>
                <a:ea typeface="Verdana" panose="020B0604030504040204" pitchFamily="34" charset="0"/>
                <a:cs typeface="Arial"/>
              </a:rPr>
              <a:t>Bivariate</a:t>
            </a:r>
            <a:r>
              <a:rPr lang="en-US" sz="1600" b="1" spc="-10" dirty="0">
                <a:solidFill>
                  <a:srgbClr val="FF4646"/>
                </a:solidFill>
                <a:latin typeface="Verdana" panose="020B0604030504040204" pitchFamily="34" charset="0"/>
                <a:ea typeface="Verdana" panose="020B0604030504040204" pitchFamily="34" charset="0"/>
                <a:cs typeface="Arial"/>
              </a:rPr>
              <a:t> </a:t>
            </a:r>
            <a:r>
              <a:rPr lang="en-US" sz="1600" b="1" spc="-5" dirty="0">
                <a:solidFill>
                  <a:srgbClr val="FF4646"/>
                </a:solidFill>
                <a:latin typeface="Verdana" panose="020B0604030504040204" pitchFamily="34" charset="0"/>
                <a:ea typeface="Verdana" panose="020B0604030504040204" pitchFamily="34" charset="0"/>
                <a:cs typeface="Arial"/>
              </a:rPr>
              <a:t>analysis:</a:t>
            </a:r>
            <a:r>
              <a:rPr lang="en-US" sz="1600" b="1" spc="-10" dirty="0">
                <a:solidFill>
                  <a:srgbClr val="FF4646"/>
                </a:solidFill>
                <a:latin typeface="Verdana" panose="020B0604030504040204" pitchFamily="34" charset="0"/>
                <a:ea typeface="Verdana" panose="020B0604030504040204" pitchFamily="34" charset="0"/>
                <a:cs typeface="Arial"/>
              </a:rPr>
              <a:t> </a:t>
            </a:r>
            <a:r>
              <a:rPr lang="en-US" sz="1600" spc="-5" dirty="0">
                <a:latin typeface="Verdana" panose="020B0604030504040204" pitchFamily="34" charset="0"/>
                <a:ea typeface="Verdana" panose="020B0604030504040204" pitchFamily="34" charset="0"/>
                <a:cs typeface="Microsoft Sans Serif"/>
              </a:rPr>
              <a:t>Bivariate</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analysis</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is</a:t>
            </a:r>
            <a:r>
              <a:rPr lang="en-US" sz="1600" spc="2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where</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you</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are</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comparing</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two</a:t>
            </a:r>
            <a:r>
              <a:rPr lang="en-US" sz="1600" spc="3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variables</a:t>
            </a:r>
            <a:r>
              <a:rPr lang="en-US" sz="160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to</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study</a:t>
            </a:r>
            <a:r>
              <a:rPr lang="en-US" sz="1600" spc="1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their </a:t>
            </a:r>
            <a:r>
              <a:rPr lang="en-US" sz="1600" spc="-35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relationships.</a:t>
            </a:r>
            <a:endParaRPr lang="en-US" sz="1600" dirty="0">
              <a:latin typeface="Verdana" panose="020B0604030504040204" pitchFamily="34" charset="0"/>
              <a:ea typeface="Verdana" panose="020B0604030504040204" pitchFamily="34" charset="0"/>
              <a:cs typeface="Microsoft Sans Serif"/>
            </a:endParaRPr>
          </a:p>
          <a:p>
            <a:pPr marL="355600" marR="721360" indent="-342900">
              <a:buClr>
                <a:srgbClr val="000000"/>
              </a:buClr>
              <a:buAutoNum type="arabicPeriod"/>
              <a:tabLst>
                <a:tab pos="354965" algn="l"/>
                <a:tab pos="355600" algn="l"/>
              </a:tabLst>
            </a:pPr>
            <a:r>
              <a:rPr lang="en-US" sz="1600" b="1" spc="-5" dirty="0">
                <a:solidFill>
                  <a:srgbClr val="FF4646"/>
                </a:solidFill>
                <a:latin typeface="Verdana" panose="020B0604030504040204" pitchFamily="34" charset="0"/>
                <a:ea typeface="Verdana" panose="020B0604030504040204" pitchFamily="34" charset="0"/>
                <a:cs typeface="Arial"/>
              </a:rPr>
              <a:t>Multivariate</a:t>
            </a:r>
            <a:r>
              <a:rPr lang="en-US" sz="1600" b="1" spc="-30" dirty="0">
                <a:solidFill>
                  <a:srgbClr val="FF4646"/>
                </a:solidFill>
                <a:latin typeface="Verdana" panose="020B0604030504040204" pitchFamily="34" charset="0"/>
                <a:ea typeface="Verdana" panose="020B0604030504040204" pitchFamily="34" charset="0"/>
                <a:cs typeface="Arial"/>
              </a:rPr>
              <a:t> </a:t>
            </a:r>
            <a:r>
              <a:rPr lang="en-US" sz="1600" b="1" spc="-5" dirty="0" err="1">
                <a:solidFill>
                  <a:srgbClr val="FF4646"/>
                </a:solidFill>
                <a:latin typeface="Verdana" panose="020B0604030504040204" pitchFamily="34" charset="0"/>
                <a:ea typeface="Verdana" panose="020B0604030504040204" pitchFamily="34" charset="0"/>
                <a:cs typeface="Arial"/>
              </a:rPr>
              <a:t>anlysis</a:t>
            </a:r>
            <a:r>
              <a:rPr lang="en-US" sz="1600" b="1" spc="-5" dirty="0">
                <a:solidFill>
                  <a:srgbClr val="FF4646"/>
                </a:solidFill>
                <a:latin typeface="Verdana" panose="020B0604030504040204" pitchFamily="34" charset="0"/>
                <a:ea typeface="Verdana" panose="020B0604030504040204" pitchFamily="34" charset="0"/>
                <a:cs typeface="Arial"/>
              </a:rPr>
              <a:t>: </a:t>
            </a:r>
            <a:r>
              <a:rPr lang="en-US" sz="1600" spc="-5" dirty="0">
                <a:latin typeface="Verdana" panose="020B0604030504040204" pitchFamily="34" charset="0"/>
                <a:ea typeface="Verdana" panose="020B0604030504040204" pitchFamily="34" charset="0"/>
                <a:cs typeface="Microsoft Sans Serif"/>
              </a:rPr>
              <a:t>Multivariate analysis</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is</a:t>
            </a:r>
            <a:r>
              <a:rPr lang="en-US" sz="1600" spc="2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similar</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to</a:t>
            </a:r>
            <a:r>
              <a:rPr lang="en-US" sz="1600" spc="30"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Bivariate</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analysis</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but</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you</a:t>
            </a:r>
            <a:r>
              <a:rPr lang="en-US" sz="1600" spc="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are </a:t>
            </a:r>
            <a:r>
              <a:rPr lang="en-US" sz="1600" spc="-35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comparing</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more</a:t>
            </a:r>
            <a:r>
              <a:rPr lang="en-US" sz="1600" dirty="0">
                <a:latin typeface="Verdana" panose="020B0604030504040204" pitchFamily="34" charset="0"/>
                <a:ea typeface="Verdana" panose="020B0604030504040204" pitchFamily="34" charset="0"/>
                <a:cs typeface="Microsoft Sans Serif"/>
              </a:rPr>
              <a:t> than</a:t>
            </a:r>
            <a:r>
              <a:rPr lang="en-US" sz="1600" spc="-5" dirty="0">
                <a:latin typeface="Verdana" panose="020B0604030504040204" pitchFamily="34" charset="0"/>
                <a:ea typeface="Verdana" panose="020B0604030504040204" pitchFamily="34" charset="0"/>
                <a:cs typeface="Microsoft Sans Serif"/>
              </a:rPr>
              <a:t> two</a:t>
            </a:r>
            <a:r>
              <a:rPr lang="en-US" sz="1600" spc="15" dirty="0">
                <a:latin typeface="Verdana" panose="020B0604030504040204" pitchFamily="34" charset="0"/>
                <a:ea typeface="Verdana" panose="020B0604030504040204" pitchFamily="34" charset="0"/>
                <a:cs typeface="Microsoft Sans Serif"/>
              </a:rPr>
              <a:t> </a:t>
            </a:r>
            <a:r>
              <a:rPr lang="en-US" sz="1600" spc="-5" dirty="0">
                <a:latin typeface="Verdana" panose="020B0604030504040204" pitchFamily="34" charset="0"/>
                <a:ea typeface="Verdana" panose="020B0604030504040204" pitchFamily="34" charset="0"/>
                <a:cs typeface="Microsoft Sans Serif"/>
              </a:rPr>
              <a:t>variables.</a:t>
            </a:r>
            <a:endParaRPr lang="en-US" sz="1600" dirty="0">
              <a:latin typeface="Verdana" panose="020B0604030504040204" pitchFamily="34" charset="0"/>
              <a:ea typeface="Verdana" panose="020B0604030504040204" pitchFamily="34" charset="0"/>
              <a:cs typeface="Microsoft Sans Serif"/>
            </a:endParaRPr>
          </a:p>
          <a:p>
            <a:endParaRPr lang="en-IN" dirty="0"/>
          </a:p>
        </p:txBody>
      </p:sp>
      <p:sp>
        <p:nvSpPr>
          <p:cNvPr id="3" name="Star: 5 Points 2">
            <a:extLst>
              <a:ext uri="{FF2B5EF4-FFF2-40B4-BE49-F238E27FC236}">
                <a16:creationId xmlns:a16="http://schemas.microsoft.com/office/drawing/2014/main" id="{495B6784-50BA-600D-9664-E450538C4F37}"/>
              </a:ext>
            </a:extLst>
          </p:cNvPr>
          <p:cNvSpPr/>
          <p:nvPr/>
        </p:nvSpPr>
        <p:spPr>
          <a:xfrm>
            <a:off x="2907665" y="335070"/>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tar: 5 Points 3">
            <a:extLst>
              <a:ext uri="{FF2B5EF4-FFF2-40B4-BE49-F238E27FC236}">
                <a16:creationId xmlns:a16="http://schemas.microsoft.com/office/drawing/2014/main" id="{69EDBF7A-E8A0-0965-CEBB-B1A03013914A}"/>
              </a:ext>
            </a:extLst>
          </p:cNvPr>
          <p:cNvSpPr/>
          <p:nvPr/>
        </p:nvSpPr>
        <p:spPr>
          <a:xfrm>
            <a:off x="5548903" y="369273"/>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88461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0D7D-E928-F434-9779-21052EF97C23}"/>
              </a:ext>
            </a:extLst>
          </p:cNvPr>
          <p:cNvSpPr>
            <a:spLocks noGrp="1"/>
          </p:cNvSpPr>
          <p:nvPr>
            <p:ph type="title"/>
          </p:nvPr>
        </p:nvSpPr>
        <p:spPr>
          <a:xfrm>
            <a:off x="914400" y="133350"/>
            <a:ext cx="6972300" cy="430887"/>
          </a:xfrm>
          <a:effectLst>
            <a:outerShdw blurRad="50800" dist="38100" dir="2700000" algn="tl" rotWithShape="0">
              <a:prstClr val="black">
                <a:alpha val="40000"/>
              </a:prstClr>
            </a:outerShdw>
          </a:effectLst>
        </p:spPr>
        <p:txBody>
          <a:bodyPr/>
          <a:lstStyle/>
          <a:p>
            <a:r>
              <a:rPr lang="en-IN" sz="2800" i="1" u="sng" dirty="0">
                <a:solidFill>
                  <a:schemeClr val="bg2">
                    <a:lumMod val="50000"/>
                  </a:schemeClr>
                </a:solidFill>
              </a:rPr>
              <a:t>Data Collection and Understanding </a:t>
            </a:r>
          </a:p>
        </p:txBody>
      </p:sp>
      <p:sp>
        <p:nvSpPr>
          <p:cNvPr id="3" name="TextBox 2">
            <a:extLst>
              <a:ext uri="{FF2B5EF4-FFF2-40B4-BE49-F238E27FC236}">
                <a16:creationId xmlns:a16="http://schemas.microsoft.com/office/drawing/2014/main" id="{C34FF522-1C26-5DC7-B965-56E0C287CE3A}"/>
              </a:ext>
            </a:extLst>
          </p:cNvPr>
          <p:cNvSpPr txBox="1"/>
          <p:nvPr/>
        </p:nvSpPr>
        <p:spPr>
          <a:xfrm>
            <a:off x="76200" y="625793"/>
            <a:ext cx="9144000" cy="4288353"/>
          </a:xfrm>
          <a:prstGeom prst="rect">
            <a:avLst/>
          </a:prstGeom>
          <a:noFill/>
        </p:spPr>
        <p:txBody>
          <a:bodyPr wrap="square" rtlCol="0">
            <a:spAutoFit/>
          </a:bodyPr>
          <a:lstStyle/>
          <a:p>
            <a:pPr marL="298450" marR="5080" indent="-285750">
              <a:spcBef>
                <a:spcPts val="1250"/>
              </a:spcBef>
              <a:buFont typeface="Arial"/>
              <a:buChar char="•"/>
              <a:tabLst>
                <a:tab pos="252095" algn="l"/>
              </a:tabLst>
            </a:pPr>
            <a:r>
              <a:rPr lang="en-US" sz="1400" spc="-5" dirty="0">
                <a:latin typeface="Verdana" panose="020B0604030504040204" pitchFamily="34" charset="0"/>
                <a:ea typeface="Verdana" panose="020B0604030504040204" pitchFamily="34" charset="0"/>
                <a:cs typeface="Microsoft Sans Serif"/>
              </a:rPr>
              <a:t>After</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collecting</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data</a:t>
            </a:r>
            <a:r>
              <a:rPr lang="en-US" sz="1400" spc="5" dirty="0">
                <a:latin typeface="Verdana" panose="020B0604030504040204" pitchFamily="34" charset="0"/>
                <a:ea typeface="Verdana" panose="020B0604030504040204" pitchFamily="34" charset="0"/>
                <a:cs typeface="Microsoft Sans Serif"/>
              </a:rPr>
              <a:t> </a:t>
            </a:r>
            <a:r>
              <a:rPr lang="en-US" sz="1400" spc="-10" dirty="0">
                <a:latin typeface="Verdana" panose="020B0604030504040204" pitchFamily="34" charset="0"/>
                <a:ea typeface="Verdana" panose="020B0604030504040204" pitchFamily="34" charset="0"/>
                <a:cs typeface="Microsoft Sans Serif"/>
              </a:rPr>
              <a:t>it’s</a:t>
            </a:r>
            <a:r>
              <a:rPr lang="en-US" sz="1400" spc="20" dirty="0">
                <a:latin typeface="Verdana" panose="020B0604030504040204" pitchFamily="34" charset="0"/>
                <a:ea typeface="Verdana" panose="020B0604030504040204" pitchFamily="34" charset="0"/>
                <a:cs typeface="Microsoft Sans Serif"/>
              </a:rPr>
              <a:t> </a:t>
            </a:r>
            <a:r>
              <a:rPr lang="en-US" sz="1400" dirty="0">
                <a:latin typeface="Verdana" panose="020B0604030504040204" pitchFamily="34" charset="0"/>
                <a:ea typeface="Verdana" panose="020B0604030504040204" pitchFamily="34" charset="0"/>
                <a:cs typeface="Microsoft Sans Serif"/>
              </a:rPr>
              <a:t>very</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important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to</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understand</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your</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data.</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So</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we</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had</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hotel</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Booking</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analysis</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data. </a:t>
            </a:r>
            <a:r>
              <a:rPr lang="en-US" sz="1400" spc="-36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Which</a:t>
            </a:r>
            <a:r>
              <a:rPr lang="en-US" sz="1400" spc="3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had 119390</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rows</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and</a:t>
            </a:r>
            <a:r>
              <a:rPr lang="en-US" sz="1400" spc="2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32</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columns.</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So</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let’s</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understand</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this</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32</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columns.</a:t>
            </a:r>
            <a:endParaRPr lang="en-US" sz="1400" dirty="0">
              <a:latin typeface="Verdana" panose="020B0604030504040204" pitchFamily="34" charset="0"/>
              <a:ea typeface="Verdana" panose="020B0604030504040204" pitchFamily="34" charset="0"/>
              <a:cs typeface="Microsoft Sans Serif"/>
            </a:endParaRPr>
          </a:p>
          <a:p>
            <a:pPr marL="12700">
              <a:lnSpc>
                <a:spcPct val="100000"/>
              </a:lnSpc>
              <a:spcBef>
                <a:spcPts val="819"/>
              </a:spcBef>
            </a:pPr>
            <a:r>
              <a:rPr lang="en-US" sz="1400" b="1" spc="-5" dirty="0">
                <a:solidFill>
                  <a:srgbClr val="FF4646"/>
                </a:solidFill>
                <a:latin typeface="Verdana" panose="020B0604030504040204" pitchFamily="34" charset="0"/>
                <a:ea typeface="Verdana" panose="020B0604030504040204" pitchFamily="34" charset="0"/>
                <a:cs typeface="Microsoft Sans Serif"/>
              </a:rPr>
              <a:t>Data Description:</a:t>
            </a:r>
            <a:endParaRPr lang="en-US" sz="1400" b="1" dirty="0">
              <a:latin typeface="Verdana" panose="020B0604030504040204" pitchFamily="34" charset="0"/>
              <a:ea typeface="Verdana" panose="020B0604030504040204" pitchFamily="34" charset="0"/>
              <a:cs typeface="Microsoft Sans Serif"/>
            </a:endParaRPr>
          </a:p>
          <a:p>
            <a:pPr marL="12700">
              <a:lnSpc>
                <a:spcPct val="100000"/>
              </a:lnSpc>
              <a:spcBef>
                <a:spcPts val="10"/>
              </a:spcBef>
            </a:pPr>
            <a:r>
              <a:rPr lang="en-US" sz="1400" b="1" spc="-5" dirty="0">
                <a:latin typeface="Verdana" panose="020B0604030504040204" pitchFamily="34" charset="0"/>
                <a:ea typeface="Verdana" panose="020B0604030504040204" pitchFamily="34" charset="0"/>
                <a:cs typeface="Arial"/>
              </a:rPr>
              <a:t>hotel</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:Resort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Hotel</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or</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City</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Hotel</a:t>
            </a:r>
            <a:endParaRPr lang="en-US" sz="1400" dirty="0">
              <a:latin typeface="Verdana" panose="020B0604030504040204" pitchFamily="34" charset="0"/>
              <a:ea typeface="Verdana" panose="020B0604030504040204" pitchFamily="34" charset="0"/>
              <a:cs typeface="Microsoft Sans Serif"/>
            </a:endParaRPr>
          </a:p>
          <a:p>
            <a:pPr marL="12700">
              <a:lnSpc>
                <a:spcPct val="100000"/>
              </a:lnSpc>
            </a:pPr>
            <a:r>
              <a:rPr lang="en-US" sz="1400" b="1" spc="-5" dirty="0" err="1">
                <a:latin typeface="Verdana" panose="020B0604030504040204" pitchFamily="34" charset="0"/>
                <a:ea typeface="Verdana" panose="020B0604030504040204" pitchFamily="34" charset="0"/>
                <a:cs typeface="Arial"/>
              </a:rPr>
              <a:t>is_canceled</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Value</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indicating if</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the</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booking was</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canceled (1)</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or</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not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(0)</a:t>
            </a:r>
            <a:endParaRPr lang="en-US" sz="1400" dirty="0">
              <a:latin typeface="Verdana" panose="020B0604030504040204" pitchFamily="34" charset="0"/>
              <a:ea typeface="Verdana" panose="020B0604030504040204" pitchFamily="34" charset="0"/>
              <a:cs typeface="Microsoft Sans Serif"/>
            </a:endParaRPr>
          </a:p>
          <a:p>
            <a:pPr marL="12700">
              <a:lnSpc>
                <a:spcPct val="100000"/>
              </a:lnSpc>
            </a:pPr>
            <a:r>
              <a:rPr lang="en-US" sz="1400" b="1" spc="-5" dirty="0" err="1">
                <a:latin typeface="Verdana" panose="020B0604030504040204" pitchFamily="34" charset="0"/>
                <a:ea typeface="Verdana" panose="020B0604030504040204" pitchFamily="34" charset="0"/>
                <a:cs typeface="Arial"/>
              </a:rPr>
              <a:t>lead_time</a:t>
            </a:r>
            <a:r>
              <a:rPr lang="en-US" sz="1400" b="1" spc="-1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2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days</a:t>
            </a:r>
            <a:r>
              <a:rPr lang="en-US" sz="1400" spc="10" dirty="0">
                <a:latin typeface="Verdana" panose="020B0604030504040204" pitchFamily="34" charset="0"/>
                <a:ea typeface="Verdana" panose="020B0604030504040204" pitchFamily="34" charset="0"/>
                <a:cs typeface="Microsoft Sans Serif"/>
              </a:rPr>
              <a:t> </a:t>
            </a:r>
            <a:r>
              <a:rPr lang="en-US" sz="1400" dirty="0">
                <a:latin typeface="Verdana" panose="020B0604030504040204" pitchFamily="34" charset="0"/>
                <a:ea typeface="Verdana" panose="020B0604030504040204" pitchFamily="34" charset="0"/>
                <a:cs typeface="Microsoft Sans Serif"/>
              </a:rPr>
              <a:t>that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elapsed between</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the</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entering date</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2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the</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booking</a:t>
            </a:r>
            <a:r>
              <a:rPr lang="en-US" sz="1400" spc="395" dirty="0">
                <a:latin typeface="Verdana" panose="020B0604030504040204" pitchFamily="34" charset="0"/>
                <a:ea typeface="Verdana" panose="020B0604030504040204" pitchFamily="34" charset="0"/>
                <a:cs typeface="Microsoft Sans Serif"/>
              </a:rPr>
              <a:t> </a:t>
            </a:r>
            <a:r>
              <a:rPr lang="en-US" sz="1400" dirty="0">
                <a:latin typeface="Verdana" panose="020B0604030504040204" pitchFamily="34" charset="0"/>
                <a:ea typeface="Verdana" panose="020B0604030504040204" pitchFamily="34" charset="0"/>
                <a:cs typeface="Microsoft Sans Serif"/>
              </a:rPr>
              <a:t>and</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the</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arrival</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date</a:t>
            </a:r>
            <a:endParaRPr lang="en-US" sz="1400" dirty="0">
              <a:latin typeface="Verdana" panose="020B0604030504040204" pitchFamily="34" charset="0"/>
              <a:ea typeface="Verdana" panose="020B0604030504040204" pitchFamily="34" charset="0"/>
              <a:cs typeface="Microsoft Sans Serif"/>
            </a:endParaRPr>
          </a:p>
          <a:p>
            <a:pPr marL="12700">
              <a:lnSpc>
                <a:spcPct val="100000"/>
              </a:lnSpc>
            </a:pPr>
            <a:r>
              <a:rPr lang="en-US" sz="1400" b="1" spc="-5" dirty="0" err="1">
                <a:latin typeface="Verdana" panose="020B0604030504040204" pitchFamily="34" charset="0"/>
                <a:ea typeface="Verdana" panose="020B0604030504040204" pitchFamily="34" charset="0"/>
                <a:cs typeface="Arial"/>
              </a:rPr>
              <a:t>arrival_date_year</a:t>
            </a:r>
            <a:r>
              <a:rPr lang="en-US" sz="1400" b="1" spc="-15"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Year</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arrival date</a:t>
            </a:r>
            <a:endParaRPr lang="en-US" sz="1400" dirty="0">
              <a:latin typeface="Verdana" panose="020B0604030504040204" pitchFamily="34" charset="0"/>
              <a:ea typeface="Verdana" panose="020B0604030504040204" pitchFamily="34" charset="0"/>
              <a:cs typeface="Microsoft Sans Serif"/>
            </a:endParaRPr>
          </a:p>
          <a:p>
            <a:pPr marL="12700" marR="3050540"/>
            <a:r>
              <a:rPr lang="en-US" sz="1400" b="1" spc="-5" dirty="0" err="1">
                <a:latin typeface="Verdana" panose="020B0604030504040204" pitchFamily="34" charset="0"/>
                <a:ea typeface="Verdana" panose="020B0604030504040204" pitchFamily="34" charset="0"/>
                <a:cs typeface="Arial"/>
              </a:rPr>
              <a:t>arrival_date_month</a:t>
            </a:r>
            <a:r>
              <a:rPr lang="en-US" sz="1400" b="1" spc="-25"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Month</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arrival date </a:t>
            </a:r>
            <a:r>
              <a:rPr lang="en-US" sz="1400" dirty="0">
                <a:latin typeface="Verdana" panose="020B0604030504040204" pitchFamily="34" charset="0"/>
                <a:ea typeface="Verdana" panose="020B0604030504040204" pitchFamily="34" charset="0"/>
                <a:cs typeface="Microsoft Sans Serif"/>
              </a:rPr>
              <a:t> </a:t>
            </a:r>
          </a:p>
          <a:p>
            <a:pPr marL="12700" marR="3050540"/>
            <a:r>
              <a:rPr lang="en-US" sz="1400" b="1" spc="-5" dirty="0" err="1">
                <a:latin typeface="Verdana" panose="020B0604030504040204" pitchFamily="34" charset="0"/>
                <a:ea typeface="Verdana" panose="020B0604030504040204" pitchFamily="34" charset="0"/>
                <a:cs typeface="Arial"/>
              </a:rPr>
              <a:t>arrival_date_week_number</a:t>
            </a:r>
            <a:r>
              <a:rPr lang="en-US" sz="1400" b="1" spc="-1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2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Week</a:t>
            </a:r>
            <a:r>
              <a:rPr lang="en-US" sz="1400" spc="2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year</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for</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arrival</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date </a:t>
            </a:r>
            <a:endParaRPr lang="en-US" sz="1400" dirty="0">
              <a:latin typeface="Verdana" panose="020B0604030504040204" pitchFamily="34" charset="0"/>
              <a:ea typeface="Verdana" panose="020B0604030504040204" pitchFamily="34" charset="0"/>
              <a:cs typeface="Microsoft Sans Serif"/>
            </a:endParaRPr>
          </a:p>
          <a:p>
            <a:pPr marL="12700" marR="3050540"/>
            <a:r>
              <a:rPr lang="en-US" sz="1400" spc="-360" dirty="0">
                <a:latin typeface="Verdana" panose="020B0604030504040204" pitchFamily="34" charset="0"/>
                <a:ea typeface="Verdana" panose="020B0604030504040204" pitchFamily="34" charset="0"/>
                <a:cs typeface="Microsoft Sans Serif"/>
              </a:rPr>
              <a:t> </a:t>
            </a:r>
            <a:r>
              <a:rPr lang="en-US" sz="1400" b="1" spc="-5" dirty="0" err="1">
                <a:latin typeface="Verdana" panose="020B0604030504040204" pitchFamily="34" charset="0"/>
                <a:ea typeface="Verdana" panose="020B0604030504040204" pitchFamily="34" charset="0"/>
                <a:cs typeface="Arial"/>
              </a:rPr>
              <a:t>arrival_date_day_of_month</a:t>
            </a:r>
            <a:r>
              <a:rPr lang="en-US" sz="1400" b="1" spc="-25"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Day</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arrival date </a:t>
            </a:r>
            <a:r>
              <a:rPr lang="en-US" sz="1400" dirty="0">
                <a:latin typeface="Verdana" panose="020B0604030504040204" pitchFamily="34" charset="0"/>
                <a:ea typeface="Verdana" panose="020B0604030504040204" pitchFamily="34" charset="0"/>
                <a:cs typeface="Microsoft Sans Serif"/>
              </a:rPr>
              <a:t> </a:t>
            </a:r>
          </a:p>
          <a:p>
            <a:pPr marL="12700" marR="3050540"/>
            <a:r>
              <a:rPr lang="en-US" sz="1400" b="1" spc="-5" dirty="0" err="1">
                <a:latin typeface="Verdana" panose="020B0604030504040204" pitchFamily="34" charset="0"/>
                <a:ea typeface="Verdana" panose="020B0604030504040204" pitchFamily="34" charset="0"/>
                <a:cs typeface="Arial"/>
              </a:rPr>
              <a:t>stays_in_weekend_nights</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 of</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weekend nights </a:t>
            </a:r>
            <a:r>
              <a:rPr lang="en-US" sz="1400" dirty="0">
                <a:latin typeface="Verdana" panose="020B0604030504040204" pitchFamily="34" charset="0"/>
                <a:ea typeface="Verdana" panose="020B0604030504040204" pitchFamily="34" charset="0"/>
                <a:cs typeface="Microsoft Sans Serif"/>
              </a:rPr>
              <a:t> </a:t>
            </a:r>
          </a:p>
          <a:p>
            <a:pPr marL="12700" marR="3050540"/>
            <a:r>
              <a:rPr lang="en-US" sz="1400" b="1" spc="-5" dirty="0" err="1">
                <a:latin typeface="Verdana" panose="020B0604030504040204" pitchFamily="34" charset="0"/>
                <a:ea typeface="Verdana" panose="020B0604030504040204" pitchFamily="34" charset="0"/>
                <a:cs typeface="Arial"/>
              </a:rPr>
              <a:t>stays_in_week_nights</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week</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nights.</a:t>
            </a:r>
            <a:endParaRPr lang="en-US" sz="1400" dirty="0">
              <a:latin typeface="Verdana" panose="020B0604030504040204" pitchFamily="34" charset="0"/>
              <a:ea typeface="Verdana" panose="020B0604030504040204" pitchFamily="34" charset="0"/>
              <a:cs typeface="Microsoft Sans Serif"/>
            </a:endParaRPr>
          </a:p>
          <a:p>
            <a:pPr marL="12700" marR="6014085">
              <a:spcBef>
                <a:spcPts val="5"/>
              </a:spcBef>
            </a:pPr>
            <a:r>
              <a:rPr lang="en-US" sz="1400" b="1" spc="-5" dirty="0">
                <a:latin typeface="Verdana" panose="020B0604030504040204" pitchFamily="34" charset="0"/>
                <a:ea typeface="Verdana" panose="020B0604030504040204" pitchFamily="34" charset="0"/>
                <a:cs typeface="Arial"/>
              </a:rPr>
              <a:t>adults</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of</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adults </a:t>
            </a:r>
            <a:r>
              <a:rPr lang="en-US" sz="1400" dirty="0">
                <a:latin typeface="Verdana" panose="020B0604030504040204" pitchFamily="34" charset="0"/>
                <a:ea typeface="Verdana" panose="020B0604030504040204" pitchFamily="34" charset="0"/>
                <a:cs typeface="Microsoft Sans Serif"/>
              </a:rPr>
              <a:t> </a:t>
            </a:r>
          </a:p>
          <a:p>
            <a:pPr marL="12700" marR="6014085">
              <a:spcBef>
                <a:spcPts val="5"/>
              </a:spcBef>
            </a:pPr>
            <a:r>
              <a:rPr lang="en-US" sz="1400" b="1" spc="-5" dirty="0">
                <a:latin typeface="Verdana" panose="020B0604030504040204" pitchFamily="34" charset="0"/>
                <a:ea typeface="Verdana" panose="020B0604030504040204" pitchFamily="34" charset="0"/>
                <a:cs typeface="Arial"/>
              </a:rPr>
              <a:t>children </a:t>
            </a:r>
            <a:r>
              <a:rPr lang="en-US" sz="1400" spc="-5" dirty="0">
                <a:latin typeface="Verdana" panose="020B0604030504040204" pitchFamily="34" charset="0"/>
                <a:ea typeface="Verdana" panose="020B0604030504040204" pitchFamily="34" charset="0"/>
                <a:cs typeface="Microsoft Sans Serif"/>
              </a:rPr>
              <a:t>: Number of children</a:t>
            </a:r>
          </a:p>
          <a:p>
            <a:pPr marL="12700" marR="6014085">
              <a:spcBef>
                <a:spcPts val="5"/>
              </a:spcBef>
            </a:pPr>
            <a:r>
              <a:rPr lang="en-US" sz="1400" b="1" spc="-5" dirty="0">
                <a:latin typeface="Verdana" panose="020B0604030504040204" pitchFamily="34" charset="0"/>
                <a:ea typeface="Verdana" panose="020B0604030504040204" pitchFamily="34" charset="0"/>
                <a:cs typeface="Arial"/>
              </a:rPr>
              <a:t>babies</a:t>
            </a:r>
            <a:r>
              <a:rPr lang="en-US" sz="1400" b="1" spc="-30"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Number of</a:t>
            </a:r>
            <a:r>
              <a:rPr lang="en-US" sz="1400" spc="5"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babies </a:t>
            </a:r>
            <a:r>
              <a:rPr lang="en-US" sz="1400" dirty="0">
                <a:latin typeface="Verdana" panose="020B0604030504040204" pitchFamily="34" charset="0"/>
                <a:ea typeface="Verdana" panose="020B0604030504040204" pitchFamily="34" charset="0"/>
                <a:cs typeface="Microsoft Sans Serif"/>
              </a:rPr>
              <a:t> </a:t>
            </a:r>
            <a:endParaRPr lang="en-US" sz="1400" dirty="0">
              <a:latin typeface="Verdana" panose="020B0604030504040204" pitchFamily="34" charset="0"/>
              <a:ea typeface="Verdana" panose="020B0604030504040204" pitchFamily="34" charset="0"/>
              <a:cs typeface="Calibri"/>
            </a:endParaRPr>
          </a:p>
          <a:p>
            <a:pPr marL="12700" marR="6014085">
              <a:spcBef>
                <a:spcPts val="5"/>
              </a:spcBef>
            </a:pPr>
            <a:r>
              <a:rPr lang="en-US" sz="1400" b="1" spc="-5" dirty="0">
                <a:latin typeface="Verdana" panose="020B0604030504040204" pitchFamily="34" charset="0"/>
                <a:ea typeface="Verdana" panose="020B0604030504040204" pitchFamily="34" charset="0"/>
                <a:cs typeface="Arial"/>
              </a:rPr>
              <a:t>meal</a:t>
            </a:r>
            <a:r>
              <a:rPr lang="en-US" sz="1400" b="1" spc="-15"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Type of</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meal booked. </a:t>
            </a:r>
            <a:r>
              <a:rPr lang="en-US" sz="1400" dirty="0">
                <a:latin typeface="Verdana" panose="020B0604030504040204" pitchFamily="34" charset="0"/>
                <a:ea typeface="Verdana" panose="020B0604030504040204" pitchFamily="34" charset="0"/>
                <a:cs typeface="Microsoft Sans Serif"/>
              </a:rPr>
              <a:t> </a:t>
            </a:r>
          </a:p>
          <a:p>
            <a:pPr marL="12700" marR="6014085">
              <a:spcBef>
                <a:spcPts val="5"/>
              </a:spcBef>
            </a:pPr>
            <a:r>
              <a:rPr lang="en-US" sz="1400" b="1" spc="-5" dirty="0">
                <a:latin typeface="Verdana" panose="020B0604030504040204" pitchFamily="34" charset="0"/>
                <a:ea typeface="Verdana" panose="020B0604030504040204" pitchFamily="34" charset="0"/>
                <a:cs typeface="Arial"/>
              </a:rPr>
              <a:t>country</a:t>
            </a:r>
            <a:r>
              <a:rPr lang="en-US" sz="1400" b="1" spc="-25" dirty="0">
                <a:latin typeface="Verdana" panose="020B0604030504040204" pitchFamily="34" charset="0"/>
                <a:ea typeface="Verdana" panose="020B0604030504040204" pitchFamily="34" charset="0"/>
                <a:cs typeface="Arial"/>
              </a:rPr>
              <a:t> </a:t>
            </a:r>
            <a:r>
              <a:rPr lang="en-US" sz="1400" spc="-5" dirty="0">
                <a:latin typeface="Verdana" panose="020B0604030504040204" pitchFamily="34" charset="0"/>
                <a:ea typeface="Verdana" panose="020B0604030504040204" pitchFamily="34" charset="0"/>
                <a:cs typeface="Microsoft Sans Serif"/>
              </a:rPr>
              <a:t>:</a:t>
            </a:r>
            <a:r>
              <a:rPr lang="en-US" sz="1400" spc="1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Country of</a:t>
            </a:r>
            <a:r>
              <a:rPr lang="en-US" sz="1400" dirty="0">
                <a:latin typeface="Verdana" panose="020B0604030504040204" pitchFamily="34" charset="0"/>
                <a:ea typeface="Verdana" panose="020B0604030504040204" pitchFamily="34" charset="0"/>
                <a:cs typeface="Microsoft Sans Serif"/>
              </a:rPr>
              <a:t> </a:t>
            </a:r>
            <a:r>
              <a:rPr lang="en-US" sz="1400" spc="-5" dirty="0">
                <a:latin typeface="Verdana" panose="020B0604030504040204" pitchFamily="34" charset="0"/>
                <a:ea typeface="Verdana" panose="020B0604030504040204" pitchFamily="34" charset="0"/>
                <a:cs typeface="Microsoft Sans Serif"/>
              </a:rPr>
              <a:t>origin.</a:t>
            </a:r>
            <a:endParaRPr lang="en-US" sz="1400" dirty="0">
              <a:latin typeface="Verdana" panose="020B0604030504040204" pitchFamily="34" charset="0"/>
              <a:ea typeface="Verdana" panose="020B0604030504040204" pitchFamily="34" charset="0"/>
              <a:cs typeface="Microsoft Sans Serif"/>
            </a:endParaRPr>
          </a:p>
        </p:txBody>
      </p:sp>
      <p:sp>
        <p:nvSpPr>
          <p:cNvPr id="4" name="Star: 5 Points 3">
            <a:extLst>
              <a:ext uri="{FF2B5EF4-FFF2-40B4-BE49-F238E27FC236}">
                <a16:creationId xmlns:a16="http://schemas.microsoft.com/office/drawing/2014/main" id="{8A13C4EB-BB56-4ABF-4CF5-EC3526694703}"/>
              </a:ext>
            </a:extLst>
          </p:cNvPr>
          <p:cNvSpPr/>
          <p:nvPr/>
        </p:nvSpPr>
        <p:spPr>
          <a:xfrm>
            <a:off x="533400" y="218385"/>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tar: 5 Points 4">
            <a:extLst>
              <a:ext uri="{FF2B5EF4-FFF2-40B4-BE49-F238E27FC236}">
                <a16:creationId xmlns:a16="http://schemas.microsoft.com/office/drawing/2014/main" id="{4CD58A7E-556C-B3ED-A49F-ADD9AB429942}"/>
              </a:ext>
            </a:extLst>
          </p:cNvPr>
          <p:cNvSpPr/>
          <p:nvPr/>
        </p:nvSpPr>
        <p:spPr>
          <a:xfrm>
            <a:off x="7962900" y="189122"/>
            <a:ext cx="304800" cy="259207"/>
          </a:xfrm>
          <a:prstGeom prst="star5">
            <a:avLst>
              <a:gd name="adj" fmla="val 16395"/>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953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82BBC-12E7-EFDF-445E-7D4581C8DB83}"/>
              </a:ext>
            </a:extLst>
          </p:cNvPr>
          <p:cNvSpPr txBox="1"/>
          <p:nvPr/>
        </p:nvSpPr>
        <p:spPr>
          <a:xfrm>
            <a:off x="114300" y="742950"/>
            <a:ext cx="8915400" cy="4211409"/>
          </a:xfrm>
          <a:prstGeom prst="rect">
            <a:avLst/>
          </a:prstGeom>
          <a:noFill/>
        </p:spPr>
        <p:txBody>
          <a:bodyPr wrap="square" rtlCol="0">
            <a:spAutoFit/>
          </a:bodyPr>
          <a:lstStyle/>
          <a:p>
            <a:pPr marL="12700" marR="4111625">
              <a:spcBef>
                <a:spcPts val="95"/>
              </a:spcBef>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market_segment</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Market</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segment designation.</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(TA/TO) </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p>
          <a:p>
            <a:pPr marL="12700" marR="4111625">
              <a:spcBef>
                <a:spcPts val="95"/>
              </a:spcBef>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distribution_channel</a:t>
            </a:r>
            <a:r>
              <a:rPr lang="en-US" sz="1400" b="1"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 Booking distribution channel.(T/A/TO) </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4111625">
              <a:spcBef>
                <a:spcPts val="95"/>
              </a:spcBef>
            </a:pPr>
            <a:r>
              <a:rPr lang="en-US" sz="1400" spc="-360" dirty="0">
                <a:latin typeface="Times New Roman" panose="02020603050405020304" pitchFamily="18" charset="0"/>
                <a:ea typeface="Verdana" panose="020B0604030504040204" pitchFamily="34" charset="0"/>
                <a:cs typeface="Times New Roman" panose="02020603050405020304" pitchFamily="18" charset="0"/>
              </a:rPr>
              <a:t> </a:t>
            </a: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is_repeated_guest</a:t>
            </a:r>
            <a:r>
              <a:rPr lang="en-US" sz="1400" b="1"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is</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repeated</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guest (1)</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or</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not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(0)</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165735">
              <a:spcBef>
                <a:spcPts val="5"/>
              </a:spcBef>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previous_cancellations</a:t>
            </a:r>
            <a:r>
              <a:rPr lang="en-US" sz="1400" b="1"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previous bookings</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that</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were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cancelled</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by</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prior</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to</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current </a:t>
            </a:r>
            <a:r>
              <a:rPr lang="en-US" sz="1400" spc="-35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355600"/>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previous_bookings_not_canceled</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previous bookings</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not</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cancelled</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by</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prior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to</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 </a:t>
            </a:r>
            <a:r>
              <a:rPr lang="en-US" sz="1400" spc="-36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current</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00000"/>
              </a:lnSpc>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reserved_room_type</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Code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room</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type</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reserved.</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00000"/>
              </a:lnSpc>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assigned_room_type</a:t>
            </a:r>
            <a:r>
              <a:rPr lang="en-US" sz="1400" b="1"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Code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for</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type</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room</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assigned to</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00000"/>
              </a:lnSpc>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booking_changes</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changes</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made</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to</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 </a:t>
            </a:r>
            <a:r>
              <a:rPr lang="en-US" sz="1400" dirty="0">
                <a:latin typeface="Times New Roman" panose="02020603050405020304" pitchFamily="18" charset="0"/>
                <a:ea typeface="Verdana" panose="020B0604030504040204" pitchFamily="34" charset="0"/>
                <a:cs typeface="Times New Roman" panose="02020603050405020304" pitchFamily="18" charset="0"/>
              </a:rPr>
              <a:t>from</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moment</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was</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entered on</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4220845"/>
            <a:r>
              <a:rPr lang="en-US" sz="1400" spc="-5" dirty="0">
                <a:latin typeface="Times New Roman" panose="02020603050405020304" pitchFamily="18" charset="0"/>
                <a:ea typeface="Verdana" panose="020B0604030504040204" pitchFamily="34" charset="0"/>
                <a:cs typeface="Times New Roman" panose="02020603050405020304" pitchFamily="18" charset="0"/>
              </a:rPr>
              <a:t>PMS</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until</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moment</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check-in</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or</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cancellation </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p>
          <a:p>
            <a:pPr marL="12700" marR="4220845"/>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deposit_type</a:t>
            </a:r>
            <a:r>
              <a:rPr lang="en-US" sz="1400" b="1"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No</a:t>
            </a:r>
            <a:r>
              <a:rPr lang="en-US" sz="1400"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Deposit,</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Non</a:t>
            </a:r>
            <a:r>
              <a:rPr lang="en-US" sz="1400"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Refund</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Refundable. </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p>
          <a:p>
            <a:pPr marL="12700" marR="4220845"/>
            <a:r>
              <a:rPr lang="en-US" sz="1400" b="1" spc="-5" dirty="0">
                <a:latin typeface="Times New Roman" panose="02020603050405020304" pitchFamily="18" charset="0"/>
                <a:ea typeface="Verdana" panose="020B0604030504040204" pitchFamily="34" charset="0"/>
                <a:cs typeface="Times New Roman" panose="02020603050405020304" pitchFamily="18" charset="0"/>
              </a:rPr>
              <a:t>agent</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ID</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travel</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agency</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that</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made</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 </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p>
          <a:p>
            <a:pPr marL="12700" marR="4220845"/>
            <a:r>
              <a:rPr lang="en-US" sz="1400" b="1" spc="-5" dirty="0">
                <a:latin typeface="Times New Roman" panose="02020603050405020304" pitchFamily="18" charset="0"/>
                <a:ea typeface="Verdana" panose="020B0604030504040204" pitchFamily="34" charset="0"/>
                <a:cs typeface="Times New Roman" panose="02020603050405020304" pitchFamily="18" charset="0"/>
              </a:rPr>
              <a:t>company</a:t>
            </a:r>
            <a:r>
              <a:rPr lang="en-US" sz="1400" b="1"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ID</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company/entity</a:t>
            </a:r>
            <a:r>
              <a:rPr lang="en-US" sz="1400" dirty="0">
                <a:latin typeface="Times New Roman" panose="02020603050405020304" pitchFamily="18" charset="0"/>
                <a:ea typeface="Verdana" panose="020B0604030504040204" pitchFamily="34" charset="0"/>
                <a:cs typeface="Times New Roman" panose="02020603050405020304" pitchFamily="18" charset="0"/>
              </a:rPr>
              <a:t> that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made</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 .</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00000"/>
              </a:lnSpc>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days_in_waiting_list</a:t>
            </a:r>
            <a:r>
              <a:rPr lang="en-US" sz="1400" b="1"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days</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booking was</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10" dirty="0">
                <a:latin typeface="Times New Roman" panose="02020603050405020304" pitchFamily="18" charset="0"/>
                <a:ea typeface="Verdana" panose="020B0604030504040204" pitchFamily="34" charset="0"/>
                <a:cs typeface="Times New Roman" panose="02020603050405020304" pitchFamily="18" charset="0"/>
              </a:rPr>
              <a:t>in</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waiting</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list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before</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it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was</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confirmed to</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00000"/>
              </a:lnSpc>
            </a:pPr>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customer_type</a:t>
            </a:r>
            <a:r>
              <a:rPr lang="en-US" sz="1400" b="1"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4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type</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err="1">
                <a:latin typeface="Times New Roman" panose="02020603050405020304" pitchFamily="18" charset="0"/>
                <a:ea typeface="Verdana" panose="020B0604030504040204" pitchFamily="34" charset="0"/>
                <a:cs typeface="Times New Roman" panose="02020603050405020304" pitchFamily="18" charset="0"/>
              </a:rPr>
              <a:t>Contract,Group,transient,Transient</a:t>
            </a:r>
            <a:r>
              <a:rPr lang="en-US" sz="1400" dirty="0">
                <a:latin typeface="Times New Roman" panose="02020603050405020304" pitchFamily="18" charset="0"/>
                <a:ea typeface="Verdana" panose="020B0604030504040204" pitchFamily="34" charset="0"/>
                <a:cs typeface="Times New Roman" panose="02020603050405020304" pitchFamily="18" charset="0"/>
              </a:rPr>
              <a:t> party.</a:t>
            </a:r>
          </a:p>
          <a:p>
            <a:pPr marL="12700" marR="149860"/>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adr</a:t>
            </a:r>
            <a:r>
              <a:rPr lang="en-US" sz="1400" b="1"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Average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Daily</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Rate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as</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defined</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by</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dividing</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sum</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10" dirty="0">
                <a:latin typeface="Times New Roman" panose="02020603050405020304" pitchFamily="18" charset="0"/>
                <a:ea typeface="Verdana" panose="020B0604030504040204" pitchFamily="34" charset="0"/>
                <a:cs typeface="Times New Roman" panose="02020603050405020304" pitchFamily="18" charset="0"/>
              </a:rPr>
              <a:t>all</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lodging</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transactions by</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total</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staying </a:t>
            </a:r>
            <a:r>
              <a:rPr lang="en-US" sz="1400" spc="-36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nights</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517525"/>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required_car_parking_spaces</a:t>
            </a:r>
            <a:r>
              <a:rPr lang="en-US" sz="1400" b="1" spc="-3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 of</a:t>
            </a:r>
            <a:r>
              <a:rPr lang="en-US" sz="1400"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car</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parking</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spaces</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required by</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 </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p>
          <a:p>
            <a:pPr marL="12700" marR="517525"/>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total_of_special_requests</a:t>
            </a:r>
            <a:r>
              <a:rPr lang="en-US" sz="1400" b="1" spc="-2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Number</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of</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special</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requests</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made</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by</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the</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customer</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(e.g.</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twin</a:t>
            </a:r>
            <a:r>
              <a:rPr lang="en-US" sz="1400" spc="25"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bed</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or</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high</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floor) </a:t>
            </a:r>
            <a:r>
              <a:rPr lang="en-US" sz="1400" spc="-355" dirty="0">
                <a:latin typeface="Times New Roman" panose="02020603050405020304" pitchFamily="18" charset="0"/>
                <a:ea typeface="Verdana" panose="020B0604030504040204" pitchFamily="34" charset="0"/>
                <a:cs typeface="Times New Roman" panose="02020603050405020304" pitchFamily="18" charset="0"/>
              </a:rPr>
              <a:t> </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12700" marR="517525"/>
            <a:r>
              <a:rPr lang="en-US" sz="1400" b="1" spc="-5" dirty="0" err="1">
                <a:latin typeface="Times New Roman" panose="02020603050405020304" pitchFamily="18" charset="0"/>
                <a:ea typeface="Verdana" panose="020B0604030504040204" pitchFamily="34" charset="0"/>
                <a:cs typeface="Times New Roman" panose="02020603050405020304" pitchFamily="18" charset="0"/>
              </a:rPr>
              <a:t>reservation_status</a:t>
            </a:r>
            <a:r>
              <a:rPr lang="en-US" sz="1400" b="1" spc="-3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a:t>
            </a:r>
            <a:r>
              <a:rPr lang="en-US" sz="1400" spc="1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Reservation</a:t>
            </a:r>
            <a:r>
              <a:rPr lang="en-US" sz="1400" spc="-10"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last</a:t>
            </a:r>
            <a:r>
              <a:rPr lang="en-US" sz="1400" spc="5" dirty="0">
                <a:latin typeface="Times New Roman" panose="02020603050405020304" pitchFamily="18" charset="0"/>
                <a:ea typeface="Verdana" panose="020B0604030504040204" pitchFamily="34" charset="0"/>
                <a:cs typeface="Times New Roman" panose="02020603050405020304" pitchFamily="18" charset="0"/>
              </a:rPr>
              <a:t> </a:t>
            </a:r>
            <a:r>
              <a:rPr lang="en-US" sz="1400" spc="-5" dirty="0">
                <a:latin typeface="Times New Roman" panose="02020603050405020304" pitchFamily="18" charset="0"/>
                <a:ea typeface="Verdana" panose="020B0604030504040204" pitchFamily="34" charset="0"/>
                <a:cs typeface="Times New Roman" panose="02020603050405020304" pitchFamily="18" charset="0"/>
              </a:rPr>
              <a:t>status.</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FE13383-0AC2-9D13-14A2-5FB43551DC55}"/>
              </a:ext>
            </a:extLst>
          </p:cNvPr>
          <p:cNvSpPr txBox="1"/>
          <p:nvPr/>
        </p:nvSpPr>
        <p:spPr>
          <a:xfrm>
            <a:off x="12492" y="8432"/>
            <a:ext cx="8534400" cy="578882"/>
          </a:xfrm>
          <a:prstGeom prst="rect">
            <a:avLst/>
          </a:prstGeom>
          <a:solidFill>
            <a:schemeClr val="tx1"/>
          </a:solidFill>
        </p:spPr>
        <p:txBody>
          <a:bodyPr wrap="square" rtlCol="0">
            <a:spAutoFit/>
          </a:bodyPr>
          <a:lstStyle/>
          <a:p>
            <a:endParaRPr lang="en-IN" dirty="0"/>
          </a:p>
        </p:txBody>
      </p:sp>
    </p:spTree>
    <p:extLst>
      <p:ext uri="{BB962C8B-B14F-4D97-AF65-F5344CB8AC3E}">
        <p14:creationId xmlns:p14="http://schemas.microsoft.com/office/powerpoint/2010/main" val="4228871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78942"/>
            <a:ext cx="4779137" cy="452120"/>
          </a:xfrm>
          <a:prstGeom prst="rect">
            <a:avLst/>
          </a:prstGeom>
        </p:spPr>
        <p:txBody>
          <a:bodyPr vert="horz" wrap="square" lIns="0" tIns="12065"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gn="ctr">
              <a:lnSpc>
                <a:spcPct val="100000"/>
              </a:lnSpc>
              <a:spcBef>
                <a:spcPts val="95"/>
              </a:spcBef>
            </a:pPr>
            <a:r>
              <a:rPr sz="2800" i="1" u="sng" dirty="0">
                <a:ln/>
                <a:solidFill>
                  <a:schemeClr val="accent3"/>
                </a:solidFill>
                <a:uFill>
                  <a:solidFill>
                    <a:srgbClr val="CC0000"/>
                  </a:solidFill>
                </a:uFill>
              </a:rPr>
              <a:t>Hotel </a:t>
            </a:r>
            <a:r>
              <a:rPr lang="en-IN" sz="2800" i="1" u="sng" dirty="0">
                <a:ln/>
                <a:solidFill>
                  <a:schemeClr val="accent3"/>
                </a:solidFill>
                <a:uFill>
                  <a:solidFill>
                    <a:srgbClr val="CC0000"/>
                  </a:solidFill>
                </a:uFill>
              </a:rPr>
              <a:t>Industry   </a:t>
            </a:r>
            <a:endParaRPr sz="2800" i="1" u="sng" dirty="0">
              <a:ln/>
              <a:solidFill>
                <a:schemeClr val="accent3"/>
              </a:solidFill>
            </a:endParaRPr>
          </a:p>
        </p:txBody>
      </p:sp>
      <p:sp>
        <p:nvSpPr>
          <p:cNvPr id="3" name="object 3"/>
          <p:cNvSpPr txBox="1"/>
          <p:nvPr/>
        </p:nvSpPr>
        <p:spPr>
          <a:xfrm>
            <a:off x="228600" y="757637"/>
            <a:ext cx="4876800" cy="4004301"/>
          </a:xfrm>
          <a:prstGeom prst="rect">
            <a:avLst/>
          </a:prstGeom>
        </p:spPr>
        <p:txBody>
          <a:bodyPr vert="horz" wrap="square" lIns="0" tIns="13335" rIns="0" bIns="0" rtlCol="0">
            <a:spAutoFit/>
          </a:bodyPr>
          <a:lstStyle/>
          <a:p>
            <a:pPr marL="355600" marR="5080" indent="-343535">
              <a:lnSpc>
                <a:spcPct val="100000"/>
              </a:lnSpc>
              <a:spcBef>
                <a:spcPts val="105"/>
              </a:spcBef>
              <a:buClr>
                <a:srgbClr val="000000"/>
              </a:buClr>
              <a:buFont typeface="Arial MT"/>
              <a:buChar char="•"/>
              <a:tabLst>
                <a:tab pos="355600" algn="l"/>
                <a:tab pos="356235" algn="l"/>
              </a:tabLst>
            </a:pPr>
            <a:endParaRPr lang="en-US" sz="1600" dirty="0">
              <a:latin typeface="Verdana" panose="020B0604030504040204" pitchFamily="34" charset="0"/>
              <a:ea typeface="Verdana" panose="020B0604030504040204" pitchFamily="34" charset="0"/>
            </a:endParaRPr>
          </a:p>
          <a:p>
            <a:pPr marL="355600" marR="5080" indent="-343535">
              <a:lnSpc>
                <a:spcPct val="100000"/>
              </a:lnSpc>
              <a:spcBef>
                <a:spcPts val="105"/>
              </a:spcBef>
              <a:buClr>
                <a:srgbClr val="000000"/>
              </a:buClr>
              <a:buFont typeface="Arial MT"/>
              <a:buChar char="•"/>
              <a:tabLst>
                <a:tab pos="355600" algn="l"/>
                <a:tab pos="356235" algn="l"/>
              </a:tabLst>
            </a:pPr>
            <a:r>
              <a:rPr lang="en-US" sz="1600" dirty="0">
                <a:latin typeface="Verdana" panose="020B0604030504040204" pitchFamily="34" charset="0"/>
                <a:ea typeface="Verdana" panose="020B0604030504040204" pitchFamily="34" charset="0"/>
              </a:rPr>
              <a:t>A few decades ago, traveling was not a part of everyday life. But today travel is an enormous budding industry of 8.8 trillion economy. This directly affects the hotel industry which is highly competitive.</a:t>
            </a:r>
            <a:r>
              <a:rPr sz="1600" dirty="0">
                <a:latin typeface="Verdana" panose="020B0604030504040204" pitchFamily="34" charset="0"/>
                <a:ea typeface="Verdana" panose="020B0604030504040204" pitchFamily="34" charset="0"/>
                <a:cs typeface="Verdana"/>
              </a:rPr>
              <a:t>.</a:t>
            </a:r>
            <a:r>
              <a:rPr sz="1600" spc="65" dirty="0">
                <a:latin typeface="Verdana" panose="020B0604030504040204" pitchFamily="34" charset="0"/>
                <a:ea typeface="Verdana" panose="020B0604030504040204" pitchFamily="34" charset="0"/>
                <a:cs typeface="Verdana"/>
              </a:rPr>
              <a:t> </a:t>
            </a:r>
            <a:endParaRPr lang="en-IN" sz="1600" spc="65" dirty="0">
              <a:latin typeface="Verdana" panose="020B0604030504040204" pitchFamily="34" charset="0"/>
              <a:ea typeface="Verdana" panose="020B0604030504040204" pitchFamily="34" charset="0"/>
              <a:cs typeface="Verdana"/>
            </a:endParaRPr>
          </a:p>
          <a:p>
            <a:pPr marL="355600" marR="5080" indent="-343535">
              <a:lnSpc>
                <a:spcPct val="100000"/>
              </a:lnSpc>
              <a:spcBef>
                <a:spcPts val="105"/>
              </a:spcBef>
              <a:buClr>
                <a:srgbClr val="000000"/>
              </a:buClr>
              <a:buFont typeface="Arial MT"/>
              <a:buChar char="•"/>
              <a:tabLst>
                <a:tab pos="355600" algn="l"/>
                <a:tab pos="356235" algn="l"/>
              </a:tabLst>
            </a:pPr>
            <a:endParaRPr lang="en-IN" sz="1600" spc="65" dirty="0">
              <a:latin typeface="Verdana" panose="020B0604030504040204" pitchFamily="34" charset="0"/>
              <a:ea typeface="Verdana" panose="020B0604030504040204" pitchFamily="34" charset="0"/>
              <a:cs typeface="Verdana"/>
            </a:endParaRPr>
          </a:p>
          <a:p>
            <a:pPr marL="355600" marR="5080" indent="-343535">
              <a:lnSpc>
                <a:spcPct val="100000"/>
              </a:lnSpc>
              <a:spcBef>
                <a:spcPts val="105"/>
              </a:spcBef>
              <a:buClr>
                <a:srgbClr val="000000"/>
              </a:buClr>
              <a:buFont typeface="Arial MT"/>
              <a:buChar char="•"/>
              <a:tabLst>
                <a:tab pos="355600" algn="l"/>
                <a:tab pos="356235" algn="l"/>
              </a:tabLst>
            </a:pPr>
            <a:r>
              <a:rPr lang="en-US" sz="1600" dirty="0">
                <a:latin typeface="Verdana" panose="020B0604030504040204" pitchFamily="34" charset="0"/>
                <a:ea typeface="Verdana" panose="020B0604030504040204" pitchFamily="34" charset="0"/>
              </a:rPr>
              <a:t>We are here with a compact data to study about the hotel industry, mainly the booking. We are focusing on two types of hotels in this study i.e. City Hotels, Resort Hotels </a:t>
            </a:r>
          </a:p>
          <a:p>
            <a:pPr marL="355600" marR="5080" indent="-343535">
              <a:lnSpc>
                <a:spcPct val="100000"/>
              </a:lnSpc>
              <a:spcBef>
                <a:spcPts val="105"/>
              </a:spcBef>
              <a:buClr>
                <a:srgbClr val="000000"/>
              </a:buClr>
              <a:buFont typeface="Arial MT"/>
              <a:buChar char="•"/>
              <a:tabLst>
                <a:tab pos="355600" algn="l"/>
                <a:tab pos="356235" algn="l"/>
              </a:tabLst>
            </a:pPr>
            <a:endParaRPr sz="1600" dirty="0">
              <a:latin typeface="Verdana" panose="020B0604030504040204" pitchFamily="34" charset="0"/>
              <a:ea typeface="Verdana" panose="020B0604030504040204" pitchFamily="34" charset="0"/>
              <a:cs typeface="Verdana"/>
            </a:endParaRPr>
          </a:p>
          <a:p>
            <a:pPr marL="355600" marR="265430" indent="-343535">
              <a:lnSpc>
                <a:spcPct val="100000"/>
              </a:lnSpc>
              <a:spcBef>
                <a:spcPts val="5"/>
              </a:spcBef>
              <a:buClr>
                <a:srgbClr val="000000"/>
              </a:buClr>
              <a:buFont typeface="Arial MT"/>
              <a:buChar char="•"/>
              <a:tabLst>
                <a:tab pos="355600" algn="l"/>
                <a:tab pos="356235" algn="l"/>
              </a:tabLst>
            </a:pPr>
            <a:r>
              <a:rPr sz="1600" spc="-55" dirty="0">
                <a:latin typeface="Verdana" panose="020B0604030504040204" pitchFamily="34" charset="0"/>
                <a:ea typeface="Verdana" panose="020B0604030504040204" pitchFamily="34" charset="0"/>
                <a:cs typeface="Verdana"/>
              </a:rPr>
              <a:t>O</a:t>
            </a:r>
            <a:r>
              <a:rPr sz="1600" spc="-60" dirty="0">
                <a:latin typeface="Verdana" panose="020B0604030504040204" pitchFamily="34" charset="0"/>
                <a:ea typeface="Verdana" panose="020B0604030504040204" pitchFamily="34" charset="0"/>
                <a:cs typeface="Verdana"/>
              </a:rPr>
              <a:t>v</a:t>
            </a:r>
            <a:r>
              <a:rPr sz="1600" spc="-55" dirty="0">
                <a:latin typeface="Verdana" panose="020B0604030504040204" pitchFamily="34" charset="0"/>
                <a:ea typeface="Verdana" panose="020B0604030504040204" pitchFamily="34" charset="0"/>
                <a:cs typeface="Verdana"/>
              </a:rPr>
              <a:t>e</a:t>
            </a:r>
            <a:r>
              <a:rPr sz="1600" spc="-90" dirty="0">
                <a:latin typeface="Verdana" panose="020B0604030504040204" pitchFamily="34" charset="0"/>
                <a:ea typeface="Verdana" panose="020B0604030504040204" pitchFamily="34" charset="0"/>
                <a:cs typeface="Verdana"/>
              </a:rPr>
              <a:t>r</a:t>
            </a:r>
            <a:r>
              <a:rPr sz="1600" spc="-55" dirty="0">
                <a:latin typeface="Verdana" panose="020B0604030504040204" pitchFamily="34" charset="0"/>
                <a:ea typeface="Verdana" panose="020B0604030504040204" pitchFamily="34" charset="0"/>
                <a:cs typeface="Verdana"/>
              </a:rPr>
              <a:t>a</a:t>
            </a:r>
            <a:r>
              <a:rPr sz="1600" spc="-60" dirty="0">
                <a:latin typeface="Verdana" panose="020B0604030504040204" pitchFamily="34" charset="0"/>
                <a:ea typeface="Verdana" panose="020B0604030504040204" pitchFamily="34" charset="0"/>
                <a:cs typeface="Verdana"/>
              </a:rPr>
              <a:t>ll</a:t>
            </a:r>
            <a:r>
              <a:rPr sz="1600" dirty="0">
                <a:latin typeface="Verdana" panose="020B0604030504040204" pitchFamily="34" charset="0"/>
                <a:ea typeface="Verdana" panose="020B0604030504040204" pitchFamily="34" charset="0"/>
                <a:cs typeface="Verdana"/>
              </a:rPr>
              <a:t>,</a:t>
            </a:r>
            <a:r>
              <a:rPr sz="1600" spc="-235" dirty="0">
                <a:latin typeface="Verdana" panose="020B0604030504040204" pitchFamily="34" charset="0"/>
                <a:ea typeface="Verdana" panose="020B0604030504040204" pitchFamily="34" charset="0"/>
                <a:cs typeface="Verdana"/>
              </a:rPr>
              <a:t> </a:t>
            </a:r>
            <a:r>
              <a:rPr sz="1600" spc="-25" dirty="0">
                <a:latin typeface="Verdana" panose="020B0604030504040204" pitchFamily="34" charset="0"/>
                <a:ea typeface="Verdana" panose="020B0604030504040204" pitchFamily="34" charset="0"/>
                <a:cs typeface="Verdana"/>
              </a:rPr>
              <a:t>s</a:t>
            </a:r>
            <a:r>
              <a:rPr sz="1600" spc="-30" dirty="0">
                <a:latin typeface="Verdana" panose="020B0604030504040204" pitchFamily="34" charset="0"/>
                <a:ea typeface="Verdana" panose="020B0604030504040204" pitchFamily="34" charset="0"/>
                <a:cs typeface="Verdana"/>
              </a:rPr>
              <a:t>a</a:t>
            </a:r>
            <a:r>
              <a:rPr sz="1600" spc="-35" dirty="0">
                <a:latin typeface="Verdana" panose="020B0604030504040204" pitchFamily="34" charset="0"/>
                <a:ea typeface="Verdana" panose="020B0604030504040204" pitchFamily="34" charset="0"/>
                <a:cs typeface="Verdana"/>
              </a:rPr>
              <a:t>l</a:t>
            </a:r>
            <a:r>
              <a:rPr sz="1600" spc="-30" dirty="0">
                <a:latin typeface="Verdana" panose="020B0604030504040204" pitchFamily="34" charset="0"/>
                <a:ea typeface="Verdana" panose="020B0604030504040204" pitchFamily="34" charset="0"/>
                <a:cs typeface="Verdana"/>
              </a:rPr>
              <a:t>e</a:t>
            </a:r>
            <a:r>
              <a:rPr sz="1600" dirty="0">
                <a:latin typeface="Verdana" panose="020B0604030504040204" pitchFamily="34" charset="0"/>
                <a:ea typeface="Verdana" panose="020B0604030504040204" pitchFamily="34" charset="0"/>
                <a:cs typeface="Verdana"/>
              </a:rPr>
              <a:t>s</a:t>
            </a:r>
            <a:r>
              <a:rPr sz="1600" spc="-260" dirty="0">
                <a:latin typeface="Verdana" panose="020B0604030504040204" pitchFamily="34" charset="0"/>
                <a:ea typeface="Verdana" panose="020B0604030504040204" pitchFamily="34" charset="0"/>
                <a:cs typeface="Verdana"/>
              </a:rPr>
              <a:t> </a:t>
            </a:r>
            <a:r>
              <a:rPr sz="1600" spc="35" dirty="0">
                <a:latin typeface="Verdana" panose="020B0604030504040204" pitchFamily="34" charset="0"/>
                <a:ea typeface="Verdana" panose="020B0604030504040204" pitchFamily="34" charset="0"/>
                <a:cs typeface="Verdana"/>
              </a:rPr>
              <a:t>f</a:t>
            </a:r>
            <a:r>
              <a:rPr sz="1600" spc="30" dirty="0">
                <a:latin typeface="Verdana" panose="020B0604030504040204" pitchFamily="34" charset="0"/>
                <a:ea typeface="Verdana" panose="020B0604030504040204" pitchFamily="34" charset="0"/>
                <a:cs typeface="Verdana"/>
              </a:rPr>
              <a:t>ro</a:t>
            </a:r>
            <a:r>
              <a:rPr sz="1600" dirty="0">
                <a:latin typeface="Verdana" panose="020B0604030504040204" pitchFamily="34" charset="0"/>
                <a:ea typeface="Verdana" panose="020B0604030504040204" pitchFamily="34" charset="0"/>
                <a:cs typeface="Verdana"/>
              </a:rPr>
              <a:t>m</a:t>
            </a:r>
            <a:r>
              <a:rPr sz="1600" spc="-165" dirty="0">
                <a:latin typeface="Verdana" panose="020B0604030504040204" pitchFamily="34" charset="0"/>
                <a:ea typeface="Verdana" panose="020B0604030504040204" pitchFamily="34" charset="0"/>
                <a:cs typeface="Verdana"/>
              </a:rPr>
              <a:t> </a:t>
            </a:r>
            <a:r>
              <a:rPr sz="1600" spc="35" dirty="0">
                <a:latin typeface="Verdana" panose="020B0604030504040204" pitchFamily="34" charset="0"/>
                <a:ea typeface="Verdana" panose="020B0604030504040204" pitchFamily="34" charset="0"/>
                <a:cs typeface="Verdana"/>
              </a:rPr>
              <a:t>h</a:t>
            </a:r>
            <a:r>
              <a:rPr sz="1600" spc="30" dirty="0">
                <a:latin typeface="Verdana" panose="020B0604030504040204" pitchFamily="34" charset="0"/>
                <a:ea typeface="Verdana" panose="020B0604030504040204" pitchFamily="34" charset="0"/>
                <a:cs typeface="Verdana"/>
              </a:rPr>
              <a:t>o</a:t>
            </a:r>
            <a:r>
              <a:rPr sz="1600" spc="35" dirty="0">
                <a:latin typeface="Verdana" panose="020B0604030504040204" pitchFamily="34" charset="0"/>
                <a:ea typeface="Verdana" panose="020B0604030504040204" pitchFamily="34" charset="0"/>
                <a:cs typeface="Verdana"/>
              </a:rPr>
              <a:t>t</a:t>
            </a:r>
            <a:r>
              <a:rPr sz="1600" spc="25" dirty="0">
                <a:latin typeface="Verdana" panose="020B0604030504040204" pitchFamily="34" charset="0"/>
                <a:ea typeface="Verdana" panose="020B0604030504040204" pitchFamily="34" charset="0"/>
                <a:cs typeface="Verdana"/>
              </a:rPr>
              <a:t>e</a:t>
            </a:r>
            <a:r>
              <a:rPr sz="1600" dirty="0">
                <a:latin typeface="Verdana" panose="020B0604030504040204" pitchFamily="34" charset="0"/>
                <a:ea typeface="Verdana" panose="020B0604030504040204" pitchFamily="34" charset="0"/>
                <a:cs typeface="Verdana"/>
              </a:rPr>
              <a:t>l</a:t>
            </a:r>
            <a:r>
              <a:rPr sz="1600" spc="-204" dirty="0">
                <a:latin typeface="Verdana" panose="020B0604030504040204" pitchFamily="34" charset="0"/>
                <a:ea typeface="Verdana" panose="020B0604030504040204" pitchFamily="34" charset="0"/>
                <a:cs typeface="Verdana"/>
              </a:rPr>
              <a:t> </a:t>
            </a:r>
            <a:r>
              <a:rPr sz="1600" spc="30" dirty="0">
                <a:latin typeface="Verdana" panose="020B0604030504040204" pitchFamily="34" charset="0"/>
                <a:ea typeface="Verdana" panose="020B0604030504040204" pitchFamily="34" charset="0"/>
                <a:cs typeface="Verdana"/>
              </a:rPr>
              <a:t>acco</a:t>
            </a:r>
            <a:r>
              <a:rPr sz="1600" spc="35" dirty="0">
                <a:latin typeface="Verdana" panose="020B0604030504040204" pitchFamily="34" charset="0"/>
                <a:ea typeface="Verdana" panose="020B0604030504040204" pitchFamily="34" charset="0"/>
                <a:cs typeface="Verdana"/>
              </a:rPr>
              <a:t>unt</a:t>
            </a:r>
            <a:r>
              <a:rPr sz="1600" dirty="0">
                <a:latin typeface="Verdana" panose="020B0604030504040204" pitchFamily="34" charset="0"/>
                <a:ea typeface="Verdana" panose="020B0604030504040204" pitchFamily="34" charset="0"/>
                <a:cs typeface="Verdana"/>
              </a:rPr>
              <a:t>s  </a:t>
            </a:r>
            <a:r>
              <a:rPr sz="1600" spc="-170" dirty="0">
                <a:latin typeface="Verdana" panose="020B0604030504040204" pitchFamily="34" charset="0"/>
                <a:ea typeface="Verdana" panose="020B0604030504040204" pitchFamily="34" charset="0"/>
                <a:cs typeface="Verdana"/>
              </a:rPr>
              <a:t>87.4</a:t>
            </a:r>
            <a:r>
              <a:rPr sz="1600" dirty="0">
                <a:latin typeface="Verdana" panose="020B0604030504040204" pitchFamily="34" charset="0"/>
                <a:ea typeface="Verdana" panose="020B0604030504040204" pitchFamily="34" charset="0"/>
                <a:cs typeface="Verdana"/>
              </a:rPr>
              <a:t>%</a:t>
            </a:r>
            <a:r>
              <a:rPr sz="1600" spc="-380" dirty="0">
                <a:latin typeface="Verdana" panose="020B0604030504040204" pitchFamily="34" charset="0"/>
                <a:ea typeface="Verdana" panose="020B0604030504040204" pitchFamily="34" charset="0"/>
                <a:cs typeface="Verdana"/>
              </a:rPr>
              <a:t> </a:t>
            </a:r>
            <a:r>
              <a:rPr sz="1600" spc="-5" dirty="0">
                <a:latin typeface="Verdana" panose="020B0604030504040204" pitchFamily="34" charset="0"/>
                <a:ea typeface="Verdana" panose="020B0604030504040204" pitchFamily="34" charset="0"/>
                <a:cs typeface="Verdana"/>
              </a:rPr>
              <a:t>o</a:t>
            </a:r>
            <a:r>
              <a:rPr sz="1600" dirty="0">
                <a:latin typeface="Verdana" panose="020B0604030504040204" pitchFamily="34" charset="0"/>
                <a:ea typeface="Verdana" panose="020B0604030504040204" pitchFamily="34" charset="0"/>
                <a:cs typeface="Verdana"/>
              </a:rPr>
              <a:t>f</a:t>
            </a:r>
            <a:r>
              <a:rPr sz="1600" spc="-200" dirty="0">
                <a:latin typeface="Verdana" panose="020B0604030504040204" pitchFamily="34" charset="0"/>
                <a:ea typeface="Verdana" panose="020B0604030504040204" pitchFamily="34" charset="0"/>
                <a:cs typeface="Verdana"/>
              </a:rPr>
              <a:t> </a:t>
            </a:r>
            <a:r>
              <a:rPr sz="1600" spc="-5" dirty="0">
                <a:latin typeface="Verdana" panose="020B0604030504040204" pitchFamily="34" charset="0"/>
                <a:ea typeface="Verdana" panose="020B0604030504040204" pitchFamily="34" charset="0"/>
                <a:cs typeface="Verdana"/>
              </a:rPr>
              <a:t>i</a:t>
            </a:r>
            <a:r>
              <a:rPr sz="1600" spc="10" dirty="0">
                <a:latin typeface="Verdana" panose="020B0604030504040204" pitchFamily="34" charset="0"/>
                <a:ea typeface="Verdana" panose="020B0604030504040204" pitchFamily="34" charset="0"/>
                <a:cs typeface="Verdana"/>
              </a:rPr>
              <a:t>n</a:t>
            </a:r>
            <a:r>
              <a:rPr sz="1600" spc="5" dirty="0">
                <a:latin typeface="Verdana" panose="020B0604030504040204" pitchFamily="34" charset="0"/>
                <a:ea typeface="Verdana" panose="020B0604030504040204" pitchFamily="34" charset="0"/>
                <a:cs typeface="Verdana"/>
              </a:rPr>
              <a:t>d</a:t>
            </a:r>
            <a:r>
              <a:rPr sz="1600" spc="10" dirty="0">
                <a:latin typeface="Verdana" panose="020B0604030504040204" pitchFamily="34" charset="0"/>
                <a:ea typeface="Verdana" panose="020B0604030504040204" pitchFamily="34" charset="0"/>
                <a:cs typeface="Verdana"/>
              </a:rPr>
              <a:t>ust</a:t>
            </a:r>
            <a:r>
              <a:rPr sz="1600" spc="5" dirty="0">
                <a:latin typeface="Verdana" panose="020B0604030504040204" pitchFamily="34" charset="0"/>
                <a:ea typeface="Verdana" panose="020B0604030504040204" pitchFamily="34" charset="0"/>
                <a:cs typeface="Verdana"/>
              </a:rPr>
              <a:t>r</a:t>
            </a:r>
            <a:r>
              <a:rPr sz="1600" dirty="0">
                <a:latin typeface="Verdana" panose="020B0604030504040204" pitchFamily="34" charset="0"/>
                <a:ea typeface="Verdana" panose="020B0604030504040204" pitchFamily="34" charset="0"/>
                <a:cs typeface="Verdana"/>
              </a:rPr>
              <a:t>y</a:t>
            </a:r>
            <a:r>
              <a:rPr sz="1600" spc="-210" dirty="0">
                <a:latin typeface="Verdana" panose="020B0604030504040204" pitchFamily="34" charset="0"/>
                <a:ea typeface="Verdana" panose="020B0604030504040204" pitchFamily="34" charset="0"/>
                <a:cs typeface="Verdana"/>
              </a:rPr>
              <a:t> </a:t>
            </a:r>
            <a:r>
              <a:rPr sz="1600" spc="5" dirty="0">
                <a:latin typeface="Verdana" panose="020B0604030504040204" pitchFamily="34" charset="0"/>
                <a:ea typeface="Verdana" panose="020B0604030504040204" pitchFamily="34" charset="0"/>
                <a:cs typeface="Verdana"/>
              </a:rPr>
              <a:t>r</a:t>
            </a:r>
            <a:r>
              <a:rPr sz="1600" dirty="0">
                <a:latin typeface="Verdana" panose="020B0604030504040204" pitchFamily="34" charset="0"/>
                <a:ea typeface="Verdana" panose="020B0604030504040204" pitchFamily="34" charset="0"/>
                <a:cs typeface="Verdana"/>
              </a:rPr>
              <a:t>e</a:t>
            </a:r>
            <a:r>
              <a:rPr sz="1600" spc="5" dirty="0">
                <a:latin typeface="Verdana" panose="020B0604030504040204" pitchFamily="34" charset="0"/>
                <a:ea typeface="Verdana" panose="020B0604030504040204" pitchFamily="34" charset="0"/>
                <a:cs typeface="Verdana"/>
              </a:rPr>
              <a:t>v</a:t>
            </a:r>
            <a:r>
              <a:rPr sz="1600" dirty="0">
                <a:latin typeface="Verdana" panose="020B0604030504040204" pitchFamily="34" charset="0"/>
                <a:ea typeface="Verdana" panose="020B0604030504040204" pitchFamily="34" charset="0"/>
                <a:cs typeface="Verdana"/>
              </a:rPr>
              <a:t>e</a:t>
            </a:r>
            <a:r>
              <a:rPr sz="1600" spc="20" dirty="0">
                <a:latin typeface="Verdana" panose="020B0604030504040204" pitchFamily="34" charset="0"/>
                <a:ea typeface="Verdana" panose="020B0604030504040204" pitchFamily="34" charset="0"/>
                <a:cs typeface="Verdana"/>
              </a:rPr>
              <a:t>n</a:t>
            </a:r>
            <a:r>
              <a:rPr sz="1600" spc="10" dirty="0">
                <a:latin typeface="Verdana" panose="020B0604030504040204" pitchFamily="34" charset="0"/>
                <a:ea typeface="Verdana" panose="020B0604030504040204" pitchFamily="34" charset="0"/>
                <a:cs typeface="Verdana"/>
              </a:rPr>
              <a:t>u</a:t>
            </a:r>
            <a:r>
              <a:rPr sz="1600" dirty="0">
                <a:latin typeface="Verdana" panose="020B0604030504040204" pitchFamily="34" charset="0"/>
                <a:ea typeface="Verdana" panose="020B0604030504040204" pitchFamily="34" charset="0"/>
                <a:cs typeface="Verdana"/>
              </a:rPr>
              <a:t>e</a:t>
            </a:r>
            <a:r>
              <a:rPr sz="1600" spc="-225" dirty="0">
                <a:latin typeface="Verdana" panose="020B0604030504040204" pitchFamily="34" charset="0"/>
                <a:ea typeface="Verdana" panose="020B0604030504040204" pitchFamily="34" charset="0"/>
                <a:cs typeface="Verdana"/>
              </a:rPr>
              <a:t> </a:t>
            </a:r>
            <a:r>
              <a:rPr sz="1600" spc="-60" dirty="0">
                <a:latin typeface="Verdana" panose="020B0604030504040204" pitchFamily="34" charset="0"/>
                <a:ea typeface="Verdana" panose="020B0604030504040204" pitchFamily="34" charset="0"/>
                <a:cs typeface="Verdana"/>
              </a:rPr>
              <a:t>(</a:t>
            </a:r>
            <a:r>
              <a:rPr sz="1600" spc="-70" dirty="0">
                <a:latin typeface="Verdana" panose="020B0604030504040204" pitchFamily="34" charset="0"/>
                <a:ea typeface="Verdana" panose="020B0604030504040204" pitchFamily="34" charset="0"/>
                <a:cs typeface="Verdana"/>
              </a:rPr>
              <a:t>i</a:t>
            </a:r>
            <a:r>
              <a:rPr sz="1600" dirty="0">
                <a:latin typeface="Verdana" panose="020B0604030504040204" pitchFamily="34" charset="0"/>
                <a:ea typeface="Verdana" panose="020B0604030504040204" pitchFamily="34" charset="0"/>
                <a:cs typeface="Verdana"/>
              </a:rPr>
              <a:t>n</a:t>
            </a:r>
            <a:r>
              <a:rPr sz="1600" spc="-245" dirty="0">
                <a:latin typeface="Verdana" panose="020B0604030504040204" pitchFamily="34" charset="0"/>
                <a:ea typeface="Verdana" panose="020B0604030504040204" pitchFamily="34" charset="0"/>
                <a:cs typeface="Verdana"/>
              </a:rPr>
              <a:t> </a:t>
            </a:r>
            <a:r>
              <a:rPr sz="1600" spc="-20" dirty="0">
                <a:latin typeface="Verdana" panose="020B0604030504040204" pitchFamily="34" charset="0"/>
                <a:ea typeface="Verdana" panose="020B0604030504040204" pitchFamily="34" charset="0"/>
                <a:cs typeface="Verdana"/>
              </a:rPr>
              <a:t>I</a:t>
            </a:r>
            <a:r>
              <a:rPr sz="1600" spc="-10" dirty="0">
                <a:latin typeface="Verdana" panose="020B0604030504040204" pitchFamily="34" charset="0"/>
                <a:ea typeface="Verdana" panose="020B0604030504040204" pitchFamily="34" charset="0"/>
                <a:cs typeface="Verdana"/>
              </a:rPr>
              <a:t>n</a:t>
            </a:r>
            <a:r>
              <a:rPr sz="1600" spc="-15" dirty="0">
                <a:latin typeface="Verdana" panose="020B0604030504040204" pitchFamily="34" charset="0"/>
                <a:ea typeface="Verdana" panose="020B0604030504040204" pitchFamily="34" charset="0"/>
                <a:cs typeface="Verdana"/>
              </a:rPr>
              <a:t>d</a:t>
            </a:r>
            <a:r>
              <a:rPr sz="1600" spc="-25" dirty="0">
                <a:latin typeface="Verdana" panose="020B0604030504040204" pitchFamily="34" charset="0"/>
                <a:ea typeface="Verdana" panose="020B0604030504040204" pitchFamily="34" charset="0"/>
                <a:cs typeface="Verdana"/>
              </a:rPr>
              <a:t>i</a:t>
            </a:r>
            <a:r>
              <a:rPr sz="1600" dirty="0">
                <a:latin typeface="Verdana" panose="020B0604030504040204" pitchFamily="34" charset="0"/>
                <a:ea typeface="Verdana" panose="020B0604030504040204" pitchFamily="34" charset="0"/>
                <a:cs typeface="Verdana"/>
              </a:rPr>
              <a:t>a  </a:t>
            </a:r>
            <a:r>
              <a:rPr sz="1600" spc="-229" dirty="0">
                <a:latin typeface="Verdana" panose="020B0604030504040204" pitchFamily="34" charset="0"/>
                <a:ea typeface="Verdana" panose="020B0604030504040204" pitchFamily="34" charset="0"/>
                <a:cs typeface="Verdana"/>
              </a:rPr>
              <a:t>53.9</a:t>
            </a:r>
            <a:r>
              <a:rPr sz="1600" dirty="0">
                <a:latin typeface="Verdana" panose="020B0604030504040204" pitchFamily="34" charset="0"/>
                <a:ea typeface="Verdana" panose="020B0604030504040204" pitchFamily="34" charset="0"/>
                <a:cs typeface="Verdana"/>
              </a:rPr>
              <a:t>%</a:t>
            </a:r>
            <a:r>
              <a:rPr sz="1600" spc="-450" dirty="0">
                <a:latin typeface="Verdana" panose="020B0604030504040204" pitchFamily="34" charset="0"/>
                <a:ea typeface="Verdana" panose="020B0604030504040204" pitchFamily="34" charset="0"/>
                <a:cs typeface="Verdana"/>
              </a:rPr>
              <a:t> </a:t>
            </a:r>
            <a:r>
              <a:rPr sz="1600" spc="50" dirty="0">
                <a:latin typeface="Verdana" panose="020B0604030504040204" pitchFamily="34" charset="0"/>
                <a:ea typeface="Verdana" panose="020B0604030504040204" pitchFamily="34" charset="0"/>
                <a:cs typeface="Verdana"/>
              </a:rPr>
              <a:t>a</a:t>
            </a:r>
            <a:r>
              <a:rPr sz="1600" spc="60" dirty="0">
                <a:latin typeface="Verdana" panose="020B0604030504040204" pitchFamily="34" charset="0"/>
                <a:ea typeface="Verdana" panose="020B0604030504040204" pitchFamily="34" charset="0"/>
                <a:cs typeface="Verdana"/>
              </a:rPr>
              <a:t>n</a:t>
            </a:r>
            <a:r>
              <a:rPr sz="1600" dirty="0">
                <a:latin typeface="Verdana" panose="020B0604030504040204" pitchFamily="34" charset="0"/>
                <a:ea typeface="Verdana" panose="020B0604030504040204" pitchFamily="34" charset="0"/>
                <a:cs typeface="Verdana"/>
              </a:rPr>
              <a:t>d</a:t>
            </a:r>
            <a:r>
              <a:rPr sz="1600" spc="114" dirty="0">
                <a:latin typeface="Verdana" panose="020B0604030504040204" pitchFamily="34" charset="0"/>
                <a:ea typeface="Verdana" panose="020B0604030504040204" pitchFamily="34" charset="0"/>
                <a:cs typeface="Verdana"/>
              </a:rPr>
              <a:t> </a:t>
            </a:r>
            <a:r>
              <a:rPr sz="1600" spc="-245" dirty="0">
                <a:latin typeface="Verdana" panose="020B0604030504040204" pitchFamily="34" charset="0"/>
                <a:ea typeface="Verdana" panose="020B0604030504040204" pitchFamily="34" charset="0"/>
                <a:cs typeface="Verdana"/>
              </a:rPr>
              <a:t>8</a:t>
            </a:r>
            <a:r>
              <a:rPr sz="1600" dirty="0">
                <a:latin typeface="Verdana" panose="020B0604030504040204" pitchFamily="34" charset="0"/>
                <a:ea typeface="Verdana" panose="020B0604030504040204" pitchFamily="34" charset="0"/>
                <a:cs typeface="Verdana"/>
              </a:rPr>
              <a:t>%</a:t>
            </a:r>
            <a:r>
              <a:rPr sz="1600" spc="-484" dirty="0">
                <a:latin typeface="Verdana" panose="020B0604030504040204" pitchFamily="34" charset="0"/>
                <a:ea typeface="Verdana" panose="020B0604030504040204" pitchFamily="34" charset="0"/>
                <a:cs typeface="Verdana"/>
              </a:rPr>
              <a:t> </a:t>
            </a:r>
            <a:r>
              <a:rPr sz="1600" spc="10" dirty="0">
                <a:latin typeface="Verdana" panose="020B0604030504040204" pitchFamily="34" charset="0"/>
                <a:ea typeface="Verdana" panose="020B0604030504040204" pitchFamily="34" charset="0"/>
                <a:cs typeface="Verdana"/>
              </a:rPr>
              <a:t>t</a:t>
            </a:r>
            <a:r>
              <a:rPr sz="1600" spc="5" dirty="0">
                <a:latin typeface="Verdana" panose="020B0604030504040204" pitchFamily="34" charset="0"/>
                <a:ea typeface="Verdana" panose="020B0604030504040204" pitchFamily="34" charset="0"/>
                <a:cs typeface="Verdana"/>
              </a:rPr>
              <a:t>o</a:t>
            </a:r>
            <a:r>
              <a:rPr sz="1600" spc="10" dirty="0">
                <a:latin typeface="Verdana" panose="020B0604030504040204" pitchFamily="34" charset="0"/>
                <a:ea typeface="Verdana" panose="020B0604030504040204" pitchFamily="34" charset="0"/>
                <a:cs typeface="Verdana"/>
              </a:rPr>
              <a:t>t</a:t>
            </a:r>
            <a:r>
              <a:rPr sz="1600" spc="5" dirty="0">
                <a:latin typeface="Verdana" panose="020B0604030504040204" pitchFamily="34" charset="0"/>
                <a:ea typeface="Verdana" panose="020B0604030504040204" pitchFamily="34" charset="0"/>
                <a:cs typeface="Verdana"/>
              </a:rPr>
              <a:t>a</a:t>
            </a:r>
            <a:r>
              <a:rPr sz="1600" dirty="0">
                <a:latin typeface="Verdana" panose="020B0604030504040204" pitchFamily="34" charset="0"/>
                <a:ea typeface="Verdana" panose="020B0604030504040204" pitchFamily="34" charset="0"/>
                <a:cs typeface="Verdana"/>
              </a:rPr>
              <a:t>l</a:t>
            </a:r>
            <a:r>
              <a:rPr sz="1600" spc="35" dirty="0">
                <a:latin typeface="Verdana" panose="020B0604030504040204" pitchFamily="34" charset="0"/>
                <a:ea typeface="Verdana" panose="020B0604030504040204" pitchFamily="34" charset="0"/>
                <a:cs typeface="Verdana"/>
              </a:rPr>
              <a:t> </a:t>
            </a:r>
            <a:r>
              <a:rPr sz="1600" spc="50" dirty="0">
                <a:latin typeface="Verdana" panose="020B0604030504040204" pitchFamily="34" charset="0"/>
                <a:ea typeface="Verdana" panose="020B0604030504040204" pitchFamily="34" charset="0"/>
                <a:cs typeface="Verdana"/>
              </a:rPr>
              <a:t>em</a:t>
            </a:r>
            <a:r>
              <a:rPr sz="1600" spc="55" dirty="0">
                <a:latin typeface="Verdana" panose="020B0604030504040204" pitchFamily="34" charset="0"/>
                <a:ea typeface="Verdana" panose="020B0604030504040204" pitchFamily="34" charset="0"/>
                <a:cs typeface="Verdana"/>
              </a:rPr>
              <a:t>p</a:t>
            </a:r>
            <a:r>
              <a:rPr sz="1600" spc="45" dirty="0">
                <a:latin typeface="Verdana" panose="020B0604030504040204" pitchFamily="34" charset="0"/>
                <a:ea typeface="Verdana" panose="020B0604030504040204" pitchFamily="34" charset="0"/>
                <a:cs typeface="Verdana"/>
              </a:rPr>
              <a:t>l</a:t>
            </a:r>
            <a:r>
              <a:rPr sz="1600" spc="40" dirty="0">
                <a:latin typeface="Verdana" panose="020B0604030504040204" pitchFamily="34" charset="0"/>
                <a:ea typeface="Verdana" panose="020B0604030504040204" pitchFamily="34" charset="0"/>
                <a:cs typeface="Verdana"/>
              </a:rPr>
              <a:t>o</a:t>
            </a:r>
            <a:r>
              <a:rPr sz="1600" spc="60" dirty="0">
                <a:latin typeface="Verdana" panose="020B0604030504040204" pitchFamily="34" charset="0"/>
                <a:ea typeface="Verdana" panose="020B0604030504040204" pitchFamily="34" charset="0"/>
                <a:cs typeface="Verdana"/>
              </a:rPr>
              <a:t>y</a:t>
            </a:r>
            <a:r>
              <a:rPr sz="1600" spc="50" dirty="0">
                <a:latin typeface="Verdana" panose="020B0604030504040204" pitchFamily="34" charset="0"/>
                <a:ea typeface="Verdana" panose="020B0604030504040204" pitchFamily="34" charset="0"/>
                <a:cs typeface="Verdana"/>
              </a:rPr>
              <a:t>me</a:t>
            </a:r>
            <a:r>
              <a:rPr sz="1600" spc="60" dirty="0">
                <a:latin typeface="Verdana" panose="020B0604030504040204" pitchFamily="34" charset="0"/>
                <a:ea typeface="Verdana" panose="020B0604030504040204" pitchFamily="34" charset="0"/>
                <a:cs typeface="Verdana"/>
              </a:rPr>
              <a:t>n</a:t>
            </a:r>
            <a:r>
              <a:rPr sz="1600" dirty="0">
                <a:latin typeface="Verdana" panose="020B0604030504040204" pitchFamily="34" charset="0"/>
                <a:ea typeface="Verdana" panose="020B0604030504040204" pitchFamily="34" charset="0"/>
                <a:cs typeface="Verdana"/>
              </a:rPr>
              <a:t>t  </a:t>
            </a:r>
            <a:r>
              <a:rPr sz="1600" spc="-60" dirty="0">
                <a:latin typeface="Verdana" panose="020B0604030504040204" pitchFamily="34" charset="0"/>
                <a:ea typeface="Verdana" panose="020B0604030504040204" pitchFamily="34" charset="0"/>
                <a:cs typeface="Verdana"/>
              </a:rPr>
              <a:t>rate)</a:t>
            </a:r>
            <a:r>
              <a:rPr lang="en-IN" sz="1600" spc="-60" dirty="0">
                <a:latin typeface="Verdana" panose="020B0604030504040204" pitchFamily="34" charset="0"/>
                <a:ea typeface="Verdana" panose="020B0604030504040204" pitchFamily="34" charset="0"/>
                <a:cs typeface="Verdana"/>
              </a:rPr>
              <a:t>.</a:t>
            </a:r>
            <a:endParaRPr sz="1600" dirty="0">
              <a:latin typeface="Verdana" panose="020B0604030504040204" pitchFamily="34" charset="0"/>
              <a:ea typeface="Verdana" panose="020B0604030504040204" pitchFamily="34" charset="0"/>
              <a:cs typeface="Verdana"/>
            </a:endParaRPr>
          </a:p>
        </p:txBody>
      </p:sp>
      <p:pic>
        <p:nvPicPr>
          <p:cNvPr id="5" name="Picture 4" descr="A hotel room with two beds&#10;&#10;Description automatically generated">
            <a:extLst>
              <a:ext uri="{FF2B5EF4-FFF2-40B4-BE49-F238E27FC236}">
                <a16:creationId xmlns:a16="http://schemas.microsoft.com/office/drawing/2014/main" id="{1722F2B3-0548-C658-7235-A3C7F6C74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085850"/>
            <a:ext cx="3733800" cy="2971800"/>
          </a:xfrm>
          <a:prstGeom prst="rect">
            <a:avLst/>
          </a:prstGeom>
        </p:spPr>
      </p:pic>
      <p:sp>
        <p:nvSpPr>
          <p:cNvPr id="6" name="Star: 5 Points 5">
            <a:extLst>
              <a:ext uri="{FF2B5EF4-FFF2-40B4-BE49-F238E27FC236}">
                <a16:creationId xmlns:a16="http://schemas.microsoft.com/office/drawing/2014/main" id="{47FD5BAA-124D-0656-5739-E760AD5C12E5}"/>
              </a:ext>
            </a:extLst>
          </p:cNvPr>
          <p:cNvSpPr/>
          <p:nvPr/>
        </p:nvSpPr>
        <p:spPr>
          <a:xfrm>
            <a:off x="2750822" y="305539"/>
            <a:ext cx="304800" cy="259207"/>
          </a:xfrm>
          <a:prstGeom prst="star5">
            <a:avLst>
              <a:gd name="adj" fmla="val 137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0466CB54-D249-FFAC-61BF-523776A78851}"/>
              </a:ext>
            </a:extLst>
          </p:cNvPr>
          <p:cNvSpPr/>
          <p:nvPr/>
        </p:nvSpPr>
        <p:spPr>
          <a:xfrm>
            <a:off x="6179820" y="305539"/>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218378"/>
            <a:ext cx="4709859" cy="443070"/>
          </a:xfrm>
          <a:prstGeom prst="rect">
            <a:avLst/>
          </a:prstGeom>
        </p:spPr>
        <p:txBody>
          <a:bodyPr vert="horz" wrap="square" lIns="0" tIns="12065" rIns="0" bIns="0" rtlCol="0">
            <a:spAutoFit/>
          </a:bodyPr>
          <a:lstStyle/>
          <a:p>
            <a:pPr marL="12700">
              <a:lnSpc>
                <a:spcPct val="100000"/>
              </a:lnSpc>
              <a:spcBef>
                <a:spcPts val="95"/>
              </a:spcBef>
            </a:pPr>
            <a:r>
              <a:rPr sz="2800" i="1" u="sng" dirty="0">
                <a:ln w="9525">
                  <a:solidFill>
                    <a:schemeClr val="bg1"/>
                  </a:solidFill>
                  <a:prstDash val="solid"/>
                </a:ln>
                <a:solidFill>
                  <a:schemeClr val="tx1"/>
                </a:solidFill>
                <a:effectLst>
                  <a:outerShdw blurRad="12700" dist="38100" dir="2700000" algn="tl" rotWithShape="0">
                    <a:schemeClr val="bg1">
                      <a:lumMod val="50000"/>
                    </a:schemeClr>
                  </a:outerShdw>
                </a:effectLst>
                <a:uFill>
                  <a:solidFill>
                    <a:srgbClr val="CC0000"/>
                  </a:solidFill>
                </a:uFill>
              </a:rPr>
              <a:t>Exploring the </a:t>
            </a:r>
            <a:r>
              <a:rPr lang="en-IN" sz="2800" i="1" u="sng" dirty="0">
                <a:ln w="9525">
                  <a:solidFill>
                    <a:schemeClr val="bg1"/>
                  </a:solidFill>
                  <a:prstDash val="solid"/>
                </a:ln>
                <a:solidFill>
                  <a:schemeClr val="tx1"/>
                </a:solidFill>
                <a:effectLst>
                  <a:outerShdw blurRad="12700" dist="38100" dir="2700000" algn="tl" rotWithShape="0">
                    <a:schemeClr val="bg1">
                      <a:lumMod val="50000"/>
                    </a:schemeClr>
                  </a:outerShdw>
                </a:effectLst>
                <a:uFill>
                  <a:solidFill>
                    <a:srgbClr val="CC0000"/>
                  </a:solidFill>
                </a:uFill>
              </a:rPr>
              <a:t>D</a:t>
            </a:r>
            <a:r>
              <a:rPr sz="2800" i="1" u="sng" dirty="0" err="1">
                <a:ln w="9525">
                  <a:solidFill>
                    <a:schemeClr val="bg1"/>
                  </a:solidFill>
                  <a:prstDash val="solid"/>
                </a:ln>
                <a:solidFill>
                  <a:schemeClr val="tx1"/>
                </a:solidFill>
                <a:effectLst>
                  <a:outerShdw blurRad="12700" dist="38100" dir="2700000" algn="tl" rotWithShape="0">
                    <a:schemeClr val="bg1">
                      <a:lumMod val="50000"/>
                    </a:schemeClr>
                  </a:outerShdw>
                </a:effectLst>
                <a:uFill>
                  <a:solidFill>
                    <a:srgbClr val="CC0000"/>
                  </a:solidFill>
                </a:uFill>
              </a:rPr>
              <a:t>ataset</a:t>
            </a:r>
            <a:endParaRPr sz="2800" i="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image3.png">
            <a:extLst>
              <a:ext uri="{FF2B5EF4-FFF2-40B4-BE49-F238E27FC236}">
                <a16:creationId xmlns:a16="http://schemas.microsoft.com/office/drawing/2014/main" id="{BEF71D8A-D820-222A-5BEC-0F1D9FD35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 y="819150"/>
            <a:ext cx="8061960" cy="3810000"/>
          </a:xfrm>
          <a:prstGeom prst="rect">
            <a:avLst/>
          </a:prstGeom>
        </p:spPr>
      </p:pic>
      <p:sp>
        <p:nvSpPr>
          <p:cNvPr id="5" name="Star: 5 Points 4">
            <a:extLst>
              <a:ext uri="{FF2B5EF4-FFF2-40B4-BE49-F238E27FC236}">
                <a16:creationId xmlns:a16="http://schemas.microsoft.com/office/drawing/2014/main" id="{BAE10FF6-116C-FA53-B62E-020E5DD5F2C9}"/>
              </a:ext>
            </a:extLst>
          </p:cNvPr>
          <p:cNvSpPr/>
          <p:nvPr/>
        </p:nvSpPr>
        <p:spPr>
          <a:xfrm>
            <a:off x="6919659" y="310309"/>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6" name="Star: 5 Points 5">
            <a:extLst>
              <a:ext uri="{FF2B5EF4-FFF2-40B4-BE49-F238E27FC236}">
                <a16:creationId xmlns:a16="http://schemas.microsoft.com/office/drawing/2014/main" id="{B2D056A7-B349-9F1D-AF13-3D4780BDB7F7}"/>
              </a:ext>
            </a:extLst>
          </p:cNvPr>
          <p:cNvSpPr/>
          <p:nvPr/>
        </p:nvSpPr>
        <p:spPr>
          <a:xfrm>
            <a:off x="1295400" y="340059"/>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3DCF-2766-7887-498E-86CE96CB6D90}"/>
              </a:ext>
            </a:extLst>
          </p:cNvPr>
          <p:cNvSpPr>
            <a:spLocks noGrp="1"/>
          </p:cNvSpPr>
          <p:nvPr>
            <p:ph type="title"/>
          </p:nvPr>
        </p:nvSpPr>
        <p:spPr>
          <a:xfrm>
            <a:off x="381000" y="361950"/>
            <a:ext cx="8153400" cy="430887"/>
          </a:xfrm>
        </p:spPr>
        <p:txBody>
          <a:bodyPr/>
          <a:lstStyle/>
          <a:p>
            <a:r>
              <a:rPr lang="en-IN" sz="2800" b="0" i="1" dirty="0">
                <a:solidFill>
                  <a:schemeClr val="accent2">
                    <a:lumMod val="75000"/>
                  </a:schemeClr>
                </a:solidFill>
                <a:effectLst>
                  <a:outerShdw blurRad="38100" dist="38100" dir="2700000" algn="tl">
                    <a:srgbClr val="000000">
                      <a:alpha val="43137"/>
                    </a:srgbClr>
                  </a:outerShdw>
                </a:effectLst>
              </a:rPr>
              <a:t> </a:t>
            </a:r>
            <a:r>
              <a:rPr lang="en-IN" sz="2800" b="0" i="1" u="sng" dirty="0">
                <a:ln w="0"/>
                <a:solidFill>
                  <a:schemeClr val="accent6">
                    <a:lumMod val="75000"/>
                  </a:schemeClr>
                </a:solidFill>
                <a:effectLst>
                  <a:outerShdw blurRad="38100" dist="19050" dir="2700000" algn="tl" rotWithShape="0">
                    <a:schemeClr val="dk1">
                      <a:alpha val="40000"/>
                    </a:schemeClr>
                  </a:outerShdw>
                </a:effectLst>
              </a:rPr>
              <a:t>Checking and replacing the Duplicate Values</a:t>
            </a:r>
            <a:endParaRPr lang="en-IN" sz="2800" b="0" i="1" u="sng" dirty="0">
              <a:solidFill>
                <a:schemeClr val="accent6">
                  <a:lumMod val="75000"/>
                </a:schemeClr>
              </a:solidFill>
              <a:effectLst>
                <a:outerShdw blurRad="38100" dist="38100" dir="2700000" algn="tl">
                  <a:srgbClr val="000000">
                    <a:alpha val="43137"/>
                  </a:srgbClr>
                </a:outerShdw>
              </a:effectLst>
            </a:endParaRPr>
          </a:p>
        </p:txBody>
      </p:sp>
      <p:sp>
        <p:nvSpPr>
          <p:cNvPr id="6" name="Star: 5 Points 5">
            <a:extLst>
              <a:ext uri="{FF2B5EF4-FFF2-40B4-BE49-F238E27FC236}">
                <a16:creationId xmlns:a16="http://schemas.microsoft.com/office/drawing/2014/main" id="{44816656-0204-3471-A741-1DFCFB5E9DDD}"/>
              </a:ext>
            </a:extLst>
          </p:cNvPr>
          <p:cNvSpPr/>
          <p:nvPr/>
        </p:nvSpPr>
        <p:spPr>
          <a:xfrm>
            <a:off x="83820" y="430983"/>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C196FB9C-B787-5813-D58D-7122AA3C574B}"/>
              </a:ext>
            </a:extLst>
          </p:cNvPr>
          <p:cNvSpPr/>
          <p:nvPr/>
        </p:nvSpPr>
        <p:spPr>
          <a:xfrm>
            <a:off x="8534400" y="444088"/>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Star: 4 Points 22">
            <a:extLst>
              <a:ext uri="{FF2B5EF4-FFF2-40B4-BE49-F238E27FC236}">
                <a16:creationId xmlns:a16="http://schemas.microsoft.com/office/drawing/2014/main" id="{0B3EB7B8-D197-E02E-A65D-9B05EA1B5961}"/>
              </a:ext>
            </a:extLst>
          </p:cNvPr>
          <p:cNvSpPr/>
          <p:nvPr/>
        </p:nvSpPr>
        <p:spPr>
          <a:xfrm>
            <a:off x="335280" y="2734861"/>
            <a:ext cx="152400" cy="190500"/>
          </a:xfrm>
          <a:prstGeom prst="star4">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1F0827D9-B6F3-B3C4-8A06-6DB1DC8A68CF}"/>
              </a:ext>
            </a:extLst>
          </p:cNvPr>
          <p:cNvSpPr txBox="1"/>
          <p:nvPr/>
        </p:nvSpPr>
        <p:spPr>
          <a:xfrm>
            <a:off x="838200" y="2643900"/>
            <a:ext cx="5943600" cy="369332"/>
          </a:xfrm>
          <a:prstGeom prst="rect">
            <a:avLst/>
          </a:prstGeom>
          <a:noFill/>
        </p:spPr>
        <p:txBody>
          <a:bodyPr wrap="square" rtlCol="0">
            <a:spAutoFit/>
          </a:bodyPr>
          <a:lstStyle/>
          <a:p>
            <a:r>
              <a:rPr lang="en-IN" dirty="0"/>
              <a:t>Handling Duplicates : Data has 31994 duplicate values.</a:t>
            </a:r>
          </a:p>
        </p:txBody>
      </p:sp>
      <p:pic>
        <p:nvPicPr>
          <p:cNvPr id="26" name="Picture 25" descr="A computer screen shot of a computer code&#10;&#10;Description automatically generated">
            <a:extLst>
              <a:ext uri="{FF2B5EF4-FFF2-40B4-BE49-F238E27FC236}">
                <a16:creationId xmlns:a16="http://schemas.microsoft.com/office/drawing/2014/main" id="{0D685D17-03F6-F97C-B328-B3669D52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139547"/>
            <a:ext cx="8763000" cy="1277082"/>
          </a:xfrm>
          <a:prstGeom prst="rect">
            <a:avLst/>
          </a:prstGeom>
          <a:ln>
            <a:solidFill>
              <a:schemeClr val="tx1"/>
            </a:solidFill>
          </a:ln>
        </p:spPr>
      </p:pic>
      <p:pic>
        <p:nvPicPr>
          <p:cNvPr id="30" name="Picture 29" descr="A close-up of a word&#10;&#10;Description automatically generated">
            <a:extLst>
              <a:ext uri="{FF2B5EF4-FFF2-40B4-BE49-F238E27FC236}">
                <a16:creationId xmlns:a16="http://schemas.microsoft.com/office/drawing/2014/main" id="{70DBDFA2-8F72-8076-391B-87B5E85A5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 y="3272071"/>
            <a:ext cx="8763000" cy="609130"/>
          </a:xfrm>
          <a:prstGeom prst="rect">
            <a:avLst/>
          </a:prstGeom>
          <a:ln>
            <a:solidFill>
              <a:schemeClr val="tx1"/>
            </a:solidFill>
          </a:ln>
        </p:spPr>
      </p:pic>
      <p:sp>
        <p:nvSpPr>
          <p:cNvPr id="31" name="TextBox 30">
            <a:extLst>
              <a:ext uri="{FF2B5EF4-FFF2-40B4-BE49-F238E27FC236}">
                <a16:creationId xmlns:a16="http://schemas.microsoft.com/office/drawing/2014/main" id="{D43F6B4B-511D-F551-B64D-6B2AA6878A1D}"/>
              </a:ext>
            </a:extLst>
          </p:cNvPr>
          <p:cNvSpPr txBox="1"/>
          <p:nvPr/>
        </p:nvSpPr>
        <p:spPr>
          <a:xfrm>
            <a:off x="838200" y="4095246"/>
            <a:ext cx="8077200" cy="646331"/>
          </a:xfrm>
          <a:prstGeom prst="rect">
            <a:avLst/>
          </a:prstGeom>
          <a:noFill/>
        </p:spPr>
        <p:txBody>
          <a:bodyPr wrap="square" rtlCol="0">
            <a:spAutoFit/>
          </a:bodyPr>
          <a:lstStyle/>
          <a:p>
            <a:r>
              <a:rPr lang="en-IN" dirty="0"/>
              <a:t>We have handled this duplicate data with drop duplicate method. So we will have clean data.</a:t>
            </a:r>
          </a:p>
        </p:txBody>
      </p:sp>
      <p:sp>
        <p:nvSpPr>
          <p:cNvPr id="32" name="Star: 4 Points 31">
            <a:extLst>
              <a:ext uri="{FF2B5EF4-FFF2-40B4-BE49-F238E27FC236}">
                <a16:creationId xmlns:a16="http://schemas.microsoft.com/office/drawing/2014/main" id="{5801C5E7-E556-50B7-76C2-D084BD0197A2}"/>
              </a:ext>
            </a:extLst>
          </p:cNvPr>
          <p:cNvSpPr/>
          <p:nvPr/>
        </p:nvSpPr>
        <p:spPr>
          <a:xfrm>
            <a:off x="335280" y="4227911"/>
            <a:ext cx="152400" cy="190500"/>
          </a:xfrm>
          <a:prstGeom prst="star4">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39649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3DCF-2766-7887-498E-86CE96CB6D90}"/>
              </a:ext>
            </a:extLst>
          </p:cNvPr>
          <p:cNvSpPr>
            <a:spLocks noGrp="1"/>
          </p:cNvSpPr>
          <p:nvPr>
            <p:ph type="title"/>
          </p:nvPr>
        </p:nvSpPr>
        <p:spPr>
          <a:xfrm>
            <a:off x="381000" y="361951"/>
            <a:ext cx="8153400" cy="430887"/>
          </a:xfrm>
        </p:spPr>
        <p:txBody>
          <a:bodyPr/>
          <a:lstStyle/>
          <a:p>
            <a:r>
              <a:rPr lang="en-IN" sz="2800" i="1" u="sng" dirty="0">
                <a:solidFill>
                  <a:schemeClr val="accent2">
                    <a:lumMod val="75000"/>
                  </a:schemeClr>
                </a:solidFill>
                <a:effectLst>
                  <a:outerShdw blurRad="38100" dist="38100" dir="2700000" algn="tl">
                    <a:srgbClr val="000000">
                      <a:alpha val="43137"/>
                    </a:srgbClr>
                  </a:outerShdw>
                </a:effectLst>
              </a:rPr>
              <a:t>  Checking and replacing the Null Values</a:t>
            </a:r>
          </a:p>
        </p:txBody>
      </p:sp>
      <p:sp>
        <p:nvSpPr>
          <p:cNvPr id="6" name="Star: 5 Points 5">
            <a:extLst>
              <a:ext uri="{FF2B5EF4-FFF2-40B4-BE49-F238E27FC236}">
                <a16:creationId xmlns:a16="http://schemas.microsoft.com/office/drawing/2014/main" id="{44816656-0204-3471-A741-1DFCFB5E9DDD}"/>
              </a:ext>
            </a:extLst>
          </p:cNvPr>
          <p:cNvSpPr/>
          <p:nvPr/>
        </p:nvSpPr>
        <p:spPr>
          <a:xfrm>
            <a:off x="304800" y="444088"/>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C196FB9C-B787-5813-D58D-7122AA3C574B}"/>
              </a:ext>
            </a:extLst>
          </p:cNvPr>
          <p:cNvSpPr/>
          <p:nvPr/>
        </p:nvSpPr>
        <p:spPr>
          <a:xfrm>
            <a:off x="8534400" y="444088"/>
            <a:ext cx="304800" cy="259207"/>
          </a:xfrm>
          <a:prstGeom prst="star5">
            <a:avLst>
              <a:gd name="adj" fmla="val 13872"/>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descr="A screenshot of a computer">
            <a:extLst>
              <a:ext uri="{FF2B5EF4-FFF2-40B4-BE49-F238E27FC236}">
                <a16:creationId xmlns:a16="http://schemas.microsoft.com/office/drawing/2014/main" id="{706FD61E-956A-548F-9A4B-CCB133BE3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047750"/>
            <a:ext cx="3733799" cy="3886199"/>
          </a:xfrm>
          <a:prstGeom prst="rect">
            <a:avLst/>
          </a:prstGeom>
          <a:ln>
            <a:solidFill>
              <a:schemeClr val="tx1">
                <a:lumMod val="95000"/>
                <a:lumOff val="5000"/>
              </a:schemeClr>
            </a:solidFill>
          </a:ln>
        </p:spPr>
      </p:pic>
      <p:pic>
        <p:nvPicPr>
          <p:cNvPr id="17" name="Picture 16">
            <a:extLst>
              <a:ext uri="{FF2B5EF4-FFF2-40B4-BE49-F238E27FC236}">
                <a16:creationId xmlns:a16="http://schemas.microsoft.com/office/drawing/2014/main" id="{96796BB0-96BD-E336-C450-130A34DA0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047750"/>
            <a:ext cx="4953001" cy="914400"/>
          </a:xfrm>
          <a:prstGeom prst="rect">
            <a:avLst/>
          </a:prstGeom>
          <a:ln>
            <a:solidFill>
              <a:schemeClr val="tx1"/>
            </a:solidFill>
          </a:ln>
        </p:spPr>
      </p:pic>
      <p:pic>
        <p:nvPicPr>
          <p:cNvPr id="19" name="Picture 18" descr="A screenshot of a computer program">
            <a:extLst>
              <a:ext uri="{FF2B5EF4-FFF2-40B4-BE49-F238E27FC236}">
                <a16:creationId xmlns:a16="http://schemas.microsoft.com/office/drawing/2014/main" id="{52F3553A-51ED-0264-F7D5-4B4834DCE1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599" y="2030530"/>
            <a:ext cx="4952999" cy="2903419"/>
          </a:xfrm>
          <a:prstGeom prst="rect">
            <a:avLst/>
          </a:prstGeom>
          <a:solidFill>
            <a:schemeClr val="tx1"/>
          </a:solidFill>
          <a:ln>
            <a:solidFill>
              <a:schemeClr val="tx1"/>
            </a:solidFill>
          </a:ln>
        </p:spPr>
      </p:pic>
    </p:spTree>
    <p:extLst>
      <p:ext uri="{BB962C8B-B14F-4D97-AF65-F5344CB8AC3E}">
        <p14:creationId xmlns:p14="http://schemas.microsoft.com/office/powerpoint/2010/main" val="3906708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9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1590</TotalTime>
  <Words>1713</Words>
  <Application>Microsoft Office PowerPoint</Application>
  <PresentationFormat>On-screen Show (16:9)</PresentationFormat>
  <Paragraphs>166</Paragraphs>
  <Slides>25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 MT</vt:lpstr>
      <vt:lpstr>Calibri</vt:lpstr>
      <vt:lpstr>Microsoft Sans Serif</vt:lpstr>
      <vt:lpstr>Roboto</vt:lpstr>
      <vt:lpstr>Times New Roman</vt:lpstr>
      <vt:lpstr>Verdana</vt:lpstr>
      <vt:lpstr>Wingdings</vt:lpstr>
      <vt:lpstr>Office Theme</vt:lpstr>
      <vt:lpstr>Capstone Project   Exploratory Data Analysis   Hotel Booking Analysis</vt:lpstr>
      <vt:lpstr>Contents</vt:lpstr>
      <vt:lpstr>Work Flow</vt:lpstr>
      <vt:lpstr>Data Collection and Understanding </vt:lpstr>
      <vt:lpstr>PowerPoint Presentation</vt:lpstr>
      <vt:lpstr>Hotel Industry   </vt:lpstr>
      <vt:lpstr>Exploring the Dataset</vt:lpstr>
      <vt:lpstr> Checking and replacing the Duplicate Values</vt:lpstr>
      <vt:lpstr>  Checking and replacing the Null Values</vt:lpstr>
      <vt:lpstr>City Hotel and Resort Hotel</vt:lpstr>
      <vt:lpstr>Cancelled Bookings  </vt:lpstr>
      <vt:lpstr> Most Preferred Month for Booking</vt:lpstr>
      <vt:lpstr>Number of Bookings Across Different Years</vt:lpstr>
      <vt:lpstr>Cancellation status with Hotel Type</vt:lpstr>
      <vt:lpstr>Meals Preference  </vt:lpstr>
      <vt:lpstr>Car Parking Space Analysis</vt:lpstr>
      <vt:lpstr>Top 10  Countries with highest number of Bookings</vt:lpstr>
      <vt:lpstr>Top 10  Countries with highest ADR</vt:lpstr>
      <vt:lpstr>Average ADR Month and Year Wise</vt:lpstr>
      <vt:lpstr>Total nights stays with ADR</vt:lpstr>
      <vt:lpstr>Correlation Heatmap</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Shreedarsh M Sachin S Panchal Ranjith Rohan A G Kshipra Parihar</dc:title>
  <dc:creator>Shreedarsh Mariswamy</dc:creator>
  <cp:lastModifiedBy>Aishu Kande</cp:lastModifiedBy>
  <cp:revision>32</cp:revision>
  <dcterms:created xsi:type="dcterms:W3CDTF">2022-06-01T11:42:22Z</dcterms:created>
  <dcterms:modified xsi:type="dcterms:W3CDTF">2024-05-24T08:11:41Z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2022-02-03T00:00:00Z</vt:filetime>
  </property>
  <property fmtid="{D5CDD505-2E9C-101B-9397-08002B2CF9AE}" pid="3" name="Creator">
    <vt:lpwstr>Microsoft® PowerPoint® 2019</vt:lpwstr>
  </property>
  <property fmtid="{D5CDD505-2E9C-101B-9397-08002B2CF9AE}" pid="4" name="LastSaved">
    <vt:filetime>2022-06-01T00:00:00Z</vt:filetime>
  </property>
</Properties>
</file>