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0853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S</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WARYA </a:t>
            </a:r>
            <a:r>
              <a:rPr b="1" dirty="0" sz="2500" lang="en-US">
                <a:solidFill>
                  <a:schemeClr val="tx2">
                    <a:lumMod val="60000"/>
                    <a:lumOff val="40000"/>
                  </a:schemeClr>
                </a:solidFill>
                <a:latin typeface="Arial"/>
                <a:cs typeface="Arial"/>
              </a:rPr>
              <a:t>J</a:t>
            </a:r>
            <a:endParaRPr altLang="en-US" lang="zh-CN"/>
          </a:p>
          <a:p>
            <a:r>
              <a:rPr b="1" dirty="0" sz="2500" lang="en-US">
                <a:solidFill>
                  <a:schemeClr val="tx2">
                    <a:lumMod val="60000"/>
                    <a:lumOff val="40000"/>
                  </a:schemeClr>
                </a:solidFill>
                <a:latin typeface="Arial"/>
                <a:cs typeface="Arial"/>
              </a:rPr>
              <a:t>College Name: </a:t>
            </a:r>
            <a:r>
              <a:rPr b="1" dirty="0" sz="2500" lang="en-US">
                <a:solidFill>
                  <a:schemeClr val="tx2">
                    <a:lumMod val="60000"/>
                    <a:lumOff val="40000"/>
                  </a:schemeClr>
                </a:solidFill>
                <a:latin typeface="Arial"/>
                <a:cs typeface="Arial"/>
              </a:rPr>
              <a:t>D</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College of En</a:t>
            </a:r>
            <a:r>
              <a:rPr b="1" dirty="0" sz="2500" lang="en-US">
                <a:solidFill>
                  <a:schemeClr val="tx2">
                    <a:lumMod val="60000"/>
                    <a:lumOff val="40000"/>
                  </a:schemeClr>
                </a:solidFill>
                <a:latin typeface="Arial"/>
                <a:cs typeface="Arial"/>
              </a:rPr>
              <a:t>gineering </a:t>
            </a:r>
            <a:endParaRPr altLang="en-US" lang="zh-CN"/>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2024-04-05T17:53:35Z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a448d2b242254c46adfad07e4f77054f</vt:lpwstr>
  </property>
</Properties>
</file>