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3" r:id="rId4"/>
    <p:sldId id="274" r:id="rId5"/>
    <p:sldId id="286" r:id="rId6"/>
    <p:sldId id="277" r:id="rId7"/>
    <p:sldId id="288" r:id="rId8"/>
    <p:sldId id="258" r:id="rId9"/>
    <p:sldId id="260" r:id="rId10"/>
    <p:sldId id="275" r:id="rId11"/>
    <p:sldId id="280" r:id="rId12"/>
    <p:sldId id="281" r:id="rId13"/>
    <p:sldId id="282" r:id="rId14"/>
    <p:sldId id="283" r:id="rId15"/>
    <p:sldId id="289" r:id="rId16"/>
    <p:sldId id="278" r:id="rId17"/>
    <p:sldId id="290" r:id="rId18"/>
    <p:sldId id="279" r:id="rId19"/>
    <p:sldId id="268" r:id="rId20"/>
    <p:sldId id="267" r:id="rId21"/>
    <p:sldId id="270" r:id="rId22"/>
    <p:sldId id="271" r:id="rId23"/>
    <p:sldId id="272" r:id="rId24"/>
    <p:sldId id="287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9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7" autoAdjust="0"/>
    <p:restoredTop sz="94662" autoAdjust="0"/>
  </p:normalViewPr>
  <p:slideViewPr>
    <p:cSldViewPr>
      <p:cViewPr>
        <p:scale>
          <a:sx n="77" d="100"/>
          <a:sy n="77" d="100"/>
        </p:scale>
        <p:origin x="-124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00A38-0281-49D1-9CD9-87049EB4B83D}" type="datetimeFigureOut">
              <a:rPr lang="en-IN" smtClean="0"/>
              <a:pPr/>
              <a:t>17-01-2018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95EA-FC1B-418A-A720-DE11D1D55F3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95EA-FC1B-418A-A720-DE11D1D55F3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59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95EA-FC1B-418A-A720-DE11D1D55F3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5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48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5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3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90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77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9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5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66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22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6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1692-E4CC-4BCC-B9C2-99DFCA683598}" type="datetimeFigureOut">
              <a:rPr lang="en-IN" smtClean="0"/>
              <a:pPr/>
              <a:t>17-01-2018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E7F8-1519-4667-AC83-DD4217994B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0"/>
            <a:ext cx="8686800" cy="28194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1905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FINANCIAL ACCOUNT MANAGEMENT SYSTEM</a:t>
            </a:r>
            <a:endParaRPr lang="en-IN" sz="6000" b="1" dirty="0">
              <a:ln w="1905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572000"/>
            <a:ext cx="64008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 BY:</a:t>
            </a:r>
            <a:endParaRPr lang="en-I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AISHWARYA AND SAHITHYA</a:t>
            </a:r>
          </a:p>
        </p:txBody>
      </p:sp>
    </p:spTree>
    <p:extLst>
      <p:ext uri="{BB962C8B-B14F-4D97-AF65-F5344CB8AC3E}">
        <p14:creationId xmlns:p14="http://schemas.microsoft.com/office/powerpoint/2010/main" val="28721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18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533400"/>
            <a:ext cx="9906000" cy="18288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REPAY OR ADD LOAN FROM ACCOUNT</a:t>
            </a:r>
            <a:endParaRPr lang="en-I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1" dirty="0" smtClean="0"/>
              <a:t>Used to add or reduce loan from the account number entered by the user.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6437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2202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>
                  <a:solidFill>
                    <a:schemeClr val="bg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MODIFY ACCOUNT DETAILS</a:t>
            </a:r>
            <a:endParaRPr lang="en-IN" sz="6000" b="1" spc="50" dirty="0">
              <a:ln w="11430">
                <a:solidFill>
                  <a:schemeClr val="bg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 smtClean="0"/>
              <a:t>Used to modify account holder name, nominee/guarantor and phone number of the account number entered by the user.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485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l="-1000" r="-1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SHOW ACCOUNT DETAILS</a:t>
            </a:r>
            <a:endParaRPr lang="en-IN" sz="6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Used to display account details of the account number entered by the user.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104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l="-1000" r="-1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763000" cy="16002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ALL ACCOUNT HOLDER LIST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8392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Used to display all accounts(transaction, loan or both). 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6256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1905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CLOSING AN ACCOUNT</a:t>
            </a:r>
            <a:endParaRPr lang="en-IN" sz="6000" b="1" dirty="0">
              <a:ln w="1905">
                <a:solidFill>
                  <a:srgbClr val="FF0000"/>
                </a:solidFill>
              </a:ln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8382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1" dirty="0" smtClean="0"/>
              <a:t>Used to close the account number entered by the user.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199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3"/>
          <a:stretch/>
        </p:blipFill>
        <p:spPr bwMode="auto">
          <a:xfrm>
            <a:off x="609600" y="990600"/>
            <a:ext cx="7924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Britannic Bold" panose="020B0903060703020204" pitchFamily="34" charset="0"/>
              </a:rPr>
              <a:t>CREATE ACCOUNT</a:t>
            </a:r>
            <a:endParaRPr lang="en-IN" sz="4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31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itannic Bold" panose="020B0903060703020204" pitchFamily="34" charset="0"/>
              </a:rPr>
              <a:t>DEPOSIT</a:t>
            </a:r>
            <a:endParaRPr lang="en-IN" sz="4800" dirty="0">
              <a:latin typeface="Britannic Bold" panose="020B0903060703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37"/>
          <a:stretch/>
        </p:blipFill>
        <p:spPr bwMode="auto">
          <a:xfrm>
            <a:off x="533400" y="990600"/>
            <a:ext cx="8001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WITHDRAW(1)</a:t>
            </a: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53012" b="44296"/>
          <a:stretch/>
        </p:blipFill>
        <p:spPr bwMode="auto">
          <a:xfrm>
            <a:off x="457200" y="896257"/>
            <a:ext cx="8305800" cy="565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8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WITHDRAW(2)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" r="61917" b="44257"/>
          <a:stretch/>
        </p:blipFill>
        <p:spPr bwMode="auto">
          <a:xfrm>
            <a:off x="914400" y="914400"/>
            <a:ext cx="7315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8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76200"/>
            <a:ext cx="8458200" cy="1020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REPAY LOAN</a:t>
            </a:r>
            <a:endParaRPr lang="en-IN" dirty="0"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" r="55649" b="44594"/>
          <a:stretch/>
        </p:blipFill>
        <p:spPr bwMode="auto">
          <a:xfrm>
            <a:off x="762000" y="1143000"/>
            <a:ext cx="7696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9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INTRODUCTION</a:t>
            </a:r>
            <a:endParaRPr lang="en-IN" sz="6000" b="1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 smtClean="0"/>
              <a:t>This is an application for maintaining the financial accounts of customers</a:t>
            </a:r>
          </a:p>
          <a:p>
            <a:r>
              <a:rPr lang="en-US" i="1" dirty="0" smtClean="0"/>
              <a:t>The system provides access to the bank user to create, deposit/withdraw cash, add/remove loan, modify, close and display account details</a:t>
            </a:r>
          </a:p>
          <a:p>
            <a:r>
              <a:rPr lang="en-US" i="1" dirty="0" smtClean="0"/>
              <a:t>The following presentation provides the specifications of the system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5463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020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ADDING LOAN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37338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5</a:t>
            </a:r>
            <a:endParaRPr lang="en-US" sz="17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5351" r="55586" b="44680"/>
          <a:stretch/>
        </p:blipFill>
        <p:spPr bwMode="auto">
          <a:xfrm>
            <a:off x="914400" y="990600"/>
            <a:ext cx="7620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9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838200"/>
            <a:ext cx="8077200" cy="5791200"/>
            <a:chOff x="772391" y="228600"/>
            <a:chExt cx="7543800" cy="62484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26" b="25480"/>
            <a:stretch/>
          </p:blipFill>
          <p:spPr bwMode="auto">
            <a:xfrm>
              <a:off x="772391" y="228600"/>
              <a:ext cx="7543800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375" b="50000"/>
            <a:stretch/>
          </p:blipFill>
          <p:spPr bwMode="auto">
            <a:xfrm>
              <a:off x="772392" y="3810000"/>
              <a:ext cx="7543799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020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MODIFYING ACCOUNT </a:t>
            </a:r>
            <a:endParaRPr lang="en-I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5" r="11478"/>
          <a:stretch/>
        </p:blipFill>
        <p:spPr bwMode="auto">
          <a:xfrm>
            <a:off x="685800" y="1143000"/>
            <a:ext cx="784859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020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SHOW ACCOUNT DETAILS</a:t>
            </a:r>
            <a:endParaRPr lang="en-I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668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020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ALL ACCOUNT DETAILS</a:t>
            </a:r>
            <a:endParaRPr lang="en-I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46038"/>
            <a:ext cx="8458200" cy="10207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ritannic Bold" panose="020B0903060703020204" pitchFamily="34" charset="0"/>
              </a:rPr>
              <a:t>CLOSING AN ACCOUNT</a:t>
            </a:r>
            <a:endParaRPr lang="en-IN" dirty="0">
              <a:latin typeface="Britannic Bold" panose="020B09030607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" r="53939" b="44651"/>
          <a:stretch/>
        </p:blipFill>
        <p:spPr bwMode="auto">
          <a:xfrm>
            <a:off x="838200" y="1066800"/>
            <a:ext cx="780869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computer them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762000"/>
            <a:ext cx="84582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SYSTEM REQUIREMENTS</a:t>
            </a:r>
            <a:endParaRPr lang="en-IN" sz="60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SOFTWARE REQUIREMENTS: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3600" b="1" dirty="0" smtClean="0"/>
              <a:t>Front end: C++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3600" b="1" dirty="0" smtClean="0"/>
              <a:t>Operating system: Windows 7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7117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HEADER FILES USED</a:t>
            </a:r>
            <a:endParaRPr lang="en-IN" sz="6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5943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i="1" dirty="0" smtClean="0"/>
              <a:t>#</a:t>
            </a:r>
            <a:r>
              <a:rPr lang="en-IN" sz="4400" i="1" dirty="0" smtClean="0"/>
              <a:t>include&lt;iostream.h&gt;</a:t>
            </a: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 smtClean="0"/>
              <a:t>#include&lt;conio.h&gt;</a:t>
            </a:r>
            <a:br>
              <a:rPr lang="en-US" sz="4400" i="1" dirty="0" smtClean="0"/>
            </a:br>
            <a:r>
              <a:rPr lang="en-US" sz="4400" i="1" dirty="0" smtClean="0"/>
              <a:t>#include&lt;string.h&gt;</a:t>
            </a:r>
            <a:br>
              <a:rPr lang="en-US" sz="4400" i="1" dirty="0" smtClean="0"/>
            </a:br>
            <a:r>
              <a:rPr lang="en-US" sz="4400" i="1" dirty="0" smtClean="0"/>
              <a:t>#include&lt;fstream.h&gt;</a:t>
            </a:r>
            <a:br>
              <a:rPr lang="en-US" sz="4400" i="1" dirty="0" smtClean="0"/>
            </a:br>
            <a:r>
              <a:rPr lang="en-US" sz="4400" i="1" dirty="0" smtClean="0"/>
              <a:t>#include&lt;ctype.h&gt; </a:t>
            </a:r>
            <a:br>
              <a:rPr lang="en-US" sz="4400" i="1" dirty="0" smtClean="0"/>
            </a:br>
            <a:r>
              <a:rPr lang="en-US" sz="4400" i="1" dirty="0" smtClean="0"/>
              <a:t>#include&lt;iomani</a:t>
            </a:r>
            <a:r>
              <a:rPr lang="en-US" sz="4400" i="1" dirty="0"/>
              <a:t>p</a:t>
            </a:r>
            <a:r>
              <a:rPr lang="en-US" sz="4400" i="1" dirty="0" smtClean="0"/>
              <a:t>.h&gt;</a:t>
            </a:r>
          </a:p>
        </p:txBody>
      </p:sp>
    </p:spTree>
    <p:extLst>
      <p:ext uri="{BB962C8B-B14F-4D97-AF65-F5344CB8AC3E}">
        <p14:creationId xmlns:p14="http://schemas.microsoft.com/office/powerpoint/2010/main" val="21773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t="-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5257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1905">
                  <a:solidFill>
                    <a:srgbClr val="FF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FUNCTIONS USED</a:t>
            </a:r>
            <a:endParaRPr lang="en-IN" sz="5400" b="1" dirty="0">
              <a:ln w="1905">
                <a:solidFill>
                  <a:srgbClr val="FF0000"/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8229600" cy="5181600"/>
          </a:xfrm>
        </p:spPr>
        <p:txBody>
          <a:bodyPr>
            <a:noAutofit/>
          </a:bodyPr>
          <a:lstStyle/>
          <a:p>
            <a:r>
              <a:rPr lang="en-IN" sz="2200" dirty="0" smtClean="0">
                <a:ea typeface="MingLiU-ExtB" panose="02020500000000000000" pitchFamily="18" charset="-120"/>
              </a:rPr>
              <a:t>void welcome ()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create_new_account</a:t>
            </a:r>
            <a:r>
              <a:rPr lang="en-IN" sz="2200" dirty="0" smtClean="0">
                <a:ea typeface="MingLiU-ExtB" panose="02020500000000000000" pitchFamily="18" charset="-120"/>
              </a:rPr>
              <a:t>()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deposit_amount</a:t>
            </a:r>
            <a:r>
              <a:rPr lang="en-IN" sz="2200" dirty="0" smtClean="0">
                <a:ea typeface="MingLiU-ExtB" panose="02020500000000000000" pitchFamily="18" charset="-120"/>
              </a:rPr>
              <a:t>()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withdraw_amount</a:t>
            </a:r>
            <a:r>
              <a:rPr lang="en-IN" sz="2200" dirty="0" smtClean="0">
                <a:ea typeface="MingLiU-ExtB" panose="02020500000000000000" pitchFamily="18" charset="-120"/>
              </a:rPr>
              <a:t>()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repay_loan</a:t>
            </a:r>
            <a:r>
              <a:rPr lang="en-IN" sz="2200" dirty="0" smtClean="0">
                <a:ea typeface="MingLiU-ExtB" panose="02020500000000000000" pitchFamily="18" charset="-120"/>
              </a:rPr>
              <a:t>()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add_loan_amount</a:t>
            </a:r>
            <a:r>
              <a:rPr lang="en-IN" sz="2200" dirty="0" smtClean="0">
                <a:ea typeface="MingLiU-ExtB" panose="02020500000000000000" pitchFamily="18" charset="-120"/>
              </a:rPr>
              <a:t>()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modify_account</a:t>
            </a:r>
            <a:r>
              <a:rPr lang="en-IN" sz="2200" dirty="0" smtClean="0">
                <a:ea typeface="MingLiU-ExtB" panose="02020500000000000000" pitchFamily="18" charset="-120"/>
              </a:rPr>
              <a:t>()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display_account_details</a:t>
            </a:r>
            <a:r>
              <a:rPr lang="en-IN" sz="2200" dirty="0" smtClean="0">
                <a:ea typeface="MingLiU-ExtB" panose="02020500000000000000" pitchFamily="18" charset="-120"/>
              </a:rPr>
              <a:t>()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display_txn_account</a:t>
            </a:r>
            <a:r>
              <a:rPr lang="en-IN" sz="2200" dirty="0" smtClean="0">
                <a:ea typeface="MingLiU-ExtB" panose="02020500000000000000" pitchFamily="18" charset="-120"/>
              </a:rPr>
              <a:t>(</a:t>
            </a:r>
            <a:r>
              <a:rPr lang="en-IN" sz="2200" dirty="0" err="1" smtClean="0">
                <a:ea typeface="MingLiU-ExtB" panose="02020500000000000000" pitchFamily="18" charset="-120"/>
              </a:rPr>
              <a:t>int</a:t>
            </a:r>
            <a:r>
              <a:rPr lang="en-IN" sz="2200" dirty="0" smtClean="0">
                <a:ea typeface="MingLiU-ExtB" panose="02020500000000000000" pitchFamily="18" charset="-120"/>
              </a:rPr>
              <a:t>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display_loan_account</a:t>
            </a:r>
            <a:r>
              <a:rPr lang="en-IN" sz="2200" dirty="0" smtClean="0">
                <a:ea typeface="MingLiU-ExtB" panose="02020500000000000000" pitchFamily="18" charset="-120"/>
              </a:rPr>
              <a:t> (</a:t>
            </a:r>
            <a:r>
              <a:rPr lang="en-IN" sz="2200" dirty="0" err="1" smtClean="0">
                <a:ea typeface="MingLiU-ExtB" panose="02020500000000000000" pitchFamily="18" charset="-120"/>
              </a:rPr>
              <a:t>int</a:t>
            </a:r>
            <a:r>
              <a:rPr lang="en-IN" sz="2200" dirty="0" smtClean="0">
                <a:ea typeface="MingLiU-ExtB" panose="02020500000000000000" pitchFamily="18" charset="-120"/>
              </a:rPr>
              <a:t>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display_all_accounts</a:t>
            </a:r>
            <a:r>
              <a:rPr lang="en-IN" sz="2200" dirty="0" smtClean="0">
                <a:ea typeface="MingLiU-ExtB" panose="02020500000000000000" pitchFamily="18" charset="-120"/>
              </a:rPr>
              <a:t>()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close_account</a:t>
            </a:r>
            <a:r>
              <a:rPr lang="en-IN" sz="2200" dirty="0" smtClean="0">
                <a:ea typeface="MingLiU-ExtB" panose="02020500000000000000" pitchFamily="18" charset="-120"/>
              </a:rPr>
              <a:t>()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write_txn_account</a:t>
            </a:r>
            <a:r>
              <a:rPr lang="en-IN" sz="2200" dirty="0" smtClean="0">
                <a:ea typeface="MingLiU-ExtB" panose="02020500000000000000" pitchFamily="18" charset="-120"/>
              </a:rPr>
              <a:t>(</a:t>
            </a:r>
            <a:r>
              <a:rPr lang="en-IN" sz="2200" dirty="0" err="1" smtClean="0">
                <a:ea typeface="MingLiU-ExtB" panose="02020500000000000000" pitchFamily="18" charset="-120"/>
              </a:rPr>
              <a:t>txn_account</a:t>
            </a:r>
            <a:r>
              <a:rPr lang="en-IN" sz="2200" dirty="0" smtClean="0">
                <a:ea typeface="MingLiU-ExtB" panose="02020500000000000000" pitchFamily="18" charset="-120"/>
              </a:rPr>
              <a:t>)</a:t>
            </a:r>
          </a:p>
          <a:p>
            <a:r>
              <a:rPr lang="en-IN" sz="2200" dirty="0" smtClean="0">
                <a:ea typeface="MingLiU-ExtB" panose="02020500000000000000" pitchFamily="18" charset="-120"/>
              </a:rPr>
              <a:t>void </a:t>
            </a:r>
            <a:r>
              <a:rPr lang="en-IN" sz="2200" dirty="0" err="1" smtClean="0">
                <a:ea typeface="MingLiU-ExtB" panose="02020500000000000000" pitchFamily="18" charset="-120"/>
              </a:rPr>
              <a:t>write_loan_account</a:t>
            </a:r>
            <a:r>
              <a:rPr lang="en-IN" sz="2200" dirty="0" smtClean="0">
                <a:ea typeface="MingLiU-ExtB" panose="02020500000000000000" pitchFamily="18" charset="-120"/>
              </a:rPr>
              <a:t>(</a:t>
            </a:r>
            <a:r>
              <a:rPr lang="en-IN" sz="2200" dirty="0" err="1" smtClean="0">
                <a:ea typeface="MingLiU-ExtB" panose="02020500000000000000" pitchFamily="18" charset="-120"/>
              </a:rPr>
              <a:t>loan_account</a:t>
            </a:r>
            <a:r>
              <a:rPr lang="en-IN" sz="2200" dirty="0" smtClean="0">
                <a:ea typeface="MingLiU-ExtB" panose="02020500000000000000" pitchFamily="18" charset="-120"/>
              </a:rPr>
              <a:t>)</a:t>
            </a:r>
            <a:endParaRPr lang="en-IN" sz="2200" dirty="0">
              <a:ea typeface="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4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74913B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MODULES</a:t>
            </a:r>
            <a:endParaRPr lang="en-IN" sz="72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74913B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The modules used are: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 smtClean="0"/>
              <a:t>Creating an account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 smtClean="0"/>
              <a:t>Depositing/withdrawing amount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 smtClean="0"/>
              <a:t>Removing/adding loan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 smtClean="0"/>
              <a:t>Modify account details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 smtClean="0"/>
              <a:t>Show account details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 smtClean="0"/>
              <a:t>All account holder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 smtClean="0"/>
              <a:t>Closing an account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3497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027"/>
          <p:cNvSpPr txBox="1"/>
          <p:nvPr/>
        </p:nvSpPr>
        <p:spPr>
          <a:xfrm>
            <a:off x="3733800" y="8638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FLOW CHART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5479"/>
            <a:ext cx="7315200" cy="676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9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190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CREATING AN ACCOUNT</a:t>
            </a:r>
            <a:endParaRPr lang="en-IN" sz="6000" b="1" dirty="0">
              <a:ln w="1905">
                <a:solidFill>
                  <a:schemeClr val="tx1"/>
                </a:solidFill>
              </a:ln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9" y="26670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Used for creating a new account by accepting account holder name, nominee/</a:t>
            </a:r>
            <a:r>
              <a:rPr lang="en-US" b="1" dirty="0" err="1" smtClean="0"/>
              <a:t>gurantor</a:t>
            </a:r>
            <a:r>
              <a:rPr lang="en-US" b="1" dirty="0" smtClean="0"/>
              <a:t> name, phone number and initial balance amount from the user</a:t>
            </a:r>
          </a:p>
        </p:txBody>
      </p:sp>
    </p:spTree>
    <p:extLst>
      <p:ext uri="{BB962C8B-B14F-4D97-AF65-F5344CB8AC3E}">
        <p14:creationId xmlns:p14="http://schemas.microsoft.com/office/powerpoint/2010/main" val="2862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1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685800"/>
            <a:ext cx="9601200" cy="1143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DEPOSIT AND WITHDRAW AMOUNT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Used for depositing or withdrawing amount from the account number entered by the user.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61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310</Words>
  <Application>Microsoft Office PowerPoint</Application>
  <PresentationFormat>On-screen Show (4:3)</PresentationFormat>
  <Paragraphs>67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FINANCIAL ACCOUNT MANAGEMENT SYSTEM</vt:lpstr>
      <vt:lpstr>INTRODUCTION</vt:lpstr>
      <vt:lpstr>SYSTEM REQUIREMENTS</vt:lpstr>
      <vt:lpstr>HEADER FILES USED</vt:lpstr>
      <vt:lpstr>FUNCTIONS USED</vt:lpstr>
      <vt:lpstr>MODULES</vt:lpstr>
      <vt:lpstr>PowerPoint Presentation</vt:lpstr>
      <vt:lpstr>CREATING AN ACCOUNT</vt:lpstr>
      <vt:lpstr>DEPOSIT AND WITHDRAW AMOUNT</vt:lpstr>
      <vt:lpstr>REPAY OR ADD LOAN FROM ACCOUNT</vt:lpstr>
      <vt:lpstr>MODIFY ACCOUNT DETAILS</vt:lpstr>
      <vt:lpstr>SHOW ACCOUNT DETAILS</vt:lpstr>
      <vt:lpstr>ALL ACCOUNT HOLDER LIST</vt:lpstr>
      <vt:lpstr>CLOSING AN ACCOUNT</vt:lpstr>
      <vt:lpstr>PowerPoint Presentation</vt:lpstr>
      <vt:lpstr>DEPOSIT</vt:lpstr>
      <vt:lpstr>WITHDRAW(1)</vt:lpstr>
      <vt:lpstr>WITHDRAW(2)</vt:lpstr>
      <vt:lpstr>REPAY LOAN</vt:lpstr>
      <vt:lpstr>ADDING LOAN</vt:lpstr>
      <vt:lpstr>MODIFYING ACCOUNT </vt:lpstr>
      <vt:lpstr>SHOW ACCOUNT DETAILS</vt:lpstr>
      <vt:lpstr>ALL ACCOUNT DETAILS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S Balakrishnan</dc:creator>
  <cp:lastModifiedBy>S Balakrishnan</cp:lastModifiedBy>
  <cp:revision>42</cp:revision>
  <dcterms:created xsi:type="dcterms:W3CDTF">2017-11-19T12:46:27Z</dcterms:created>
  <dcterms:modified xsi:type="dcterms:W3CDTF">2018-01-17T16:24:26Z</dcterms:modified>
</cp:coreProperties>
</file>