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  <p:sldMasterId id="2147483699" r:id="rId5"/>
    <p:sldMasterId id="2147483659" r:id="rId6"/>
    <p:sldMasterId id="2147483684" r:id="rId7"/>
  </p:sldMasterIdLst>
  <p:notesMasterIdLst>
    <p:notesMasterId r:id="rId23"/>
  </p:notesMasterIdLst>
  <p:handoutMasterIdLst>
    <p:handoutMasterId r:id="rId24"/>
  </p:handoutMasterIdLst>
  <p:sldIdLst>
    <p:sldId id="268" r:id="rId8"/>
    <p:sldId id="269" r:id="rId9"/>
    <p:sldId id="280" r:id="rId10"/>
    <p:sldId id="9752" r:id="rId11"/>
    <p:sldId id="298" r:id="rId12"/>
    <p:sldId id="9753" r:id="rId13"/>
    <p:sldId id="9754" r:id="rId14"/>
    <p:sldId id="285" r:id="rId15"/>
    <p:sldId id="9757" r:id="rId16"/>
    <p:sldId id="288" r:id="rId17"/>
    <p:sldId id="9755" r:id="rId18"/>
    <p:sldId id="286" r:id="rId19"/>
    <p:sldId id="9756" r:id="rId20"/>
    <p:sldId id="9758" r:id="rId21"/>
    <p:sldId id="9759" r:id="rId22"/>
  </p:sldIdLst>
  <p:sldSz cx="12192000" cy="6858000"/>
  <p:notesSz cx="9144000" cy="6858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7B88EB-0C47-4C42-AB08-6666467A385C}">
          <p14:sldIdLst>
            <p14:sldId id="268"/>
            <p14:sldId id="269"/>
            <p14:sldId id="280"/>
            <p14:sldId id="9752"/>
            <p14:sldId id="298"/>
            <p14:sldId id="9753"/>
            <p14:sldId id="9754"/>
            <p14:sldId id="285"/>
            <p14:sldId id="9757"/>
            <p14:sldId id="288"/>
            <p14:sldId id="9755"/>
            <p14:sldId id="286"/>
            <p14:sldId id="9756"/>
            <p14:sldId id="9758"/>
            <p14:sldId id="9759"/>
          </p14:sldIdLst>
        </p14:section>
        <p14:section name="Formatting Guide" id="{2F5D2F82-0176-47F6-BE92-272198E97E98}">
          <p14:sldIdLst/>
        </p14:section>
        <p14:section name="Icons - All blue" id="{BE780326-1B43-4171-9429-235DAC8EEB0D}">
          <p14:sldIdLst/>
        </p14:section>
        <p14:section name="Icons - Turquoise" id="{9EB7115B-345B-4A6A-840B-5C980E135F3C}">
          <p14:sldIdLst/>
        </p14:section>
        <p14:section name="Icons - Rose" id="{7A275B9C-04AE-4385-96D7-25A5266E4C52}">
          <p14:sldIdLst/>
        </p14:section>
      </p14:sectionLst>
    </p:ext>
    <p:ext uri="{EFAFB233-063F-42B5-8137-9DF3F51BA10A}">
      <p15:sldGuideLst xmlns:p15="http://schemas.microsoft.com/office/powerpoint/2012/main">
        <p15:guide id="2" pos="3834" userDrawn="1">
          <p15:clr>
            <a:srgbClr val="A4A3A4"/>
          </p15:clr>
        </p15:guide>
        <p15:guide id="3" orient="horz" pos="20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EEAF3B-45EF-BAA1-C7E2-56864809257F}" name="Jaime Nunez Frigols" initials="JNF" userId="S::jaimenunezfrigols@jmangroup.com::d4cd74ea-9bc2-43d6-b1ca-cb430b654c9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hish Kumar" initials="SK" lastIdx="1" clrIdx="0">
    <p:extLst>
      <p:ext uri="{19B8F6BF-5375-455C-9EA6-DF929625EA0E}">
        <p15:presenceInfo xmlns:p15="http://schemas.microsoft.com/office/powerpoint/2012/main" userId="S::sathishkumar@imitorgraphica.com::13cfecb2-67b5-47b5-8917-124861ec63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9DC7"/>
    <a:srgbClr val="1C4382"/>
    <a:srgbClr val="284679"/>
    <a:srgbClr val="55256A"/>
    <a:srgbClr val="C24B86"/>
    <a:srgbClr val="C54D87"/>
    <a:srgbClr val="BE4B86"/>
    <a:srgbClr val="7A51B6"/>
    <a:srgbClr val="3C287D"/>
    <a:srgbClr val="304A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55CAD-36F3-E8CD-D34A-32FA20DF397E}" v="222" dt="2025-04-04T02:11:46.605"/>
    <p1510:client id="{C1343FE7-1CD5-BD6D-F170-1A01000F6B40}" v="726" dt="2025-04-03T18:47:10.763"/>
    <p1510:client id="{D9EE3B89-DBBD-A682-087D-D223CA3F249F}" v="6" dt="2025-04-03T17:34:50.849"/>
    <p1510:client id="{FE499E31-0F4E-D1A4-DDFC-F04FE1381389}" v="281" dt="2025-04-04T04:56:41.512"/>
    <p1510:client id="{FE988086-D495-F7B2-9DDF-656E4B38E86C}" v="1242" dt="2025-04-03T17:30:56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4"/>
        <p:guide orient="horz" pos="209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gs" Target="tags/tag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Shree H" userId="S::aishwarya.h@jmangroup.com::6a43c7a6-3bbe-4f0d-8ae9-56b4251881cc" providerId="AD" clId="Web-{FE499E31-0F4E-D1A4-DDFC-F04FE1381389}"/>
    <pc:docChg chg="addSld delSld modSld sldOrd modSection">
      <pc:chgData name="Aishwarya Shree H" userId="S::aishwarya.h@jmangroup.com::6a43c7a6-3bbe-4f0d-8ae9-56b4251881cc" providerId="AD" clId="Web-{FE499E31-0F4E-D1A4-DDFC-F04FE1381389}" dt="2025-04-04T04:56:41.512" v="270" actId="1076"/>
      <pc:docMkLst>
        <pc:docMk/>
      </pc:docMkLst>
      <pc:sldChg chg="del">
        <pc:chgData name="Aishwarya Shree H" userId="S::aishwarya.h@jmangroup.com::6a43c7a6-3bbe-4f0d-8ae9-56b4251881cc" providerId="AD" clId="Web-{FE499E31-0F4E-D1A4-DDFC-F04FE1381389}" dt="2025-04-04T03:52:20.233" v="10"/>
        <pc:sldMkLst>
          <pc:docMk/>
          <pc:sldMk cId="1863825293" sldId="260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29.003" v="35"/>
        <pc:sldMkLst>
          <pc:docMk/>
          <pc:sldMk cId="1854259582" sldId="261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29.097" v="36"/>
        <pc:sldMkLst>
          <pc:docMk/>
          <pc:sldMk cId="2388272882" sldId="262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29.488" v="37"/>
        <pc:sldMkLst>
          <pc:docMk/>
          <pc:sldMk cId="1505430599" sldId="263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29.972" v="38"/>
        <pc:sldMkLst>
          <pc:docMk/>
          <pc:sldMk cId="2562616426" sldId="264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2:37.109" v="17"/>
        <pc:sldMkLst>
          <pc:docMk/>
          <pc:sldMk cId="4018330732" sldId="270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10.377" v="22"/>
        <pc:sldMkLst>
          <pc:docMk/>
          <pc:sldMk cId="4251754341" sldId="271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12.815" v="23"/>
        <pc:sldMkLst>
          <pc:docMk/>
          <pc:sldMk cId="2734497327" sldId="272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13.612" v="24"/>
        <pc:sldMkLst>
          <pc:docMk/>
          <pc:sldMk cId="2869634550" sldId="273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15.877" v="27"/>
        <pc:sldMkLst>
          <pc:docMk/>
          <pc:sldMk cId="2929983706" sldId="277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16.549" v="28"/>
        <pc:sldMkLst>
          <pc:docMk/>
          <pc:sldMk cId="813799565" sldId="278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26.565" v="31"/>
        <pc:sldMkLst>
          <pc:docMk/>
          <pc:sldMk cId="1504991157" sldId="279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2:19.530" v="9"/>
        <pc:sldMkLst>
          <pc:docMk/>
          <pc:sldMk cId="1549595916" sldId="281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09.471" v="21"/>
        <pc:sldMkLst>
          <pc:docMk/>
          <pc:sldMk cId="1942835639" sldId="282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2:15.811" v="7"/>
        <pc:sldMkLst>
          <pc:docMk/>
          <pc:sldMk cId="3552146928" sldId="283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2:18.671" v="8"/>
        <pc:sldMkLst>
          <pc:docMk/>
          <pc:sldMk cId="336919397" sldId="284"/>
        </pc:sldMkLst>
      </pc:sldChg>
      <pc:sldChg chg="modSp">
        <pc:chgData name="Aishwarya Shree H" userId="S::aishwarya.h@jmangroup.com::6a43c7a6-3bbe-4f0d-8ae9-56b4251881cc" providerId="AD" clId="Web-{FE499E31-0F4E-D1A4-DDFC-F04FE1381389}" dt="2025-04-04T04:08:33.859" v="229" actId="20577"/>
        <pc:sldMkLst>
          <pc:docMk/>
          <pc:sldMk cId="1037218261" sldId="286"/>
        </pc:sldMkLst>
        <pc:spChg chg="mod">
          <ac:chgData name="Aishwarya Shree H" userId="S::aishwarya.h@jmangroup.com::6a43c7a6-3bbe-4f0d-8ae9-56b4251881cc" providerId="AD" clId="Web-{FE499E31-0F4E-D1A4-DDFC-F04FE1381389}" dt="2025-04-04T04:08:33.859" v="229" actId="20577"/>
          <ac:spMkLst>
            <pc:docMk/>
            <pc:sldMk cId="1037218261" sldId="286"/>
            <ac:spMk id="3" creationId="{F415B7F0-01C1-49AA-9C41-17B61B294E6E}"/>
          </ac:spMkLst>
        </pc:spChg>
        <pc:spChg chg="mod">
          <ac:chgData name="Aishwarya Shree H" userId="S::aishwarya.h@jmangroup.com::6a43c7a6-3bbe-4f0d-8ae9-56b4251881cc" providerId="AD" clId="Web-{FE499E31-0F4E-D1A4-DDFC-F04FE1381389}" dt="2025-04-04T04:00:46.467" v="226" actId="1076"/>
          <ac:spMkLst>
            <pc:docMk/>
            <pc:sldMk cId="1037218261" sldId="286"/>
            <ac:spMk id="9" creationId="{D8E0D2AC-0848-FEAD-3758-793F0E5D099F}"/>
          </ac:spMkLst>
        </pc:spChg>
      </pc:sldChg>
      <pc:sldChg chg="modSp del">
        <pc:chgData name="Aishwarya Shree H" userId="S::aishwarya.h@jmangroup.com::6a43c7a6-3bbe-4f0d-8ae9-56b4251881cc" providerId="AD" clId="Web-{FE499E31-0F4E-D1A4-DDFC-F04FE1381389}" dt="2025-04-04T04:55:56.776" v="268"/>
        <pc:sldMkLst>
          <pc:docMk/>
          <pc:sldMk cId="293134384" sldId="287"/>
        </pc:sldMkLst>
        <pc:spChg chg="mod">
          <ac:chgData name="Aishwarya Shree H" userId="S::aishwarya.h@jmangroup.com::6a43c7a6-3bbe-4f0d-8ae9-56b4251881cc" providerId="AD" clId="Web-{FE499E31-0F4E-D1A4-DDFC-F04FE1381389}" dt="2025-04-04T04:50:55.937" v="236" actId="20577"/>
          <ac:spMkLst>
            <pc:docMk/>
            <pc:sldMk cId="293134384" sldId="287"/>
            <ac:spMk id="6" creationId="{FACA1C60-82AE-A033-ABEC-54D0C0C75E70}"/>
          </ac:spMkLst>
        </pc:spChg>
      </pc:sldChg>
      <pc:sldChg chg="modSp">
        <pc:chgData name="Aishwarya Shree H" userId="S::aishwarya.h@jmangroup.com::6a43c7a6-3bbe-4f0d-8ae9-56b4251881cc" providerId="AD" clId="Web-{FE499E31-0F4E-D1A4-DDFC-F04FE1381389}" dt="2025-04-04T03:10:35.938" v="6" actId="20577"/>
        <pc:sldMkLst>
          <pc:docMk/>
          <pc:sldMk cId="254649942" sldId="288"/>
        </pc:sldMkLst>
        <pc:spChg chg="mod">
          <ac:chgData name="Aishwarya Shree H" userId="S::aishwarya.h@jmangroup.com::6a43c7a6-3bbe-4f0d-8ae9-56b4251881cc" providerId="AD" clId="Web-{FE499E31-0F4E-D1A4-DDFC-F04FE1381389}" dt="2025-04-04T03:10:35.938" v="6" actId="20577"/>
          <ac:spMkLst>
            <pc:docMk/>
            <pc:sldMk cId="254649942" sldId="288"/>
            <ac:spMk id="3" creationId="{CEC974EF-1F51-F0D3-835A-F79665F1F6F3}"/>
          </ac:spMkLst>
        </pc:spChg>
        <pc:spChg chg="mod">
          <ac:chgData name="Aishwarya Shree H" userId="S::aishwarya.h@jmangroup.com::6a43c7a6-3bbe-4f0d-8ae9-56b4251881cc" providerId="AD" clId="Web-{FE499E31-0F4E-D1A4-DDFC-F04FE1381389}" dt="2025-04-04T03:10:06.250" v="1" actId="20577"/>
          <ac:spMkLst>
            <pc:docMk/>
            <pc:sldMk cId="254649942" sldId="288"/>
            <ac:spMk id="6" creationId="{4F8B5F91-B644-E535-BE4D-6525C2EE8626}"/>
          </ac:spMkLst>
        </pc:spChg>
      </pc:sldChg>
      <pc:sldChg chg="del">
        <pc:chgData name="Aishwarya Shree H" userId="S::aishwarya.h@jmangroup.com::6a43c7a6-3bbe-4f0d-8ae9-56b4251881cc" providerId="AD" clId="Web-{FE499E31-0F4E-D1A4-DDFC-F04FE1381389}" dt="2025-04-04T03:54:36.257" v="102"/>
        <pc:sldMkLst>
          <pc:docMk/>
          <pc:sldMk cId="1568024318" sldId="289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14.283" v="25"/>
        <pc:sldMkLst>
          <pc:docMk/>
          <pc:sldMk cId="647008499" sldId="297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14.971" v="26"/>
        <pc:sldMkLst>
          <pc:docMk/>
          <pc:sldMk cId="1690157076" sldId="299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30.894" v="39"/>
        <pc:sldMkLst>
          <pc:docMk/>
          <pc:sldMk cId="463946764" sldId="300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33.238" v="40"/>
        <pc:sldMkLst>
          <pc:docMk/>
          <pc:sldMk cId="2473179108" sldId="301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34.316" v="41"/>
        <pc:sldMkLst>
          <pc:docMk/>
          <pc:sldMk cId="1387522875" sldId="302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35.144" v="42"/>
        <pc:sldMkLst>
          <pc:docMk/>
          <pc:sldMk cId="1095608710" sldId="303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36.691" v="43"/>
        <pc:sldMkLst>
          <pc:docMk/>
          <pc:sldMk cId="1044464954" sldId="304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38.769" v="44"/>
        <pc:sldMkLst>
          <pc:docMk/>
          <pc:sldMk cId="2154990624" sldId="305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50.348" v="52"/>
        <pc:sldMkLst>
          <pc:docMk/>
          <pc:sldMk cId="3049077257" sldId="320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194" v="97"/>
        <pc:sldMkLst>
          <pc:docMk/>
          <pc:sldMk cId="157689511" sldId="321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225" v="98"/>
        <pc:sldMkLst>
          <pc:docMk/>
          <pc:sldMk cId="777771298" sldId="324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084" v="82"/>
        <pc:sldMkLst>
          <pc:docMk/>
          <pc:sldMk cId="3624360377" sldId="325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05.642" v="18"/>
        <pc:sldMkLst>
          <pc:docMk/>
          <pc:sldMk cId="1604724217" sldId="342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06.205" v="19"/>
        <pc:sldMkLst>
          <pc:docMk/>
          <pc:sldMk cId="2751975307" sldId="343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06.846" v="20"/>
        <pc:sldMkLst>
          <pc:docMk/>
          <pc:sldMk cId="3069398270" sldId="344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27.065" v="32"/>
        <pc:sldMkLst>
          <pc:docMk/>
          <pc:sldMk cId="2403502065" sldId="345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28.597" v="33"/>
        <pc:sldMkLst>
          <pc:docMk/>
          <pc:sldMk cId="3841705650" sldId="346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28.972" v="34"/>
        <pc:sldMkLst>
          <pc:docMk/>
          <pc:sldMk cId="1235610841" sldId="347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40.957" v="46"/>
        <pc:sldMkLst>
          <pc:docMk/>
          <pc:sldMk cId="875409257" sldId="348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44.066" v="48"/>
        <pc:sldMkLst>
          <pc:docMk/>
          <pc:sldMk cId="3697233220" sldId="350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45.598" v="49"/>
        <pc:sldMkLst>
          <pc:docMk/>
          <pc:sldMk cId="1740154179" sldId="351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46.973" v="50"/>
        <pc:sldMkLst>
          <pc:docMk/>
          <pc:sldMk cId="1141361865" sldId="352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48.739" v="51"/>
        <pc:sldMkLst>
          <pc:docMk/>
          <pc:sldMk cId="4060078841" sldId="353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52.223" v="53"/>
        <pc:sldMkLst>
          <pc:docMk/>
          <pc:sldMk cId="3196818613" sldId="354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53.255" v="54"/>
        <pc:sldMkLst>
          <pc:docMk/>
          <pc:sldMk cId="2349271901" sldId="355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53.926" v="55"/>
        <pc:sldMkLst>
          <pc:docMk/>
          <pc:sldMk cId="977363175" sldId="356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55.067" v="56"/>
        <pc:sldMkLst>
          <pc:docMk/>
          <pc:sldMk cId="952990179" sldId="357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56.067" v="57"/>
        <pc:sldMkLst>
          <pc:docMk/>
          <pc:sldMk cId="893879981" sldId="358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00.521" v="59"/>
        <pc:sldMkLst>
          <pc:docMk/>
          <pc:sldMk cId="4181085009" sldId="359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194" v="94"/>
        <pc:sldMkLst>
          <pc:docMk/>
          <pc:sldMk cId="3536161181" sldId="362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02.036" v="60"/>
        <pc:sldMkLst>
          <pc:docMk/>
          <pc:sldMk cId="32128932" sldId="363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194" v="96"/>
        <pc:sldMkLst>
          <pc:docMk/>
          <pc:sldMk cId="2149602274" sldId="364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366" v="100"/>
        <pc:sldMkLst>
          <pc:docMk/>
          <pc:sldMk cId="3856720305" sldId="366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069" v="81"/>
        <pc:sldMkLst>
          <pc:docMk/>
          <pc:sldMk cId="1293119076" sldId="367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053" v="79"/>
        <pc:sldMkLst>
          <pc:docMk/>
          <pc:sldMk cId="1240068413" sldId="369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022" v="77"/>
        <pc:sldMkLst>
          <pc:docMk/>
          <pc:sldMk cId="2326527646" sldId="371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022" v="76"/>
        <pc:sldMkLst>
          <pc:docMk/>
          <pc:sldMk cId="1574966439" sldId="372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1.975" v="73"/>
        <pc:sldMkLst>
          <pc:docMk/>
          <pc:sldMk cId="981372289" sldId="375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069" v="80"/>
        <pc:sldMkLst>
          <pc:docMk/>
          <pc:sldMk cId="2340595402" sldId="376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053" v="78"/>
        <pc:sldMkLst>
          <pc:docMk/>
          <pc:sldMk cId="2470076314" sldId="377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006" v="75"/>
        <pc:sldMkLst>
          <pc:docMk/>
          <pc:sldMk cId="2200525801" sldId="378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1.991" v="74"/>
        <pc:sldMkLst>
          <pc:docMk/>
          <pc:sldMk cId="3461707668" sldId="379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1.975" v="71"/>
        <pc:sldMkLst>
          <pc:docMk/>
          <pc:sldMk cId="2338006084" sldId="380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1.959" v="70"/>
        <pc:sldMkLst>
          <pc:docMk/>
          <pc:sldMk cId="3833704207" sldId="381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1.959" v="69"/>
        <pc:sldMkLst>
          <pc:docMk/>
          <pc:sldMk cId="1530234025" sldId="382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1.944" v="68"/>
        <pc:sldMkLst>
          <pc:docMk/>
          <pc:sldMk cId="4055149257" sldId="383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1.944" v="67"/>
        <pc:sldMkLst>
          <pc:docMk/>
          <pc:sldMk cId="888404354" sldId="384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1.912" v="66"/>
        <pc:sldMkLst>
          <pc:docMk/>
          <pc:sldMk cId="2811628536" sldId="385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1.912" v="65"/>
        <pc:sldMkLst>
          <pc:docMk/>
          <pc:sldMk cId="4009507231" sldId="386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1.897" v="64"/>
        <pc:sldMkLst>
          <pc:docMk/>
          <pc:sldMk cId="3478530560" sldId="387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1.881" v="63"/>
        <pc:sldMkLst>
          <pc:docMk/>
          <pc:sldMk cId="1253673248" sldId="388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1.881" v="62"/>
        <pc:sldMkLst>
          <pc:docMk/>
          <pc:sldMk cId="4157433344" sldId="389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2:20.437" v="11"/>
        <pc:sldMkLst>
          <pc:docMk/>
          <pc:sldMk cId="1942315329" sldId="390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2:20.999" v="12"/>
        <pc:sldMkLst>
          <pc:docMk/>
          <pc:sldMk cId="2546471385" sldId="391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2:22.843" v="13"/>
        <pc:sldMkLst>
          <pc:docMk/>
          <pc:sldMk cId="2533592773" sldId="392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40.238" v="45"/>
        <pc:sldMkLst>
          <pc:docMk/>
          <pc:sldMk cId="2993278327" sldId="393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17.206" v="29"/>
        <pc:sldMkLst>
          <pc:docMk/>
          <pc:sldMk cId="535774916" sldId="394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25.065" v="30"/>
        <pc:sldMkLst>
          <pc:docMk/>
          <pc:sldMk cId="3453264111" sldId="396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194" v="93"/>
        <pc:sldMkLst>
          <pc:docMk/>
          <pc:sldMk cId="3867577898" sldId="397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178" v="92"/>
        <pc:sldMkLst>
          <pc:docMk/>
          <pc:sldMk cId="2276625913" sldId="398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178" v="91"/>
        <pc:sldMkLst>
          <pc:docMk/>
          <pc:sldMk cId="2958638453" sldId="399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162" v="90"/>
        <pc:sldMkLst>
          <pc:docMk/>
          <pc:sldMk cId="716899375" sldId="400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162" v="89"/>
        <pc:sldMkLst>
          <pc:docMk/>
          <pc:sldMk cId="658106171" sldId="401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131" v="88"/>
        <pc:sldMkLst>
          <pc:docMk/>
          <pc:sldMk cId="1838261284" sldId="402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131" v="87"/>
        <pc:sldMkLst>
          <pc:docMk/>
          <pc:sldMk cId="3745582871" sldId="403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116" v="86"/>
        <pc:sldMkLst>
          <pc:docMk/>
          <pc:sldMk cId="687136143" sldId="404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100" v="85"/>
        <pc:sldMkLst>
          <pc:docMk/>
          <pc:sldMk cId="976153447" sldId="405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084" v="84"/>
        <pc:sldMkLst>
          <pc:docMk/>
          <pc:sldMk cId="2800693413" sldId="406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1.975" v="72"/>
        <pc:sldMkLst>
          <pc:docMk/>
          <pc:sldMk cId="854358489" sldId="407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084" v="83"/>
        <pc:sldMkLst>
          <pc:docMk/>
          <pc:sldMk cId="3396965186" sldId="408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1.866" v="61"/>
        <pc:sldMkLst>
          <pc:docMk/>
          <pc:sldMk cId="2730919474" sldId="409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2:25.265" v="14"/>
        <pc:sldMkLst>
          <pc:docMk/>
          <pc:sldMk cId="2732803" sldId="9741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2:26.499" v="15"/>
        <pc:sldMkLst>
          <pc:docMk/>
          <pc:sldMk cId="3478406136" sldId="9742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2:27.531" v="16"/>
        <pc:sldMkLst>
          <pc:docMk/>
          <pc:sldMk cId="1367233333" sldId="9743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58.880" v="58"/>
        <pc:sldMkLst>
          <pc:docMk/>
          <pc:sldMk cId="671099088" sldId="9745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3:42.566" v="47"/>
        <pc:sldMkLst>
          <pc:docMk/>
          <pc:sldMk cId="4028819167" sldId="9747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225" v="99"/>
        <pc:sldMkLst>
          <pc:docMk/>
          <pc:sldMk cId="3273712439" sldId="9750"/>
        </pc:sldMkLst>
      </pc:sldChg>
      <pc:sldChg chg="del">
        <pc:chgData name="Aishwarya Shree H" userId="S::aishwarya.h@jmangroup.com::6a43c7a6-3bbe-4f0d-8ae9-56b4251881cc" providerId="AD" clId="Web-{FE499E31-0F4E-D1A4-DDFC-F04FE1381389}" dt="2025-04-04T03:54:22.194" v="95"/>
        <pc:sldMkLst>
          <pc:docMk/>
          <pc:sldMk cId="3676508909" sldId="9751"/>
        </pc:sldMkLst>
      </pc:sldChg>
      <pc:sldChg chg="modSp add replId">
        <pc:chgData name="Aishwarya Shree H" userId="S::aishwarya.h@jmangroup.com::6a43c7a6-3bbe-4f0d-8ae9-56b4251881cc" providerId="AD" clId="Web-{FE499E31-0F4E-D1A4-DDFC-F04FE1381389}" dt="2025-04-04T03:59:38.744" v="213" actId="20577"/>
        <pc:sldMkLst>
          <pc:docMk/>
          <pc:sldMk cId="743519078" sldId="9758"/>
        </pc:sldMkLst>
        <pc:spChg chg="mod">
          <ac:chgData name="Aishwarya Shree H" userId="S::aishwarya.h@jmangroup.com::6a43c7a6-3bbe-4f0d-8ae9-56b4251881cc" providerId="AD" clId="Web-{FE499E31-0F4E-D1A4-DDFC-F04FE1381389}" dt="2025-04-04T03:59:38.744" v="213" actId="20577"/>
          <ac:spMkLst>
            <pc:docMk/>
            <pc:sldMk cId="743519078" sldId="9758"/>
            <ac:spMk id="6" creationId="{D5A85091-E357-40B3-4F13-01E0020707D9}"/>
          </ac:spMkLst>
        </pc:spChg>
        <pc:spChg chg="mod">
          <ac:chgData name="Aishwarya Shree H" userId="S::aishwarya.h@jmangroup.com::6a43c7a6-3bbe-4f0d-8ae9-56b4251881cc" providerId="AD" clId="Web-{FE499E31-0F4E-D1A4-DDFC-F04FE1381389}" dt="2025-04-04T03:54:49.133" v="115" actId="20577"/>
          <ac:spMkLst>
            <pc:docMk/>
            <pc:sldMk cId="743519078" sldId="9758"/>
            <ac:spMk id="7" creationId="{626D8BF9-F5E9-770D-522C-0EA3CABCB2A9}"/>
          </ac:spMkLst>
        </pc:spChg>
      </pc:sldChg>
      <pc:sldChg chg="addSp delSp modSp add ord replId">
        <pc:chgData name="Aishwarya Shree H" userId="S::aishwarya.h@jmangroup.com::6a43c7a6-3bbe-4f0d-8ae9-56b4251881cc" providerId="AD" clId="Web-{FE499E31-0F4E-D1A4-DDFC-F04FE1381389}" dt="2025-04-04T04:56:41.512" v="270" actId="1076"/>
        <pc:sldMkLst>
          <pc:docMk/>
          <pc:sldMk cId="1370745666" sldId="9759"/>
        </pc:sldMkLst>
        <pc:spChg chg="del">
          <ac:chgData name="Aishwarya Shree H" userId="S::aishwarya.h@jmangroup.com::6a43c7a6-3bbe-4f0d-8ae9-56b4251881cc" providerId="AD" clId="Web-{FE499E31-0F4E-D1A4-DDFC-F04FE1381389}" dt="2025-04-04T04:54:47.695" v="252"/>
          <ac:spMkLst>
            <pc:docMk/>
            <pc:sldMk cId="1370745666" sldId="9759"/>
            <ac:spMk id="7" creationId="{0EFE8305-2CF5-38B2-95DD-091F242E79E2}"/>
          </ac:spMkLst>
        </pc:spChg>
        <pc:picChg chg="add mod">
          <ac:chgData name="Aishwarya Shree H" userId="S::aishwarya.h@jmangroup.com::6a43c7a6-3bbe-4f0d-8ae9-56b4251881cc" providerId="AD" clId="Web-{FE499E31-0F4E-D1A4-DDFC-F04FE1381389}" dt="2025-04-04T04:55:35.666" v="265" actId="1076"/>
          <ac:picMkLst>
            <pc:docMk/>
            <pc:sldMk cId="1370745666" sldId="9759"/>
            <ac:picMk id="2" creationId="{751D0E9F-4337-AC4F-866F-12393E279C29}"/>
          </ac:picMkLst>
        </pc:picChg>
        <pc:picChg chg="add mod">
          <ac:chgData name="Aishwarya Shree H" userId="S::aishwarya.h@jmangroup.com::6a43c7a6-3bbe-4f0d-8ae9-56b4251881cc" providerId="AD" clId="Web-{FE499E31-0F4E-D1A4-DDFC-F04FE1381389}" dt="2025-04-04T04:56:41.512" v="270" actId="1076"/>
          <ac:picMkLst>
            <pc:docMk/>
            <pc:sldMk cId="1370745666" sldId="9759"/>
            <ac:picMk id="3" creationId="{C16B469B-8246-2908-1865-E1F48BE490C6}"/>
          </ac:picMkLst>
        </pc:picChg>
      </pc:sldChg>
      <pc:sldChg chg="addSp delSp modSp add del replId">
        <pc:chgData name="Aishwarya Shree H" userId="S::aishwarya.h@jmangroup.com::6a43c7a6-3bbe-4f0d-8ae9-56b4251881cc" providerId="AD" clId="Web-{FE499E31-0F4E-D1A4-DDFC-F04FE1381389}" dt="2025-04-04T04:50:36.202" v="235"/>
        <pc:sldMkLst>
          <pc:docMk/>
          <pc:sldMk cId="3406285703" sldId="9759"/>
        </pc:sldMkLst>
        <pc:spChg chg="del mod">
          <ac:chgData name="Aishwarya Shree H" userId="S::aishwarya.h@jmangroup.com::6a43c7a6-3bbe-4f0d-8ae9-56b4251881cc" providerId="AD" clId="Web-{FE499E31-0F4E-D1A4-DDFC-F04FE1381389}" dt="2025-04-04T04:15:29.009" v="234"/>
          <ac:spMkLst>
            <pc:docMk/>
            <pc:sldMk cId="3406285703" sldId="9759"/>
            <ac:spMk id="6" creationId="{8360468E-FA36-2B66-B26A-87315FA5AA37}"/>
          </ac:spMkLst>
        </pc:spChg>
        <pc:picChg chg="add mod ord">
          <ac:chgData name="Aishwarya Shree H" userId="S::aishwarya.h@jmangroup.com::6a43c7a6-3bbe-4f0d-8ae9-56b4251881cc" providerId="AD" clId="Web-{FE499E31-0F4E-D1A4-DDFC-F04FE1381389}" dt="2025-04-04T04:15:29.009" v="234"/>
          <ac:picMkLst>
            <pc:docMk/>
            <pc:sldMk cId="3406285703" sldId="9759"/>
            <ac:picMk id="2" creationId="{0540F22E-46D1-AC12-30FB-F24062285EE7}"/>
          </ac:picMkLst>
        </pc:picChg>
      </pc:sldChg>
      <pc:sldChg chg="add del replId">
        <pc:chgData name="Aishwarya Shree H" userId="S::aishwarya.h@jmangroup.com::6a43c7a6-3bbe-4f0d-8ae9-56b4251881cc" providerId="AD" clId="Web-{FE499E31-0F4E-D1A4-DDFC-F04FE1381389}" dt="2025-04-04T04:15:17.164" v="233"/>
        <pc:sldMkLst>
          <pc:docMk/>
          <pc:sldMk cId="2006703502" sldId="9760"/>
        </pc:sldMkLst>
      </pc:sldChg>
    </pc:docChg>
  </pc:docChgLst>
  <pc:docChgLst>
    <pc:chgData name="Guest User" userId="S::urn:spo:anon#fd1d6b5c97c3b6df9a89318e87813e21b7ad75803807d4ab4e6f63e0c628fc76::" providerId="AD" clId="Web-{C1343FE7-1CD5-BD6D-F170-1A01000F6B40}"/>
    <pc:docChg chg="addSld modSld sldOrd modSection">
      <pc:chgData name="Guest User" userId="S::urn:spo:anon#fd1d6b5c97c3b6df9a89318e87813e21b7ad75803807d4ab4e6f63e0c628fc76::" providerId="AD" clId="Web-{C1343FE7-1CD5-BD6D-F170-1A01000F6B40}" dt="2025-04-03T18:47:10.763" v="540" actId="20577"/>
      <pc:docMkLst>
        <pc:docMk/>
      </pc:docMkLst>
      <pc:sldChg chg="modSp">
        <pc:chgData name="Guest User" userId="S::urn:spo:anon#fd1d6b5c97c3b6df9a89318e87813e21b7ad75803807d4ab4e6f63e0c628fc76::" providerId="AD" clId="Web-{C1343FE7-1CD5-BD6D-F170-1A01000F6B40}" dt="2025-04-03T16:58:37.888" v="1" actId="20577"/>
        <pc:sldMkLst>
          <pc:docMk/>
          <pc:sldMk cId="3667900663" sldId="268"/>
        </pc:sldMkLst>
        <pc:spChg chg="mod">
          <ac:chgData name="Guest User" userId="S::urn:spo:anon#fd1d6b5c97c3b6df9a89318e87813e21b7ad75803807d4ab4e6f63e0c628fc76::" providerId="AD" clId="Web-{C1343FE7-1CD5-BD6D-F170-1A01000F6B40}" dt="2025-04-03T16:58:37.888" v="1" actId="20577"/>
          <ac:spMkLst>
            <pc:docMk/>
            <pc:sldMk cId="3667900663" sldId="268"/>
            <ac:spMk id="8" creationId="{2343AEC8-0152-40B9-821D-13D54CCBCE61}"/>
          </ac:spMkLst>
        </pc:spChg>
      </pc:sldChg>
      <pc:sldChg chg="modSp">
        <pc:chgData name="Guest User" userId="S::urn:spo:anon#fd1d6b5c97c3b6df9a89318e87813e21b7ad75803807d4ab4e6f63e0c628fc76::" providerId="AD" clId="Web-{C1343FE7-1CD5-BD6D-F170-1A01000F6B40}" dt="2025-04-03T17:00:03.703" v="7" actId="20577"/>
        <pc:sldMkLst>
          <pc:docMk/>
          <pc:sldMk cId="4222930930" sldId="280"/>
        </pc:sldMkLst>
        <pc:spChg chg="mod">
          <ac:chgData name="Guest User" userId="S::urn:spo:anon#fd1d6b5c97c3b6df9a89318e87813e21b7ad75803807d4ab4e6f63e0c628fc76::" providerId="AD" clId="Web-{C1343FE7-1CD5-BD6D-F170-1A01000F6B40}" dt="2025-04-03T17:00:03.703" v="7" actId="20577"/>
          <ac:spMkLst>
            <pc:docMk/>
            <pc:sldMk cId="4222930930" sldId="280"/>
            <ac:spMk id="19" creationId="{39AD61FA-6713-4DC6-8BF6-572848C99714}"/>
          </ac:spMkLst>
        </pc:spChg>
      </pc:sldChg>
      <pc:sldChg chg="addSp delSp modSp">
        <pc:chgData name="Guest User" userId="S::urn:spo:anon#fd1d6b5c97c3b6df9a89318e87813e21b7ad75803807d4ab4e6f63e0c628fc76::" providerId="AD" clId="Web-{C1343FE7-1CD5-BD6D-F170-1A01000F6B40}" dt="2025-04-03T18:46:07.243" v="517" actId="14100"/>
        <pc:sldMkLst>
          <pc:docMk/>
          <pc:sldMk cId="1037218261" sldId="286"/>
        </pc:sldMkLst>
        <pc:spChg chg="mod">
          <ac:chgData name="Guest User" userId="S::urn:spo:anon#fd1d6b5c97c3b6df9a89318e87813e21b7ad75803807d4ab4e6f63e0c628fc76::" providerId="AD" clId="Web-{C1343FE7-1CD5-BD6D-F170-1A01000F6B40}" dt="2025-04-03T18:19:52.014" v="196" actId="20577"/>
          <ac:spMkLst>
            <pc:docMk/>
            <pc:sldMk cId="1037218261" sldId="286"/>
            <ac:spMk id="2" creationId="{005E58C6-6F84-49CD-AD1F-2FCB696BDDE5}"/>
          </ac:spMkLst>
        </pc:spChg>
        <pc:spChg chg="mod">
          <ac:chgData name="Guest User" userId="S::urn:spo:anon#fd1d6b5c97c3b6df9a89318e87813e21b7ad75803807d4ab4e6f63e0c628fc76::" providerId="AD" clId="Web-{C1343FE7-1CD5-BD6D-F170-1A01000F6B40}" dt="2025-04-03T18:13:32.853" v="132" actId="14100"/>
          <ac:spMkLst>
            <pc:docMk/>
            <pc:sldMk cId="1037218261" sldId="286"/>
            <ac:spMk id="3" creationId="{F415B7F0-01C1-49AA-9C41-17B61B294E6E}"/>
          </ac:spMkLst>
        </pc:spChg>
        <pc:spChg chg="mod">
          <ac:chgData name="Guest User" userId="S::urn:spo:anon#fd1d6b5c97c3b6df9a89318e87813e21b7ad75803807d4ab4e6f63e0c628fc76::" providerId="AD" clId="Web-{C1343FE7-1CD5-BD6D-F170-1A01000F6B40}" dt="2025-04-03T18:20:20.844" v="220" actId="20577"/>
          <ac:spMkLst>
            <pc:docMk/>
            <pc:sldMk cId="1037218261" sldId="286"/>
            <ac:spMk id="4" creationId="{8582F4A3-A007-43AA-AE94-D2D74F3AFA7F}"/>
          </ac:spMkLst>
        </pc:spChg>
        <pc:spChg chg="add del mod">
          <ac:chgData name="Guest User" userId="S::urn:spo:anon#fd1d6b5c97c3b6df9a89318e87813e21b7ad75803807d4ab4e6f63e0c628fc76::" providerId="AD" clId="Web-{C1343FE7-1CD5-BD6D-F170-1A01000F6B40}" dt="2025-04-03T18:07:40.802" v="106"/>
          <ac:spMkLst>
            <pc:docMk/>
            <pc:sldMk cId="1037218261" sldId="286"/>
            <ac:spMk id="5" creationId="{A06C3536-15F5-1BEF-9D1E-D0D3F5D4FB04}"/>
          </ac:spMkLst>
        </pc:spChg>
        <pc:spChg chg="add mod">
          <ac:chgData name="Guest User" userId="S::urn:spo:anon#fd1d6b5c97c3b6df9a89318e87813e21b7ad75803807d4ab4e6f63e0c628fc76::" providerId="AD" clId="Web-{C1343FE7-1CD5-BD6D-F170-1A01000F6B40}" dt="2025-04-03T18:45:06.552" v="501" actId="1076"/>
          <ac:spMkLst>
            <pc:docMk/>
            <pc:sldMk cId="1037218261" sldId="286"/>
            <ac:spMk id="6" creationId="{681FAE6C-5CFB-46EC-DBF3-53C3C51C08F1}"/>
          </ac:spMkLst>
        </pc:spChg>
        <pc:spChg chg="add del mod">
          <ac:chgData name="Guest User" userId="S::urn:spo:anon#fd1d6b5c97c3b6df9a89318e87813e21b7ad75803807d4ab4e6f63e0c628fc76::" providerId="AD" clId="Web-{C1343FE7-1CD5-BD6D-F170-1A01000F6B40}" dt="2025-04-03T18:37:56.512" v="377"/>
          <ac:spMkLst>
            <pc:docMk/>
            <pc:sldMk cId="1037218261" sldId="286"/>
            <ac:spMk id="7" creationId="{6667EB5B-1BC2-3C85-52FD-3DE0FC6504DA}"/>
          </ac:spMkLst>
        </pc:spChg>
        <pc:spChg chg="add del mod">
          <ac:chgData name="Guest User" userId="S::urn:spo:anon#fd1d6b5c97c3b6df9a89318e87813e21b7ad75803807d4ab4e6f63e0c628fc76::" providerId="AD" clId="Web-{C1343FE7-1CD5-BD6D-F170-1A01000F6B40}" dt="2025-04-03T18:38:34.608" v="383"/>
          <ac:spMkLst>
            <pc:docMk/>
            <pc:sldMk cId="1037218261" sldId="286"/>
            <ac:spMk id="8" creationId="{B2BE4714-8366-A711-FBF4-CC63D56EB87C}"/>
          </ac:spMkLst>
        </pc:spChg>
        <pc:spChg chg="add mod">
          <ac:chgData name="Guest User" userId="S::urn:spo:anon#fd1d6b5c97c3b6df9a89318e87813e21b7ad75803807d4ab4e6f63e0c628fc76::" providerId="AD" clId="Web-{C1343FE7-1CD5-BD6D-F170-1A01000F6B40}" dt="2025-04-03T18:46:07.243" v="517" actId="14100"/>
          <ac:spMkLst>
            <pc:docMk/>
            <pc:sldMk cId="1037218261" sldId="286"/>
            <ac:spMk id="9" creationId="{D8E0D2AC-0848-FEAD-3758-793F0E5D099F}"/>
          </ac:spMkLst>
        </pc:spChg>
      </pc:sldChg>
      <pc:sldChg chg="modSp">
        <pc:chgData name="Guest User" userId="S::urn:spo:anon#fd1d6b5c97c3b6df9a89318e87813e21b7ad75803807d4ab4e6f63e0c628fc76::" providerId="AD" clId="Web-{C1343FE7-1CD5-BD6D-F170-1A01000F6B40}" dt="2025-04-03T18:46:40.449" v="518" actId="20577"/>
        <pc:sldMkLst>
          <pc:docMk/>
          <pc:sldMk cId="293134384" sldId="287"/>
        </pc:sldMkLst>
        <pc:spChg chg="mod">
          <ac:chgData name="Guest User" userId="S::urn:spo:anon#fd1d6b5c97c3b6df9a89318e87813e21b7ad75803807d4ab4e6f63e0c628fc76::" providerId="AD" clId="Web-{C1343FE7-1CD5-BD6D-F170-1A01000F6B40}" dt="2025-04-03T18:23:15.010" v="251" actId="20577"/>
          <ac:spMkLst>
            <pc:docMk/>
            <pc:sldMk cId="293134384" sldId="287"/>
            <ac:spMk id="5" creationId="{F75E0CF3-0359-6D88-9F78-C588405DCF23}"/>
          </ac:spMkLst>
        </pc:spChg>
        <pc:spChg chg="mod">
          <ac:chgData name="Guest User" userId="S::urn:spo:anon#fd1d6b5c97c3b6df9a89318e87813e21b7ad75803807d4ab4e6f63e0c628fc76::" providerId="AD" clId="Web-{C1343FE7-1CD5-BD6D-F170-1A01000F6B40}" dt="2025-04-03T18:46:40.449" v="518" actId="20577"/>
          <ac:spMkLst>
            <pc:docMk/>
            <pc:sldMk cId="293134384" sldId="287"/>
            <ac:spMk id="6" creationId="{FACA1C60-82AE-A033-ABEC-54D0C0C75E70}"/>
          </ac:spMkLst>
        </pc:spChg>
      </pc:sldChg>
      <pc:sldChg chg="addSp modSp ord">
        <pc:chgData name="Guest User" userId="S::urn:spo:anon#fd1d6b5c97c3b6df9a89318e87813e21b7ad75803807d4ab4e6f63e0c628fc76::" providerId="AD" clId="Web-{C1343FE7-1CD5-BD6D-F170-1A01000F6B40}" dt="2025-04-03T18:47:10.763" v="540" actId="20577"/>
        <pc:sldMkLst>
          <pc:docMk/>
          <pc:sldMk cId="254649942" sldId="288"/>
        </pc:sldMkLst>
        <pc:spChg chg="add mod">
          <ac:chgData name="Guest User" userId="S::urn:spo:anon#fd1d6b5c97c3b6df9a89318e87813e21b7ad75803807d4ab4e6f63e0c628fc76::" providerId="AD" clId="Web-{C1343FE7-1CD5-BD6D-F170-1A01000F6B40}" dt="2025-04-03T18:33:51.029" v="339" actId="1076"/>
          <ac:spMkLst>
            <pc:docMk/>
            <pc:sldMk cId="254649942" sldId="288"/>
            <ac:spMk id="2" creationId="{ACFE35FF-F325-75FE-E80C-943D8BD76344}"/>
          </ac:spMkLst>
        </pc:spChg>
        <pc:spChg chg="add mod">
          <ac:chgData name="Guest User" userId="S::urn:spo:anon#fd1d6b5c97c3b6df9a89318e87813e21b7ad75803807d4ab4e6f63e0c628fc76::" providerId="AD" clId="Web-{C1343FE7-1CD5-BD6D-F170-1A01000F6B40}" dt="2025-04-03T18:47:10.763" v="540" actId="20577"/>
          <ac:spMkLst>
            <pc:docMk/>
            <pc:sldMk cId="254649942" sldId="288"/>
            <ac:spMk id="3" creationId="{CEC974EF-1F51-F0D3-835A-F79665F1F6F3}"/>
          </ac:spMkLst>
        </pc:spChg>
        <pc:spChg chg="mod">
          <ac:chgData name="Guest User" userId="S::urn:spo:anon#fd1d6b5c97c3b6df9a89318e87813e21b7ad75803807d4ab4e6f63e0c628fc76::" providerId="AD" clId="Web-{C1343FE7-1CD5-BD6D-F170-1A01000F6B40}" dt="2025-04-03T18:30:00.267" v="287" actId="20577"/>
          <ac:spMkLst>
            <pc:docMk/>
            <pc:sldMk cId="254649942" sldId="288"/>
            <ac:spMk id="5" creationId="{77F2918F-C127-0D65-2F14-E9AF60DF641B}"/>
          </ac:spMkLst>
        </pc:spChg>
        <pc:spChg chg="mod">
          <ac:chgData name="Guest User" userId="S::urn:spo:anon#fd1d6b5c97c3b6df9a89318e87813e21b7ad75803807d4ab4e6f63e0c628fc76::" providerId="AD" clId="Web-{C1343FE7-1CD5-BD6D-F170-1A01000F6B40}" dt="2025-04-03T18:32:06.696" v="308" actId="14100"/>
          <ac:spMkLst>
            <pc:docMk/>
            <pc:sldMk cId="254649942" sldId="288"/>
            <ac:spMk id="6" creationId="{4F8B5F91-B644-E535-BE4D-6525C2EE8626}"/>
          </ac:spMkLst>
        </pc:spChg>
        <pc:spChg chg="mod">
          <ac:chgData name="Guest User" userId="S::urn:spo:anon#fd1d6b5c97c3b6df9a89318e87813e21b7ad75803807d4ab4e6f63e0c628fc76::" providerId="AD" clId="Web-{C1343FE7-1CD5-BD6D-F170-1A01000F6B40}" dt="2025-04-03T18:30:10.424" v="305" actId="20577"/>
          <ac:spMkLst>
            <pc:docMk/>
            <pc:sldMk cId="254649942" sldId="288"/>
            <ac:spMk id="7" creationId="{870CF864-379F-F57D-1D8B-250213C93F33}"/>
          </ac:spMkLst>
        </pc:spChg>
      </pc:sldChg>
      <pc:sldChg chg="addSp delSp modSp">
        <pc:chgData name="Guest User" userId="S::urn:spo:anon#fd1d6b5c97c3b6df9a89318e87813e21b7ad75803807d4ab4e6f63e0c628fc76::" providerId="AD" clId="Web-{C1343FE7-1CD5-BD6D-F170-1A01000F6B40}" dt="2025-04-03T17:56:40.765" v="33" actId="1076"/>
        <pc:sldMkLst>
          <pc:docMk/>
          <pc:sldMk cId="3064616944" sldId="9753"/>
        </pc:sldMkLst>
        <pc:spChg chg="add del mod">
          <ac:chgData name="Guest User" userId="S::urn:spo:anon#fd1d6b5c97c3b6df9a89318e87813e21b7ad75803807d4ab4e6f63e0c628fc76::" providerId="AD" clId="Web-{C1343FE7-1CD5-BD6D-F170-1A01000F6B40}" dt="2025-04-03T17:55:55.512" v="19"/>
          <ac:spMkLst>
            <pc:docMk/>
            <pc:sldMk cId="3064616944" sldId="9753"/>
            <ac:spMk id="3" creationId="{2A5425FB-D0A4-D6C4-1CFC-45E4DCA684C3}"/>
          </ac:spMkLst>
        </pc:spChg>
        <pc:spChg chg="add mod">
          <ac:chgData name="Guest User" userId="S::urn:spo:anon#fd1d6b5c97c3b6df9a89318e87813e21b7ad75803807d4ab4e6f63e0c628fc76::" providerId="AD" clId="Web-{C1343FE7-1CD5-BD6D-F170-1A01000F6B40}" dt="2025-04-03T17:56:40.765" v="33" actId="1076"/>
          <ac:spMkLst>
            <pc:docMk/>
            <pc:sldMk cId="3064616944" sldId="9753"/>
            <ac:spMk id="4" creationId="{AF4F8577-31A8-8161-B14B-C08404ECD1D6}"/>
          </ac:spMkLst>
        </pc:spChg>
      </pc:sldChg>
      <pc:sldChg chg="modSp add ord replId">
        <pc:chgData name="Guest User" userId="S::urn:spo:anon#fd1d6b5c97c3b6df9a89318e87813e21b7ad75803807d4ab4e6f63e0c628fc76::" providerId="AD" clId="Web-{C1343FE7-1CD5-BD6D-F170-1A01000F6B40}" dt="2025-04-03T18:22:15.100" v="222"/>
        <pc:sldMkLst>
          <pc:docMk/>
          <pc:sldMk cId="2337110364" sldId="9755"/>
        </pc:sldMkLst>
        <pc:spChg chg="mod">
          <ac:chgData name="Guest User" userId="S::urn:spo:anon#fd1d6b5c97c3b6df9a89318e87813e21b7ad75803807d4ab4e6f63e0c628fc76::" providerId="AD" clId="Web-{C1343FE7-1CD5-BD6D-F170-1A01000F6B40}" dt="2025-04-03T18:02:01.533" v="41"/>
          <ac:spMkLst>
            <pc:docMk/>
            <pc:sldMk cId="2337110364" sldId="9755"/>
            <ac:spMk id="22" creationId="{10248591-7A77-D569-E7E2-560500BC2455}"/>
          </ac:spMkLst>
        </pc:spChg>
        <pc:spChg chg="mod">
          <ac:chgData name="Guest User" userId="S::urn:spo:anon#fd1d6b5c97c3b6df9a89318e87813e21b7ad75803807d4ab4e6f63e0c628fc76::" providerId="AD" clId="Web-{C1343FE7-1CD5-BD6D-F170-1A01000F6B40}" dt="2025-04-03T18:22:02.693" v="221"/>
          <ac:spMkLst>
            <pc:docMk/>
            <pc:sldMk cId="2337110364" sldId="9755"/>
            <ac:spMk id="23" creationId="{E10D5AD7-8082-D157-ED2A-517E41D17E7F}"/>
          </ac:spMkLst>
        </pc:spChg>
        <pc:spChg chg="mod">
          <ac:chgData name="Guest User" userId="S::urn:spo:anon#fd1d6b5c97c3b6df9a89318e87813e21b7ad75803807d4ab4e6f63e0c628fc76::" providerId="AD" clId="Web-{C1343FE7-1CD5-BD6D-F170-1A01000F6B40}" dt="2025-04-03T18:22:15.100" v="222"/>
          <ac:spMkLst>
            <pc:docMk/>
            <pc:sldMk cId="2337110364" sldId="9755"/>
            <ac:spMk id="27" creationId="{4FA664A1-847D-621F-BAE7-3A3F28A6219C}"/>
          </ac:spMkLst>
        </pc:spChg>
      </pc:sldChg>
      <pc:sldChg chg="modSp add ord replId">
        <pc:chgData name="Guest User" userId="S::urn:spo:anon#fd1d6b5c97c3b6df9a89318e87813e21b7ad75803807d4ab4e6f63e0c628fc76::" providerId="AD" clId="Web-{C1343FE7-1CD5-BD6D-F170-1A01000F6B40}" dt="2025-04-03T18:23:51.215" v="256"/>
        <pc:sldMkLst>
          <pc:docMk/>
          <pc:sldMk cId="992748501" sldId="9756"/>
        </pc:sldMkLst>
        <pc:spChg chg="mod">
          <ac:chgData name="Guest User" userId="S::urn:spo:anon#fd1d6b5c97c3b6df9a89318e87813e21b7ad75803807d4ab4e6f63e0c628fc76::" providerId="AD" clId="Web-{C1343FE7-1CD5-BD6D-F170-1A01000F6B40}" dt="2025-04-03T18:23:40.558" v="255"/>
          <ac:spMkLst>
            <pc:docMk/>
            <pc:sldMk cId="992748501" sldId="9756"/>
            <ac:spMk id="27" creationId="{6F4F6784-9CB0-6BAA-E3A3-BA88C5B718D6}"/>
          </ac:spMkLst>
        </pc:spChg>
        <pc:spChg chg="mod">
          <ac:chgData name="Guest User" userId="S::urn:spo:anon#fd1d6b5c97c3b6df9a89318e87813e21b7ad75803807d4ab4e6f63e0c628fc76::" providerId="AD" clId="Web-{C1343FE7-1CD5-BD6D-F170-1A01000F6B40}" dt="2025-04-03T18:23:51.215" v="256"/>
          <ac:spMkLst>
            <pc:docMk/>
            <pc:sldMk cId="992748501" sldId="9756"/>
            <ac:spMk id="29" creationId="{5C4E50D6-6DAB-4DB1-ADE9-136CB2C1712A}"/>
          </ac:spMkLst>
        </pc:spChg>
      </pc:sldChg>
      <pc:sldChg chg="modSp add ord replId">
        <pc:chgData name="Guest User" userId="S::urn:spo:anon#fd1d6b5c97c3b6df9a89318e87813e21b7ad75803807d4ab4e6f63e0c628fc76::" providerId="AD" clId="Web-{C1343FE7-1CD5-BD6D-F170-1A01000F6B40}" dt="2025-04-03T18:29:10.576" v="261"/>
        <pc:sldMkLst>
          <pc:docMk/>
          <pc:sldMk cId="1911333498" sldId="9757"/>
        </pc:sldMkLst>
        <pc:spChg chg="mod">
          <ac:chgData name="Guest User" userId="S::urn:spo:anon#fd1d6b5c97c3b6df9a89318e87813e21b7ad75803807d4ab4e6f63e0c628fc76::" providerId="AD" clId="Web-{C1343FE7-1CD5-BD6D-F170-1A01000F6B40}" dt="2025-04-03T18:29:10.576" v="261"/>
          <ac:spMkLst>
            <pc:docMk/>
            <pc:sldMk cId="1911333498" sldId="9757"/>
            <ac:spMk id="23" creationId="{755EAF43-12D9-3BEB-DB63-87D4AC6BB097}"/>
          </ac:spMkLst>
        </pc:spChg>
        <pc:spChg chg="mod">
          <ac:chgData name="Guest User" userId="S::urn:spo:anon#fd1d6b5c97c3b6df9a89318e87813e21b7ad75803807d4ab4e6f63e0c628fc76::" providerId="AD" clId="Web-{C1343FE7-1CD5-BD6D-F170-1A01000F6B40}" dt="2025-04-03T18:29:05.451" v="260"/>
          <ac:spMkLst>
            <pc:docMk/>
            <pc:sldMk cId="1911333498" sldId="9757"/>
            <ac:spMk id="27" creationId="{142AABE6-8AF1-C1EA-7597-A4CD345852FC}"/>
          </ac:spMkLst>
        </pc:spChg>
      </pc:sldChg>
      <pc:sldChg chg="add replId">
        <pc:chgData name="Guest User" userId="S::urn:spo:anon#fd1d6b5c97c3b6df9a89318e87813e21b7ad75803807d4ab4e6f63e0c628fc76::" providerId="AD" clId="Web-{C1343FE7-1CD5-BD6D-F170-1A01000F6B40}" dt="2025-04-03T18:29:19.280" v="262"/>
        <pc:sldMkLst>
          <pc:docMk/>
          <pc:sldMk cId="1261037653" sldId="9758"/>
        </pc:sldMkLst>
      </pc:sldChg>
    </pc:docChg>
  </pc:docChgLst>
  <pc:docChgLst>
    <pc:chgData name="Aishwarya Shree H" userId="S::aishwarya.h@jmangroup.com::6a43c7a6-3bbe-4f0d-8ae9-56b4251881cc" providerId="AD" clId="Web-{D9EE3B89-DBBD-A682-087D-D223CA3F249F}"/>
    <pc:docChg chg="modSld">
      <pc:chgData name="Aishwarya Shree H" userId="S::aishwarya.h@jmangroup.com::6a43c7a6-3bbe-4f0d-8ae9-56b4251881cc" providerId="AD" clId="Web-{D9EE3B89-DBBD-A682-087D-D223CA3F249F}" dt="2025-04-03T17:34:50.849" v="5" actId="20577"/>
      <pc:docMkLst>
        <pc:docMk/>
      </pc:docMkLst>
      <pc:sldChg chg="modSp">
        <pc:chgData name="Aishwarya Shree H" userId="S::aishwarya.h@jmangroup.com::6a43c7a6-3bbe-4f0d-8ae9-56b4251881cc" providerId="AD" clId="Web-{D9EE3B89-DBBD-A682-087D-D223CA3F249F}" dt="2025-04-03T17:34:50.849" v="5" actId="20577"/>
        <pc:sldMkLst>
          <pc:docMk/>
          <pc:sldMk cId="1851139667" sldId="285"/>
        </pc:sldMkLst>
        <pc:spChg chg="mod">
          <ac:chgData name="Aishwarya Shree H" userId="S::aishwarya.h@jmangroup.com::6a43c7a6-3bbe-4f0d-8ae9-56b4251881cc" providerId="AD" clId="Web-{D9EE3B89-DBBD-A682-087D-D223CA3F249F}" dt="2025-04-03T17:34:50.849" v="5" actId="20577"/>
          <ac:spMkLst>
            <pc:docMk/>
            <pc:sldMk cId="1851139667" sldId="285"/>
            <ac:spMk id="3" creationId="{9FEF38B6-A51E-41FD-8A8C-BFC0C4D178B7}"/>
          </ac:spMkLst>
        </pc:spChg>
      </pc:sldChg>
    </pc:docChg>
  </pc:docChgLst>
  <pc:docChgLst>
    <pc:chgData name="Aishwarya Shree H" userId="S::aishwarya.h@jmangroup.com::6a43c7a6-3bbe-4f0d-8ae9-56b4251881cc" providerId="AD" clId="Web-{FE988086-D495-F7B2-9DDF-656E4B38E86C}"/>
    <pc:docChg chg="addSld modSld sldOrd modSection">
      <pc:chgData name="Aishwarya Shree H" userId="S::aishwarya.h@jmangroup.com::6a43c7a6-3bbe-4f0d-8ae9-56b4251881cc" providerId="AD" clId="Web-{FE988086-D495-F7B2-9DDF-656E4B38E86C}" dt="2025-04-03T17:30:56.498" v="1218" actId="20577"/>
      <pc:docMkLst>
        <pc:docMk/>
      </pc:docMkLst>
      <pc:sldChg chg="modSp">
        <pc:chgData name="Aishwarya Shree H" userId="S::aishwarya.h@jmangroup.com::6a43c7a6-3bbe-4f0d-8ae9-56b4251881cc" providerId="AD" clId="Web-{FE988086-D495-F7B2-9DDF-656E4B38E86C}" dt="2025-04-03T15:42:01.064" v="139" actId="20577"/>
        <pc:sldMkLst>
          <pc:docMk/>
          <pc:sldMk cId="2899313213" sldId="269"/>
        </pc:sldMkLst>
        <pc:spChg chg="mod">
          <ac:chgData name="Aishwarya Shree H" userId="S::aishwarya.h@jmangroup.com::6a43c7a6-3bbe-4f0d-8ae9-56b4251881cc" providerId="AD" clId="Web-{FE988086-D495-F7B2-9DDF-656E4B38E86C}" dt="2025-04-03T15:39:52.618" v="9" actId="20577"/>
          <ac:spMkLst>
            <pc:docMk/>
            <pc:sldMk cId="2899313213" sldId="269"/>
            <ac:spMk id="17" creationId="{1119D625-2643-1609-1012-0802E4D34F9A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5:39:57.321" v="10" actId="20577"/>
          <ac:spMkLst>
            <pc:docMk/>
            <pc:sldMk cId="2899313213" sldId="269"/>
            <ac:spMk id="18" creationId="{0FA3706D-67B6-E33E-3B71-E776AFD8FDF9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5:40:08.947" v="25" actId="20577"/>
          <ac:spMkLst>
            <pc:docMk/>
            <pc:sldMk cId="2899313213" sldId="269"/>
            <ac:spMk id="19" creationId="{0E8A72B2-5262-1CE7-5542-EA0740DB94CF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5:40:39.480" v="43" actId="20577"/>
          <ac:spMkLst>
            <pc:docMk/>
            <pc:sldMk cId="2899313213" sldId="269"/>
            <ac:spMk id="20" creationId="{10F3B49F-003A-B09C-1B9C-CF388421A578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5:40:16.135" v="26" actId="20577"/>
          <ac:spMkLst>
            <pc:docMk/>
            <pc:sldMk cId="2899313213" sldId="269"/>
            <ac:spMk id="21" creationId="{BFED79EE-F6F6-400A-740C-110861582E2A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5:40:41.543" v="44" actId="20577"/>
          <ac:spMkLst>
            <pc:docMk/>
            <pc:sldMk cId="2899313213" sldId="269"/>
            <ac:spMk id="22" creationId="{09A8F084-8906-5B02-3EC8-DC43A34317AD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5:40:50.309" v="47" actId="20577"/>
          <ac:spMkLst>
            <pc:docMk/>
            <pc:sldMk cId="2899313213" sldId="269"/>
            <ac:spMk id="23" creationId="{BF39BFB1-5E9E-BB8E-4D4D-D9C839957992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5:40:46.012" v="46" actId="20577"/>
          <ac:spMkLst>
            <pc:docMk/>
            <pc:sldMk cId="2899313213" sldId="269"/>
            <ac:spMk id="24" creationId="{B6AF1AA2-5A8A-732E-9561-E0A797F9D6CC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5:40:59.998" v="63" actId="20577"/>
          <ac:spMkLst>
            <pc:docMk/>
            <pc:sldMk cId="2899313213" sldId="269"/>
            <ac:spMk id="25" creationId="{9D2BB5FF-E627-C64D-3EA5-873559414D0E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5:41:30.421" v="94" actId="20577"/>
          <ac:spMkLst>
            <pc:docMk/>
            <pc:sldMk cId="2899313213" sldId="269"/>
            <ac:spMk id="26" creationId="{C7BAC6DA-17B9-ACE3-077B-24F7C9B1678F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5:41:06.826" v="64" actId="20577"/>
          <ac:spMkLst>
            <pc:docMk/>
            <pc:sldMk cId="2899313213" sldId="269"/>
            <ac:spMk id="27" creationId="{40C191CC-0E99-BB98-38DA-D0317411358C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5:41:54.595" v="132" actId="20577"/>
          <ac:spMkLst>
            <pc:docMk/>
            <pc:sldMk cId="2899313213" sldId="269"/>
            <ac:spMk id="28" creationId="{CBC05986-A108-270D-4617-9CF4A63FDBC7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5:41:33.578" v="95" actId="20577"/>
          <ac:spMkLst>
            <pc:docMk/>
            <pc:sldMk cId="2899313213" sldId="269"/>
            <ac:spMk id="29" creationId="{251FA530-9E97-A244-4ECA-FC09221F4AD6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5:42:01.064" v="139" actId="20577"/>
          <ac:spMkLst>
            <pc:docMk/>
            <pc:sldMk cId="2899313213" sldId="269"/>
            <ac:spMk id="30" creationId="{AD7FFF7E-5A10-7F0C-3BC8-0D56CF4E0CCB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5:41:57.251" v="133" actId="20577"/>
          <ac:spMkLst>
            <pc:docMk/>
            <pc:sldMk cId="2899313213" sldId="269"/>
            <ac:spMk id="31" creationId="{EE57EFEF-0218-8EAA-D4D4-CDE2ACD50707}"/>
          </ac:spMkLst>
        </pc:spChg>
      </pc:sldChg>
      <pc:sldChg chg="delSp modSp">
        <pc:chgData name="Aishwarya Shree H" userId="S::aishwarya.h@jmangroup.com::6a43c7a6-3bbe-4f0d-8ae9-56b4251881cc" providerId="AD" clId="Web-{FE988086-D495-F7B2-9DDF-656E4B38E86C}" dt="2025-04-03T16:30:34.450" v="807" actId="14100"/>
        <pc:sldMkLst>
          <pc:docMk/>
          <pc:sldMk cId="4222930930" sldId="280"/>
        </pc:sldMkLst>
        <pc:spChg chg="del">
          <ac:chgData name="Aishwarya Shree H" userId="S::aishwarya.h@jmangroup.com::6a43c7a6-3bbe-4f0d-8ae9-56b4251881cc" providerId="AD" clId="Web-{FE988086-D495-F7B2-9DDF-656E4B38E86C}" dt="2025-04-03T15:53:44.893" v="174"/>
          <ac:spMkLst>
            <pc:docMk/>
            <pc:sldMk cId="4222930930" sldId="280"/>
            <ac:spMk id="4" creationId="{E219F27B-2894-4DE5-80D8-8CA3ED24E38A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5:42:14.518" v="154" actId="20577"/>
          <ac:spMkLst>
            <pc:docMk/>
            <pc:sldMk cId="4222930930" sldId="280"/>
            <ac:spMk id="18" creationId="{8E0822AE-008B-40ED-ACF5-5411653E7664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6:30:34.450" v="807" actId="14100"/>
          <ac:spMkLst>
            <pc:docMk/>
            <pc:sldMk cId="4222930930" sldId="280"/>
            <ac:spMk id="19" creationId="{39AD61FA-6713-4DC6-8BF6-572848C99714}"/>
          </ac:spMkLst>
        </pc:spChg>
      </pc:sldChg>
      <pc:sldChg chg="modSp">
        <pc:chgData name="Aishwarya Shree H" userId="S::aishwarya.h@jmangroup.com::6a43c7a6-3bbe-4f0d-8ae9-56b4251881cc" providerId="AD" clId="Web-{FE988086-D495-F7B2-9DDF-656E4B38E86C}" dt="2025-04-03T17:30:56.498" v="1218" actId="20577"/>
        <pc:sldMkLst>
          <pc:docMk/>
          <pc:sldMk cId="1851139667" sldId="285"/>
        </pc:sldMkLst>
        <pc:spChg chg="mod">
          <ac:chgData name="Aishwarya Shree H" userId="S::aishwarya.h@jmangroup.com::6a43c7a6-3bbe-4f0d-8ae9-56b4251881cc" providerId="AD" clId="Web-{FE988086-D495-F7B2-9DDF-656E4B38E86C}" dt="2025-04-03T17:04:32.433" v="1128" actId="20577"/>
          <ac:spMkLst>
            <pc:docMk/>
            <pc:sldMk cId="1851139667" sldId="285"/>
            <ac:spMk id="2" creationId="{8CBF2608-35E2-43B0-87C5-5D2580809ED8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7:30:56.498" v="1218" actId="20577"/>
          <ac:spMkLst>
            <pc:docMk/>
            <pc:sldMk cId="1851139667" sldId="285"/>
            <ac:spMk id="3" creationId="{9FEF38B6-A51E-41FD-8A8C-BFC0C4D178B7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7:30:40.795" v="1216" actId="20577"/>
          <ac:spMkLst>
            <pc:docMk/>
            <pc:sldMk cId="1851139667" sldId="285"/>
            <ac:spMk id="4" creationId="{FD72C7CE-C119-49F4-8D7D-3B647E7BF87E}"/>
          </ac:spMkLst>
        </pc:spChg>
      </pc:sldChg>
      <pc:sldChg chg="addSp delSp modSp ord">
        <pc:chgData name="Aishwarya Shree H" userId="S::aishwarya.h@jmangroup.com::6a43c7a6-3bbe-4f0d-8ae9-56b4251881cc" providerId="AD" clId="Web-{FE988086-D495-F7B2-9DDF-656E4B38E86C}" dt="2025-04-03T16:33:10.820" v="874" actId="20577"/>
        <pc:sldMkLst>
          <pc:docMk/>
          <pc:sldMk cId="4087917469" sldId="298"/>
        </pc:sldMkLst>
        <pc:spChg chg="mod">
          <ac:chgData name="Aishwarya Shree H" userId="S::aishwarya.h@jmangroup.com::6a43c7a6-3bbe-4f0d-8ae9-56b4251881cc" providerId="AD" clId="Web-{FE988086-D495-F7B2-9DDF-656E4B38E86C}" dt="2025-04-03T15:57:15.095" v="191" actId="20577"/>
          <ac:spMkLst>
            <pc:docMk/>
            <pc:sldMk cId="4087917469" sldId="298"/>
            <ac:spMk id="2" creationId="{FB946607-35A1-2A93-5F53-3D2FBA8F89A3}"/>
          </ac:spMkLst>
        </pc:spChg>
        <pc:spChg chg="del">
          <ac:chgData name="Aishwarya Shree H" userId="S::aishwarya.h@jmangroup.com::6a43c7a6-3bbe-4f0d-8ae9-56b4251881cc" providerId="AD" clId="Web-{FE988086-D495-F7B2-9DDF-656E4B38E86C}" dt="2025-04-03T15:57:22.549" v="192"/>
          <ac:spMkLst>
            <pc:docMk/>
            <pc:sldMk cId="4087917469" sldId="298"/>
            <ac:spMk id="3" creationId="{13EF3570-8BCF-131D-47DA-BBF7A861F211}"/>
          </ac:spMkLst>
        </pc:spChg>
        <pc:spChg chg="del">
          <ac:chgData name="Aishwarya Shree H" userId="S::aishwarya.h@jmangroup.com::6a43c7a6-3bbe-4f0d-8ae9-56b4251881cc" providerId="AD" clId="Web-{FE988086-D495-F7B2-9DDF-656E4B38E86C}" dt="2025-04-03T15:57:27.799" v="193"/>
          <ac:spMkLst>
            <pc:docMk/>
            <pc:sldMk cId="4087917469" sldId="298"/>
            <ac:spMk id="4" creationId="{C851C4A2-596B-9862-2D48-3AA2CED9F7C8}"/>
          </ac:spMkLst>
        </pc:spChg>
        <pc:spChg chg="del">
          <ac:chgData name="Aishwarya Shree H" userId="S::aishwarya.h@jmangroup.com::6a43c7a6-3bbe-4f0d-8ae9-56b4251881cc" providerId="AD" clId="Web-{FE988086-D495-F7B2-9DDF-656E4B38E86C}" dt="2025-04-03T15:57:52.988" v="204"/>
          <ac:spMkLst>
            <pc:docMk/>
            <pc:sldMk cId="4087917469" sldId="298"/>
            <ac:spMk id="5" creationId="{D9AD603C-B9E5-DE86-5082-40AD88361276}"/>
          </ac:spMkLst>
        </pc:spChg>
        <pc:spChg chg="del">
          <ac:chgData name="Aishwarya Shree H" userId="S::aishwarya.h@jmangroup.com::6a43c7a6-3bbe-4f0d-8ae9-56b4251881cc" providerId="AD" clId="Web-{FE988086-D495-F7B2-9DDF-656E4B38E86C}" dt="2025-04-03T15:57:35.737" v="194"/>
          <ac:spMkLst>
            <pc:docMk/>
            <pc:sldMk cId="4087917469" sldId="298"/>
            <ac:spMk id="6" creationId="{919E2E97-A594-F213-3612-2E390904CF73}"/>
          </ac:spMkLst>
        </pc:spChg>
        <pc:spChg chg="del">
          <ac:chgData name="Aishwarya Shree H" userId="S::aishwarya.h@jmangroup.com::6a43c7a6-3bbe-4f0d-8ae9-56b4251881cc" providerId="AD" clId="Web-{FE988086-D495-F7B2-9DDF-656E4B38E86C}" dt="2025-04-03T15:57:41.613" v="195"/>
          <ac:spMkLst>
            <pc:docMk/>
            <pc:sldMk cId="4087917469" sldId="298"/>
            <ac:spMk id="7" creationId="{153CAEA0-9CB2-676D-FB03-D09127A1738A}"/>
          </ac:spMkLst>
        </pc:spChg>
        <pc:spChg chg="del">
          <ac:chgData name="Aishwarya Shree H" userId="S::aishwarya.h@jmangroup.com::6a43c7a6-3bbe-4f0d-8ae9-56b4251881cc" providerId="AD" clId="Web-{FE988086-D495-F7B2-9DDF-656E4B38E86C}" dt="2025-04-03T15:57:44.644" v="198"/>
          <ac:spMkLst>
            <pc:docMk/>
            <pc:sldMk cId="4087917469" sldId="298"/>
            <ac:spMk id="8" creationId="{CEC0A95B-CAAA-53BF-F7D7-CDB635B2915D}"/>
          </ac:spMkLst>
        </pc:spChg>
        <pc:spChg chg="del">
          <ac:chgData name="Aishwarya Shree H" userId="S::aishwarya.h@jmangroup.com::6a43c7a6-3bbe-4f0d-8ae9-56b4251881cc" providerId="AD" clId="Web-{FE988086-D495-F7B2-9DDF-656E4B38E86C}" dt="2025-04-03T15:57:44.644" v="197"/>
          <ac:spMkLst>
            <pc:docMk/>
            <pc:sldMk cId="4087917469" sldId="298"/>
            <ac:spMk id="9" creationId="{15157A04-687F-57F5-104E-D9CC0E5AC026}"/>
          </ac:spMkLst>
        </pc:spChg>
        <pc:spChg chg="del">
          <ac:chgData name="Aishwarya Shree H" userId="S::aishwarya.h@jmangroup.com::6a43c7a6-3bbe-4f0d-8ae9-56b4251881cc" providerId="AD" clId="Web-{FE988086-D495-F7B2-9DDF-656E4B38E86C}" dt="2025-04-03T15:57:44.644" v="196"/>
          <ac:spMkLst>
            <pc:docMk/>
            <pc:sldMk cId="4087917469" sldId="298"/>
            <ac:spMk id="10" creationId="{35712362-350C-B3A5-6D06-422221F8FB45}"/>
          </ac:spMkLst>
        </pc:spChg>
        <pc:spChg chg="del">
          <ac:chgData name="Aishwarya Shree H" userId="S::aishwarya.h@jmangroup.com::6a43c7a6-3bbe-4f0d-8ae9-56b4251881cc" providerId="AD" clId="Web-{FE988086-D495-F7B2-9DDF-656E4B38E86C}" dt="2025-04-03T15:57:52.988" v="203"/>
          <ac:spMkLst>
            <pc:docMk/>
            <pc:sldMk cId="4087917469" sldId="298"/>
            <ac:spMk id="11" creationId="{A92479F9-6A66-FED3-04C8-4F77493473FD}"/>
          </ac:spMkLst>
        </pc:spChg>
        <pc:spChg chg="del">
          <ac:chgData name="Aishwarya Shree H" userId="S::aishwarya.h@jmangroup.com::6a43c7a6-3bbe-4f0d-8ae9-56b4251881cc" providerId="AD" clId="Web-{FE988086-D495-F7B2-9DDF-656E4B38E86C}" dt="2025-04-03T15:57:52.988" v="202"/>
          <ac:spMkLst>
            <pc:docMk/>
            <pc:sldMk cId="4087917469" sldId="298"/>
            <ac:spMk id="12" creationId="{C4E42A48-D4A6-435D-2E8F-68921A7B3587}"/>
          </ac:spMkLst>
        </pc:spChg>
        <pc:spChg chg="del">
          <ac:chgData name="Aishwarya Shree H" userId="S::aishwarya.h@jmangroup.com::6a43c7a6-3bbe-4f0d-8ae9-56b4251881cc" providerId="AD" clId="Web-{FE988086-D495-F7B2-9DDF-656E4B38E86C}" dt="2025-04-03T15:57:52.988" v="201"/>
          <ac:spMkLst>
            <pc:docMk/>
            <pc:sldMk cId="4087917469" sldId="298"/>
            <ac:spMk id="13" creationId="{2290D5DD-033C-62F7-0CA9-FD439C84E9B2}"/>
          </ac:spMkLst>
        </pc:spChg>
        <pc:spChg chg="del">
          <ac:chgData name="Aishwarya Shree H" userId="S::aishwarya.h@jmangroup.com::6a43c7a6-3bbe-4f0d-8ae9-56b4251881cc" providerId="AD" clId="Web-{FE988086-D495-F7B2-9DDF-656E4B38E86C}" dt="2025-04-03T15:57:52.988" v="200"/>
          <ac:spMkLst>
            <pc:docMk/>
            <pc:sldMk cId="4087917469" sldId="298"/>
            <ac:spMk id="14" creationId="{555010C9-F7AC-0140-D995-4D3BFDC32BE5}"/>
          </ac:spMkLst>
        </pc:spChg>
        <pc:spChg chg="del">
          <ac:chgData name="Aishwarya Shree H" userId="S::aishwarya.h@jmangroup.com::6a43c7a6-3bbe-4f0d-8ae9-56b4251881cc" providerId="AD" clId="Web-{FE988086-D495-F7B2-9DDF-656E4B38E86C}" dt="2025-04-03T15:57:52.988" v="199"/>
          <ac:spMkLst>
            <pc:docMk/>
            <pc:sldMk cId="4087917469" sldId="298"/>
            <ac:spMk id="15" creationId="{E49F41A4-FA56-1C97-9021-BD5F34824298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6:23:10.920" v="597" actId="20577"/>
          <ac:spMkLst>
            <pc:docMk/>
            <pc:sldMk cId="4087917469" sldId="298"/>
            <ac:spMk id="16" creationId="{105A3D22-DE21-F5AC-0942-19446960C999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6:26:04.775" v="724" actId="20577"/>
          <ac:spMkLst>
            <pc:docMk/>
            <pc:sldMk cId="4087917469" sldId="298"/>
            <ac:spMk id="17" creationId="{4C067409-CDC6-77D4-FCDF-47920824EE9B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6:26:02.260" v="723" actId="20577"/>
          <ac:spMkLst>
            <pc:docMk/>
            <pc:sldMk cId="4087917469" sldId="298"/>
            <ac:spMk id="18" creationId="{09004911-3069-F9F0-885F-75B11DE48235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6:27:57.236" v="731" actId="20577"/>
          <ac:spMkLst>
            <pc:docMk/>
            <pc:sldMk cId="4087917469" sldId="298"/>
            <ac:spMk id="19" creationId="{5D7664FA-2B60-C5AD-4432-1BAD9202DAA9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6:29:33.212" v="803" actId="20577"/>
          <ac:spMkLst>
            <pc:docMk/>
            <pc:sldMk cId="4087917469" sldId="298"/>
            <ac:spMk id="20" creationId="{C305E69E-9D1A-1DF8-1E92-124F3900A854}"/>
          </ac:spMkLst>
        </pc:spChg>
        <pc:spChg chg="add del">
          <ac:chgData name="Aishwarya Shree H" userId="S::aishwarya.h@jmangroup.com::6a43c7a6-3bbe-4f0d-8ae9-56b4251881cc" providerId="AD" clId="Web-{FE988086-D495-F7B2-9DDF-656E4B38E86C}" dt="2025-04-03T15:58:07.864" v="221"/>
          <ac:spMkLst>
            <pc:docMk/>
            <pc:sldMk cId="4087917469" sldId="298"/>
            <ac:spMk id="21" creationId="{378236FC-2B87-B8BD-CFD8-E749EB721EB5}"/>
          </ac:spMkLst>
        </pc:spChg>
        <pc:spChg chg="add del">
          <ac:chgData name="Aishwarya Shree H" userId="S::aishwarya.h@jmangroup.com::6a43c7a6-3bbe-4f0d-8ae9-56b4251881cc" providerId="AD" clId="Web-{FE988086-D495-F7B2-9DDF-656E4B38E86C}" dt="2025-04-03T15:58:07.864" v="220"/>
          <ac:spMkLst>
            <pc:docMk/>
            <pc:sldMk cId="4087917469" sldId="298"/>
            <ac:spMk id="22" creationId="{7B72D5A6-7383-2263-0811-8857EC59EEE2}"/>
          </ac:spMkLst>
        </pc:spChg>
        <pc:spChg chg="add del">
          <ac:chgData name="Aishwarya Shree H" userId="S::aishwarya.h@jmangroup.com::6a43c7a6-3bbe-4f0d-8ae9-56b4251881cc" providerId="AD" clId="Web-{FE988086-D495-F7B2-9DDF-656E4B38E86C}" dt="2025-04-03T15:58:07.864" v="219"/>
          <ac:spMkLst>
            <pc:docMk/>
            <pc:sldMk cId="4087917469" sldId="298"/>
            <ac:spMk id="23" creationId="{F58BE3ED-6AAB-272B-453C-12267C55D729}"/>
          </ac:spMkLst>
        </pc:spChg>
        <pc:spChg chg="add del">
          <ac:chgData name="Aishwarya Shree H" userId="S::aishwarya.h@jmangroup.com::6a43c7a6-3bbe-4f0d-8ae9-56b4251881cc" providerId="AD" clId="Web-{FE988086-D495-F7B2-9DDF-656E4B38E86C}" dt="2025-04-03T15:58:07.849" v="218"/>
          <ac:spMkLst>
            <pc:docMk/>
            <pc:sldMk cId="4087917469" sldId="298"/>
            <ac:spMk id="24" creationId="{CCC2BCE4-9D3F-186B-451C-7F09C9AFE7B1}"/>
          </ac:spMkLst>
        </pc:spChg>
        <pc:spChg chg="add del">
          <ac:chgData name="Aishwarya Shree H" userId="S::aishwarya.h@jmangroup.com::6a43c7a6-3bbe-4f0d-8ae9-56b4251881cc" providerId="AD" clId="Web-{FE988086-D495-F7B2-9DDF-656E4B38E86C}" dt="2025-04-03T15:58:07.849" v="217"/>
          <ac:spMkLst>
            <pc:docMk/>
            <pc:sldMk cId="4087917469" sldId="298"/>
            <ac:spMk id="25" creationId="{BBFF6DD4-0F8B-5976-3589-0C9A47C515F0}"/>
          </ac:spMkLst>
        </pc:spChg>
        <pc:spChg chg="add mod">
          <ac:chgData name="Aishwarya Shree H" userId="S::aishwarya.h@jmangroup.com::6a43c7a6-3bbe-4f0d-8ae9-56b4251881cc" providerId="AD" clId="Web-{FE988086-D495-F7B2-9DDF-656E4B38E86C}" dt="2025-04-03T16:33:10.820" v="874" actId="20577"/>
          <ac:spMkLst>
            <pc:docMk/>
            <pc:sldMk cId="4087917469" sldId="298"/>
            <ac:spMk id="26" creationId="{6391027D-754D-C870-961B-0A2379DB74EA}"/>
          </ac:spMkLst>
        </pc:spChg>
      </pc:sldChg>
      <pc:sldChg chg="modSp add replId">
        <pc:chgData name="Aishwarya Shree H" userId="S::aishwarya.h@jmangroup.com::6a43c7a6-3bbe-4f0d-8ae9-56b4251881cc" providerId="AD" clId="Web-{FE988086-D495-F7B2-9DDF-656E4B38E86C}" dt="2025-04-03T15:55:40.386" v="178"/>
        <pc:sldMkLst>
          <pc:docMk/>
          <pc:sldMk cId="124609983" sldId="9752"/>
        </pc:sldMkLst>
        <pc:spChg chg="mod">
          <ac:chgData name="Aishwarya Shree H" userId="S::aishwarya.h@jmangroup.com::6a43c7a6-3bbe-4f0d-8ae9-56b4251881cc" providerId="AD" clId="Web-{FE988086-D495-F7B2-9DDF-656E4B38E86C}" dt="2025-04-03T15:55:20.197" v="176"/>
          <ac:spMkLst>
            <pc:docMk/>
            <pc:sldMk cId="124609983" sldId="9752"/>
            <ac:spMk id="18" creationId="{FEA896C1-6A66-994C-B350-DB43AFA94EE9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5:55:40.386" v="178"/>
          <ac:spMkLst>
            <pc:docMk/>
            <pc:sldMk cId="124609983" sldId="9752"/>
            <ac:spMk id="21" creationId="{4E187871-0DA6-6CA1-55A8-2AE18145BFF4}"/>
          </ac:spMkLst>
        </pc:spChg>
      </pc:sldChg>
      <pc:sldChg chg="delSp modSp add replId">
        <pc:chgData name="Aishwarya Shree H" userId="S::aishwarya.h@jmangroup.com::6a43c7a6-3bbe-4f0d-8ae9-56b4251881cc" providerId="AD" clId="Web-{FE988086-D495-F7B2-9DDF-656E4B38E86C}" dt="2025-04-03T16:42:57.969" v="1113"/>
        <pc:sldMkLst>
          <pc:docMk/>
          <pc:sldMk cId="3064616944" sldId="9753"/>
        </pc:sldMkLst>
        <pc:spChg chg="mod">
          <ac:chgData name="Aishwarya Shree H" userId="S::aishwarya.h@jmangroup.com::6a43c7a6-3bbe-4f0d-8ae9-56b4251881cc" providerId="AD" clId="Web-{FE988086-D495-F7B2-9DDF-656E4B38E86C}" dt="2025-04-03T16:39:29.846" v="1006" actId="20577"/>
          <ac:spMkLst>
            <pc:docMk/>
            <pc:sldMk cId="3064616944" sldId="9753"/>
            <ac:spMk id="16" creationId="{35D1A22F-D843-2D7E-70AC-FE69B2E54ADB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6:42:11.685" v="1072" actId="20577"/>
          <ac:spMkLst>
            <pc:docMk/>
            <pc:sldMk cId="3064616944" sldId="9753"/>
            <ac:spMk id="17" creationId="{4D0A7371-D416-535B-3A3B-86320F0F3EB9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6:42:47.531" v="1110" actId="20577"/>
          <ac:spMkLst>
            <pc:docMk/>
            <pc:sldMk cId="3064616944" sldId="9753"/>
            <ac:spMk id="18" creationId="{578EA458-1C17-E591-78EB-45DF0838E673}"/>
          </ac:spMkLst>
        </pc:spChg>
        <pc:spChg chg="del">
          <ac:chgData name="Aishwarya Shree H" userId="S::aishwarya.h@jmangroup.com::6a43c7a6-3bbe-4f0d-8ae9-56b4251881cc" providerId="AD" clId="Web-{FE988086-D495-F7B2-9DDF-656E4B38E86C}" dt="2025-04-03T16:42:52.985" v="1111"/>
          <ac:spMkLst>
            <pc:docMk/>
            <pc:sldMk cId="3064616944" sldId="9753"/>
            <ac:spMk id="19" creationId="{489294CD-738F-48D1-0D9D-34A97863B73D}"/>
          </ac:spMkLst>
        </pc:spChg>
        <pc:spChg chg="del">
          <ac:chgData name="Aishwarya Shree H" userId="S::aishwarya.h@jmangroup.com::6a43c7a6-3bbe-4f0d-8ae9-56b4251881cc" providerId="AD" clId="Web-{FE988086-D495-F7B2-9DDF-656E4B38E86C}" dt="2025-04-03T16:42:55.438" v="1112"/>
          <ac:spMkLst>
            <pc:docMk/>
            <pc:sldMk cId="3064616944" sldId="9753"/>
            <ac:spMk id="20" creationId="{36EF5D62-3428-BF05-5E97-683EE24DB732}"/>
          </ac:spMkLst>
        </pc:spChg>
        <pc:spChg chg="del">
          <ac:chgData name="Aishwarya Shree H" userId="S::aishwarya.h@jmangroup.com::6a43c7a6-3bbe-4f0d-8ae9-56b4251881cc" providerId="AD" clId="Web-{FE988086-D495-F7B2-9DDF-656E4B38E86C}" dt="2025-04-03T16:42:57.969" v="1113"/>
          <ac:spMkLst>
            <pc:docMk/>
            <pc:sldMk cId="3064616944" sldId="9753"/>
            <ac:spMk id="26" creationId="{A3DB49AB-A66F-DA6A-04FA-D8584575C4BD}"/>
          </ac:spMkLst>
        </pc:spChg>
      </pc:sldChg>
      <pc:sldChg chg="modSp add ord replId">
        <pc:chgData name="Aishwarya Shree H" userId="S::aishwarya.h@jmangroup.com::6a43c7a6-3bbe-4f0d-8ae9-56b4251881cc" providerId="AD" clId="Web-{FE988086-D495-F7B2-9DDF-656E4B38E86C}" dt="2025-04-03T16:45:07.135" v="1124"/>
        <pc:sldMkLst>
          <pc:docMk/>
          <pc:sldMk cId="2810396411" sldId="9754"/>
        </pc:sldMkLst>
        <pc:spChg chg="mod">
          <ac:chgData name="Aishwarya Shree H" userId="S::aishwarya.h@jmangroup.com::6a43c7a6-3bbe-4f0d-8ae9-56b4251881cc" providerId="AD" clId="Web-{FE988086-D495-F7B2-9DDF-656E4B38E86C}" dt="2025-04-03T16:45:07.135" v="1124"/>
          <ac:spMkLst>
            <pc:docMk/>
            <pc:sldMk cId="2810396411" sldId="9754"/>
            <ac:spMk id="21" creationId="{8745BDC6-43AA-C4B5-FD18-E6E5694C2AB2}"/>
          </ac:spMkLst>
        </pc:spChg>
        <pc:spChg chg="mod">
          <ac:chgData name="Aishwarya Shree H" userId="S::aishwarya.h@jmangroup.com::6a43c7a6-3bbe-4f0d-8ae9-56b4251881cc" providerId="AD" clId="Web-{FE988086-D495-F7B2-9DDF-656E4B38E86C}" dt="2025-04-03T16:44:45.305" v="1122" actId="1076"/>
          <ac:spMkLst>
            <pc:docMk/>
            <pc:sldMk cId="2810396411" sldId="9754"/>
            <ac:spMk id="22" creationId="{48A612F0-E435-C3F7-0D68-702EAFA864ED}"/>
          </ac:spMkLst>
        </pc:spChg>
      </pc:sldChg>
    </pc:docChg>
  </pc:docChgLst>
  <pc:docChgLst>
    <pc:chgData name="Aishwarya Shree H" userId="S::aishwarya.h@jmangroup.com::6a43c7a6-3bbe-4f0d-8ae9-56b4251881cc" providerId="AD" clId="Web-{9B655CAD-36F3-E8CD-D34A-32FA20DF397E}"/>
    <pc:docChg chg="addSld delSld modSld modSection">
      <pc:chgData name="Aishwarya Shree H" userId="S::aishwarya.h@jmangroup.com::6a43c7a6-3bbe-4f0d-8ae9-56b4251881cc" providerId="AD" clId="Web-{9B655CAD-36F3-E8CD-D34A-32FA20DF397E}" dt="2025-04-04T02:11:46.605" v="219"/>
      <pc:docMkLst>
        <pc:docMk/>
      </pc:docMkLst>
      <pc:sldChg chg="addSp delSp modSp">
        <pc:chgData name="Aishwarya Shree H" userId="S::aishwarya.h@jmangroup.com::6a43c7a6-3bbe-4f0d-8ae9-56b4251881cc" providerId="AD" clId="Web-{9B655CAD-36F3-E8CD-D34A-32FA20DF397E}" dt="2025-04-04T02:09:43.360" v="193"/>
        <pc:sldMkLst>
          <pc:docMk/>
          <pc:sldMk cId="2899313213" sldId="269"/>
        </pc:sldMkLst>
        <pc:spChg chg="add del mod">
          <ac:chgData name="Aishwarya Shree H" userId="S::aishwarya.h@jmangroup.com::6a43c7a6-3bbe-4f0d-8ae9-56b4251881cc" providerId="AD" clId="Web-{9B655CAD-36F3-E8CD-D34A-32FA20DF397E}" dt="2025-04-04T02:09:30.437" v="191"/>
          <ac:spMkLst>
            <pc:docMk/>
            <pc:sldMk cId="2899313213" sldId="269"/>
            <ac:spMk id="3" creationId="{290B4AAC-B2B8-085A-6BA0-7922816EF313}"/>
          </ac:spMkLst>
        </pc:spChg>
        <pc:spChg chg="add del mod">
          <ac:chgData name="Aishwarya Shree H" userId="S::aishwarya.h@jmangroup.com::6a43c7a6-3bbe-4f0d-8ae9-56b4251881cc" providerId="AD" clId="Web-{9B655CAD-36F3-E8CD-D34A-32FA20DF397E}" dt="2025-04-04T02:09:43.360" v="193"/>
          <ac:spMkLst>
            <pc:docMk/>
            <pc:sldMk cId="2899313213" sldId="269"/>
            <ac:spMk id="5" creationId="{D924D147-63A8-5F6E-C4F8-8D07777FFE73}"/>
          </ac:spMkLst>
        </pc:spChg>
        <pc:spChg chg="del">
          <ac:chgData name="Aishwarya Shree H" userId="S::aishwarya.h@jmangroup.com::6a43c7a6-3bbe-4f0d-8ae9-56b4251881cc" providerId="AD" clId="Web-{9B655CAD-36F3-E8CD-D34A-32FA20DF397E}" dt="2025-04-04T02:09:25.937" v="190"/>
          <ac:spMkLst>
            <pc:docMk/>
            <pc:sldMk cId="2899313213" sldId="269"/>
            <ac:spMk id="30" creationId="{AD7FFF7E-5A10-7F0C-3BC8-0D56CF4E0CCB}"/>
          </ac:spMkLst>
        </pc:spChg>
        <pc:spChg chg="del">
          <ac:chgData name="Aishwarya Shree H" userId="S::aishwarya.h@jmangroup.com::6a43c7a6-3bbe-4f0d-8ae9-56b4251881cc" providerId="AD" clId="Web-{9B655CAD-36F3-E8CD-D34A-32FA20DF397E}" dt="2025-04-04T02:09:32.015" v="192"/>
          <ac:spMkLst>
            <pc:docMk/>
            <pc:sldMk cId="2899313213" sldId="269"/>
            <ac:spMk id="31" creationId="{EE57EFEF-0218-8EAA-D4D4-CDE2ACD50707}"/>
          </ac:spMkLst>
        </pc:spChg>
      </pc:sldChg>
      <pc:sldChg chg="addSp modSp">
        <pc:chgData name="Aishwarya Shree H" userId="S::aishwarya.h@jmangroup.com::6a43c7a6-3bbe-4f0d-8ae9-56b4251881cc" providerId="AD" clId="Web-{9B655CAD-36F3-E8CD-D34A-32FA20DF397E}" dt="2025-04-04T02:06:22.609" v="180" actId="1076"/>
        <pc:sldMkLst>
          <pc:docMk/>
          <pc:sldMk cId="1851139667" sldId="285"/>
        </pc:sldMkLst>
        <pc:spChg chg="mod">
          <ac:chgData name="Aishwarya Shree H" userId="S::aishwarya.h@jmangroup.com::6a43c7a6-3bbe-4f0d-8ae9-56b4251881cc" providerId="AD" clId="Web-{9B655CAD-36F3-E8CD-D34A-32FA20DF397E}" dt="2025-04-04T02:01:54.852" v="77" actId="20577"/>
          <ac:spMkLst>
            <pc:docMk/>
            <pc:sldMk cId="1851139667" sldId="285"/>
            <ac:spMk id="4" creationId="{FD72C7CE-C119-49F4-8D7D-3B647E7BF87E}"/>
          </ac:spMkLst>
        </pc:spChg>
        <pc:spChg chg="add mod">
          <ac:chgData name="Aishwarya Shree H" userId="S::aishwarya.h@jmangroup.com::6a43c7a6-3bbe-4f0d-8ae9-56b4251881cc" providerId="AD" clId="Web-{9B655CAD-36F3-E8CD-D34A-32FA20DF397E}" dt="2025-04-04T02:06:22.609" v="179" actId="1076"/>
          <ac:spMkLst>
            <pc:docMk/>
            <pc:sldMk cId="1851139667" sldId="285"/>
            <ac:spMk id="5" creationId="{2C2F2E2A-31B2-F620-BAD3-A70D22BDBC45}"/>
          </ac:spMkLst>
        </pc:spChg>
        <pc:spChg chg="add mod">
          <ac:chgData name="Aishwarya Shree H" userId="S::aishwarya.h@jmangroup.com::6a43c7a6-3bbe-4f0d-8ae9-56b4251881cc" providerId="AD" clId="Web-{9B655CAD-36F3-E8CD-D34A-32FA20DF397E}" dt="2025-04-04T02:06:22.609" v="180" actId="1076"/>
          <ac:spMkLst>
            <pc:docMk/>
            <pc:sldMk cId="1851139667" sldId="285"/>
            <ac:spMk id="6" creationId="{58AD02D0-AD61-7E21-619A-9496C9B72950}"/>
          </ac:spMkLst>
        </pc:spChg>
      </pc:sldChg>
      <pc:sldChg chg="modSp">
        <pc:chgData name="Aishwarya Shree H" userId="S::aishwarya.h@jmangroup.com::6a43c7a6-3bbe-4f0d-8ae9-56b4251881cc" providerId="AD" clId="Web-{9B655CAD-36F3-E8CD-D34A-32FA20DF397E}" dt="2025-04-04T01:51:17.779" v="4" actId="1076"/>
        <pc:sldMkLst>
          <pc:docMk/>
          <pc:sldMk cId="4087917469" sldId="298"/>
        </pc:sldMkLst>
        <pc:spChg chg="mod">
          <ac:chgData name="Aishwarya Shree H" userId="S::aishwarya.h@jmangroup.com::6a43c7a6-3bbe-4f0d-8ae9-56b4251881cc" providerId="AD" clId="Web-{9B655CAD-36F3-E8CD-D34A-32FA20DF397E}" dt="2025-04-04T01:50:54.528" v="2" actId="1076"/>
          <ac:spMkLst>
            <pc:docMk/>
            <pc:sldMk cId="4087917469" sldId="298"/>
            <ac:spMk id="18" creationId="{09004911-3069-F9F0-885F-75B11DE48235}"/>
          </ac:spMkLst>
        </pc:spChg>
        <pc:spChg chg="mod">
          <ac:chgData name="Aishwarya Shree H" userId="S::aishwarya.h@jmangroup.com::6a43c7a6-3bbe-4f0d-8ae9-56b4251881cc" providerId="AD" clId="Web-{9B655CAD-36F3-E8CD-D34A-32FA20DF397E}" dt="2025-04-04T01:51:17.779" v="4" actId="1076"/>
          <ac:spMkLst>
            <pc:docMk/>
            <pc:sldMk cId="4087917469" sldId="298"/>
            <ac:spMk id="19" creationId="{5D7664FA-2B60-C5AD-4432-1BAD9202DAA9}"/>
          </ac:spMkLst>
        </pc:spChg>
      </pc:sldChg>
      <pc:sldChg chg="addSp delSp modSp">
        <pc:chgData name="Aishwarya Shree H" userId="S::aishwarya.h@jmangroup.com::6a43c7a6-3bbe-4f0d-8ae9-56b4251881cc" providerId="AD" clId="Web-{9B655CAD-36F3-E8CD-D34A-32FA20DF397E}" dt="2025-04-04T02:10:51.413" v="202"/>
        <pc:sldMkLst>
          <pc:docMk/>
          <pc:sldMk cId="124609983" sldId="9752"/>
        </pc:sldMkLst>
        <pc:spChg chg="add del mod">
          <ac:chgData name="Aishwarya Shree H" userId="S::aishwarya.h@jmangroup.com::6a43c7a6-3bbe-4f0d-8ae9-56b4251881cc" providerId="AD" clId="Web-{9B655CAD-36F3-E8CD-D34A-32FA20DF397E}" dt="2025-04-04T02:10:47.131" v="200"/>
          <ac:spMkLst>
            <pc:docMk/>
            <pc:sldMk cId="124609983" sldId="9752"/>
            <ac:spMk id="3" creationId="{22B6DAFE-071C-A7CC-A9C8-1A54F7810C91}"/>
          </ac:spMkLst>
        </pc:spChg>
        <pc:spChg chg="add del mod">
          <ac:chgData name="Aishwarya Shree H" userId="S::aishwarya.h@jmangroup.com::6a43c7a6-3bbe-4f0d-8ae9-56b4251881cc" providerId="AD" clId="Web-{9B655CAD-36F3-E8CD-D34A-32FA20DF397E}" dt="2025-04-04T02:10:51.413" v="202"/>
          <ac:spMkLst>
            <pc:docMk/>
            <pc:sldMk cId="124609983" sldId="9752"/>
            <ac:spMk id="5" creationId="{C523714B-BCD7-350E-9B88-8F081DFE48A5}"/>
          </ac:spMkLst>
        </pc:spChg>
        <pc:spChg chg="del mod">
          <ac:chgData name="Aishwarya Shree H" userId="S::aishwarya.h@jmangroup.com::6a43c7a6-3bbe-4f0d-8ae9-56b4251881cc" providerId="AD" clId="Web-{9B655CAD-36F3-E8CD-D34A-32FA20DF397E}" dt="2025-04-04T02:10:44.725" v="199"/>
          <ac:spMkLst>
            <pc:docMk/>
            <pc:sldMk cId="124609983" sldId="9752"/>
            <ac:spMk id="30" creationId="{3557C53F-FDF9-2E3D-BB13-66CFA211ED85}"/>
          </ac:spMkLst>
        </pc:spChg>
        <pc:spChg chg="del">
          <ac:chgData name="Aishwarya Shree H" userId="S::aishwarya.h@jmangroup.com::6a43c7a6-3bbe-4f0d-8ae9-56b4251881cc" providerId="AD" clId="Web-{9B655CAD-36F3-E8CD-D34A-32FA20DF397E}" dt="2025-04-04T02:10:49.459" v="201"/>
          <ac:spMkLst>
            <pc:docMk/>
            <pc:sldMk cId="124609983" sldId="9752"/>
            <ac:spMk id="31" creationId="{4F2032EE-4D0D-7A0F-1B1A-851ADC95706E}"/>
          </ac:spMkLst>
        </pc:spChg>
      </pc:sldChg>
      <pc:sldChg chg="addSp modSp">
        <pc:chgData name="Aishwarya Shree H" userId="S::aishwarya.h@jmangroup.com::6a43c7a6-3bbe-4f0d-8ae9-56b4251881cc" providerId="AD" clId="Web-{9B655CAD-36F3-E8CD-D34A-32FA20DF397E}" dt="2025-04-04T01:57:20.467" v="74" actId="20577"/>
        <pc:sldMkLst>
          <pc:docMk/>
          <pc:sldMk cId="3064616944" sldId="9753"/>
        </pc:sldMkLst>
        <pc:spChg chg="add mod">
          <ac:chgData name="Aishwarya Shree H" userId="S::aishwarya.h@jmangroup.com::6a43c7a6-3bbe-4f0d-8ae9-56b4251881cc" providerId="AD" clId="Web-{9B655CAD-36F3-E8CD-D34A-32FA20DF397E}" dt="2025-04-04T01:56:21.243" v="8" actId="1076"/>
          <ac:spMkLst>
            <pc:docMk/>
            <pc:sldMk cId="3064616944" sldId="9753"/>
            <ac:spMk id="3" creationId="{41414078-42E9-4843-26CD-7A4E163C8786}"/>
          </ac:spMkLst>
        </pc:spChg>
        <pc:spChg chg="mod">
          <ac:chgData name="Aishwarya Shree H" userId="S::aishwarya.h@jmangroup.com::6a43c7a6-3bbe-4f0d-8ae9-56b4251881cc" providerId="AD" clId="Web-{9B655CAD-36F3-E8CD-D34A-32FA20DF397E}" dt="2025-04-04T01:57:20.467" v="74" actId="20577"/>
          <ac:spMkLst>
            <pc:docMk/>
            <pc:sldMk cId="3064616944" sldId="9753"/>
            <ac:spMk id="4" creationId="{AF4F8577-31A8-8161-B14B-C08404ECD1D6}"/>
          </ac:spMkLst>
        </pc:spChg>
      </pc:sldChg>
      <pc:sldChg chg="addSp delSp modSp">
        <pc:chgData name="Aishwarya Shree H" userId="S::aishwarya.h@jmangroup.com::6a43c7a6-3bbe-4f0d-8ae9-56b4251881cc" providerId="AD" clId="Web-{9B655CAD-36F3-E8CD-D34A-32FA20DF397E}" dt="2025-04-04T02:11:04.461" v="206"/>
        <pc:sldMkLst>
          <pc:docMk/>
          <pc:sldMk cId="2810396411" sldId="9754"/>
        </pc:sldMkLst>
        <pc:spChg chg="add del mod">
          <ac:chgData name="Aishwarya Shree H" userId="S::aishwarya.h@jmangroup.com::6a43c7a6-3bbe-4f0d-8ae9-56b4251881cc" providerId="AD" clId="Web-{9B655CAD-36F3-E8CD-D34A-32FA20DF397E}" dt="2025-04-04T02:11:01.257" v="204"/>
          <ac:spMkLst>
            <pc:docMk/>
            <pc:sldMk cId="2810396411" sldId="9754"/>
            <ac:spMk id="3" creationId="{44F9B11D-4B85-8846-0D1F-AE12315D18A7}"/>
          </ac:spMkLst>
        </pc:spChg>
        <pc:spChg chg="add del mod">
          <ac:chgData name="Aishwarya Shree H" userId="S::aishwarya.h@jmangroup.com::6a43c7a6-3bbe-4f0d-8ae9-56b4251881cc" providerId="AD" clId="Web-{9B655CAD-36F3-E8CD-D34A-32FA20DF397E}" dt="2025-04-04T02:11:04.461" v="206"/>
          <ac:spMkLst>
            <pc:docMk/>
            <pc:sldMk cId="2810396411" sldId="9754"/>
            <ac:spMk id="5" creationId="{54A59890-9B2A-5981-2A04-63543F8E033E}"/>
          </ac:spMkLst>
        </pc:spChg>
        <pc:spChg chg="del">
          <ac:chgData name="Aishwarya Shree H" userId="S::aishwarya.h@jmangroup.com::6a43c7a6-3bbe-4f0d-8ae9-56b4251881cc" providerId="AD" clId="Web-{9B655CAD-36F3-E8CD-D34A-32FA20DF397E}" dt="2025-04-04T02:10:57.960" v="203"/>
          <ac:spMkLst>
            <pc:docMk/>
            <pc:sldMk cId="2810396411" sldId="9754"/>
            <ac:spMk id="30" creationId="{4E228A25-C519-59F6-2AF5-24FB1A71E4B5}"/>
          </ac:spMkLst>
        </pc:spChg>
        <pc:spChg chg="del">
          <ac:chgData name="Aishwarya Shree H" userId="S::aishwarya.h@jmangroup.com::6a43c7a6-3bbe-4f0d-8ae9-56b4251881cc" providerId="AD" clId="Web-{9B655CAD-36F3-E8CD-D34A-32FA20DF397E}" dt="2025-04-04T02:11:02.617" v="205"/>
          <ac:spMkLst>
            <pc:docMk/>
            <pc:sldMk cId="2810396411" sldId="9754"/>
            <ac:spMk id="31" creationId="{1006BDB3-065F-2B1E-9F14-BE58ACECA5CB}"/>
          </ac:spMkLst>
        </pc:spChg>
      </pc:sldChg>
      <pc:sldChg chg="addSp delSp modSp">
        <pc:chgData name="Aishwarya Shree H" userId="S::aishwarya.h@jmangroup.com::6a43c7a6-3bbe-4f0d-8ae9-56b4251881cc" providerId="AD" clId="Web-{9B655CAD-36F3-E8CD-D34A-32FA20DF397E}" dt="2025-04-04T02:11:30.119" v="214"/>
        <pc:sldMkLst>
          <pc:docMk/>
          <pc:sldMk cId="2337110364" sldId="9755"/>
        </pc:sldMkLst>
        <pc:spChg chg="add del mod">
          <ac:chgData name="Aishwarya Shree H" userId="S::aishwarya.h@jmangroup.com::6a43c7a6-3bbe-4f0d-8ae9-56b4251881cc" providerId="AD" clId="Web-{9B655CAD-36F3-E8CD-D34A-32FA20DF397E}" dt="2025-04-04T02:11:26.134" v="212"/>
          <ac:spMkLst>
            <pc:docMk/>
            <pc:sldMk cId="2337110364" sldId="9755"/>
            <ac:spMk id="3" creationId="{1F9C00A8-E567-BC08-E754-938FFC044B20}"/>
          </ac:spMkLst>
        </pc:spChg>
        <pc:spChg chg="add del mod">
          <ac:chgData name="Aishwarya Shree H" userId="S::aishwarya.h@jmangroup.com::6a43c7a6-3bbe-4f0d-8ae9-56b4251881cc" providerId="AD" clId="Web-{9B655CAD-36F3-E8CD-D34A-32FA20DF397E}" dt="2025-04-04T02:11:30.119" v="214"/>
          <ac:spMkLst>
            <pc:docMk/>
            <pc:sldMk cId="2337110364" sldId="9755"/>
            <ac:spMk id="5" creationId="{12AE6F71-D743-BE8C-636B-2508F2E52AC4}"/>
          </ac:spMkLst>
        </pc:spChg>
        <pc:spChg chg="del">
          <ac:chgData name="Aishwarya Shree H" userId="S::aishwarya.h@jmangroup.com::6a43c7a6-3bbe-4f0d-8ae9-56b4251881cc" providerId="AD" clId="Web-{9B655CAD-36F3-E8CD-D34A-32FA20DF397E}" dt="2025-04-04T02:11:21.962" v="211"/>
          <ac:spMkLst>
            <pc:docMk/>
            <pc:sldMk cId="2337110364" sldId="9755"/>
            <ac:spMk id="30" creationId="{3B2EE114-898F-FB7C-DCEB-9C8EA9E52FBE}"/>
          </ac:spMkLst>
        </pc:spChg>
        <pc:spChg chg="del">
          <ac:chgData name="Aishwarya Shree H" userId="S::aishwarya.h@jmangroup.com::6a43c7a6-3bbe-4f0d-8ae9-56b4251881cc" providerId="AD" clId="Web-{9B655CAD-36F3-E8CD-D34A-32FA20DF397E}" dt="2025-04-04T02:11:28.228" v="213"/>
          <ac:spMkLst>
            <pc:docMk/>
            <pc:sldMk cId="2337110364" sldId="9755"/>
            <ac:spMk id="31" creationId="{EE925E5A-6B5B-43D5-96DD-3A7A99A26970}"/>
          </ac:spMkLst>
        </pc:spChg>
      </pc:sldChg>
      <pc:sldChg chg="addSp delSp modSp">
        <pc:chgData name="Aishwarya Shree H" userId="S::aishwarya.h@jmangroup.com::6a43c7a6-3bbe-4f0d-8ae9-56b4251881cc" providerId="AD" clId="Web-{9B655CAD-36F3-E8CD-D34A-32FA20DF397E}" dt="2025-04-04T02:11:40.261" v="218"/>
        <pc:sldMkLst>
          <pc:docMk/>
          <pc:sldMk cId="992748501" sldId="9756"/>
        </pc:sldMkLst>
        <pc:spChg chg="add del mod">
          <ac:chgData name="Aishwarya Shree H" userId="S::aishwarya.h@jmangroup.com::6a43c7a6-3bbe-4f0d-8ae9-56b4251881cc" providerId="AD" clId="Web-{9B655CAD-36F3-E8CD-D34A-32FA20DF397E}" dt="2025-04-04T02:11:37.292" v="216"/>
          <ac:spMkLst>
            <pc:docMk/>
            <pc:sldMk cId="992748501" sldId="9756"/>
            <ac:spMk id="3" creationId="{7F119B94-7D3E-9326-5480-8F481D1083B4}"/>
          </ac:spMkLst>
        </pc:spChg>
        <pc:spChg chg="add del mod">
          <ac:chgData name="Aishwarya Shree H" userId="S::aishwarya.h@jmangroup.com::6a43c7a6-3bbe-4f0d-8ae9-56b4251881cc" providerId="AD" clId="Web-{9B655CAD-36F3-E8CD-D34A-32FA20DF397E}" dt="2025-04-04T02:11:40.261" v="218"/>
          <ac:spMkLst>
            <pc:docMk/>
            <pc:sldMk cId="992748501" sldId="9756"/>
            <ac:spMk id="5" creationId="{8E1762E2-C0F7-E2B7-FF01-E88F7E479F28}"/>
          </ac:spMkLst>
        </pc:spChg>
        <pc:spChg chg="mod">
          <ac:chgData name="Aishwarya Shree H" userId="S::aishwarya.h@jmangroup.com::6a43c7a6-3bbe-4f0d-8ae9-56b4251881cc" providerId="AD" clId="Web-{9B655CAD-36F3-E8CD-D34A-32FA20DF397E}" dt="2025-04-04T02:10:30.161" v="197"/>
          <ac:spMkLst>
            <pc:docMk/>
            <pc:sldMk cId="992748501" sldId="9756"/>
            <ac:spMk id="29" creationId="{5C4E50D6-6DAB-4DB1-ADE9-136CB2C1712A}"/>
          </ac:spMkLst>
        </pc:spChg>
        <pc:spChg chg="del">
          <ac:chgData name="Aishwarya Shree H" userId="S::aishwarya.h@jmangroup.com::6a43c7a6-3bbe-4f0d-8ae9-56b4251881cc" providerId="AD" clId="Web-{9B655CAD-36F3-E8CD-D34A-32FA20DF397E}" dt="2025-04-04T02:11:35.151" v="215"/>
          <ac:spMkLst>
            <pc:docMk/>
            <pc:sldMk cId="992748501" sldId="9756"/>
            <ac:spMk id="30" creationId="{B89ED927-3A44-8F62-1379-AF27E3EF21DF}"/>
          </ac:spMkLst>
        </pc:spChg>
        <pc:spChg chg="del">
          <ac:chgData name="Aishwarya Shree H" userId="S::aishwarya.h@jmangroup.com::6a43c7a6-3bbe-4f0d-8ae9-56b4251881cc" providerId="AD" clId="Web-{9B655CAD-36F3-E8CD-D34A-32FA20DF397E}" dt="2025-04-04T02:11:38.729" v="217"/>
          <ac:spMkLst>
            <pc:docMk/>
            <pc:sldMk cId="992748501" sldId="9756"/>
            <ac:spMk id="31" creationId="{2013A6E1-B232-43B4-EB82-3921E53C782F}"/>
          </ac:spMkLst>
        </pc:spChg>
      </pc:sldChg>
      <pc:sldChg chg="addSp delSp modSp">
        <pc:chgData name="Aishwarya Shree H" userId="S::aishwarya.h@jmangroup.com::6a43c7a6-3bbe-4f0d-8ae9-56b4251881cc" providerId="AD" clId="Web-{9B655CAD-36F3-E8CD-D34A-32FA20DF397E}" dt="2025-04-04T02:11:14.680" v="210"/>
        <pc:sldMkLst>
          <pc:docMk/>
          <pc:sldMk cId="1911333498" sldId="9757"/>
        </pc:sldMkLst>
        <pc:spChg chg="add del mod">
          <ac:chgData name="Aishwarya Shree H" userId="S::aishwarya.h@jmangroup.com::6a43c7a6-3bbe-4f0d-8ae9-56b4251881cc" providerId="AD" clId="Web-{9B655CAD-36F3-E8CD-D34A-32FA20DF397E}" dt="2025-04-04T02:11:14.680" v="210"/>
          <ac:spMkLst>
            <pc:docMk/>
            <pc:sldMk cId="1911333498" sldId="9757"/>
            <ac:spMk id="3" creationId="{8A72DBA9-3BD4-4E7C-FDF2-52FE385EA52D}"/>
          </ac:spMkLst>
        </pc:spChg>
        <pc:spChg chg="add del mod">
          <ac:chgData name="Aishwarya Shree H" userId="S::aishwarya.h@jmangroup.com::6a43c7a6-3bbe-4f0d-8ae9-56b4251881cc" providerId="AD" clId="Web-{9B655CAD-36F3-E8CD-D34A-32FA20DF397E}" dt="2025-04-04T02:11:13.368" v="209"/>
          <ac:spMkLst>
            <pc:docMk/>
            <pc:sldMk cId="1911333498" sldId="9757"/>
            <ac:spMk id="5" creationId="{08B7F7E0-804B-C51B-54C9-0F09E489E8AF}"/>
          </ac:spMkLst>
        </pc:spChg>
        <pc:spChg chg="mod">
          <ac:chgData name="Aishwarya Shree H" userId="S::aishwarya.h@jmangroup.com::6a43c7a6-3bbe-4f0d-8ae9-56b4251881cc" providerId="AD" clId="Web-{9B655CAD-36F3-E8CD-D34A-32FA20DF397E}" dt="2025-04-04T02:10:20.363" v="196"/>
          <ac:spMkLst>
            <pc:docMk/>
            <pc:sldMk cId="1911333498" sldId="9757"/>
            <ac:spMk id="23" creationId="{755EAF43-12D9-3BEB-DB63-87D4AC6BB097}"/>
          </ac:spMkLst>
        </pc:spChg>
        <pc:spChg chg="del">
          <ac:chgData name="Aishwarya Shree H" userId="S::aishwarya.h@jmangroup.com::6a43c7a6-3bbe-4f0d-8ae9-56b4251881cc" providerId="AD" clId="Web-{9B655CAD-36F3-E8CD-D34A-32FA20DF397E}" dt="2025-04-04T02:11:10.836" v="208"/>
          <ac:spMkLst>
            <pc:docMk/>
            <pc:sldMk cId="1911333498" sldId="9757"/>
            <ac:spMk id="30" creationId="{AC14EFFF-2207-5FB2-7CA7-4B2AD1B8BF48}"/>
          </ac:spMkLst>
        </pc:spChg>
        <pc:spChg chg="del">
          <ac:chgData name="Aishwarya Shree H" userId="S::aishwarya.h@jmangroup.com::6a43c7a6-3bbe-4f0d-8ae9-56b4251881cc" providerId="AD" clId="Web-{9B655CAD-36F3-E8CD-D34A-32FA20DF397E}" dt="2025-04-04T02:11:09.821" v="207"/>
          <ac:spMkLst>
            <pc:docMk/>
            <pc:sldMk cId="1911333498" sldId="9757"/>
            <ac:spMk id="31" creationId="{995D1583-F25E-A937-3430-CAEC05CC8765}"/>
          </ac:spMkLst>
        </pc:spChg>
      </pc:sldChg>
      <pc:sldChg chg="modSp del">
        <pc:chgData name="Aishwarya Shree H" userId="S::aishwarya.h@jmangroup.com::6a43c7a6-3bbe-4f0d-8ae9-56b4251881cc" providerId="AD" clId="Web-{9B655CAD-36F3-E8CD-D34A-32FA20DF397E}" dt="2025-04-04T02:11:46.605" v="219"/>
        <pc:sldMkLst>
          <pc:docMk/>
          <pc:sldMk cId="1261037653" sldId="9758"/>
        </pc:sldMkLst>
        <pc:spChg chg="mod">
          <ac:chgData name="Aishwarya Shree H" userId="S::aishwarya.h@jmangroup.com::6a43c7a6-3bbe-4f0d-8ae9-56b4251881cc" providerId="AD" clId="Web-{9B655CAD-36F3-E8CD-D34A-32FA20DF397E}" dt="2025-04-04T02:06:48.064" v="189" actId="20577"/>
          <ac:spMkLst>
            <pc:docMk/>
            <pc:sldMk cId="1261037653" sldId="9758"/>
            <ac:spMk id="5" creationId="{98BEBF6B-8FCD-EC44-9042-F8BEF48225E1}"/>
          </ac:spMkLst>
        </pc:spChg>
      </pc:sldChg>
      <pc:sldChg chg="addSp delSp modSp add del replId">
        <pc:chgData name="Aishwarya Shree H" userId="S::aishwarya.h@jmangroup.com::6a43c7a6-3bbe-4f0d-8ae9-56b4251881cc" providerId="AD" clId="Web-{9B655CAD-36F3-E8CD-D34A-32FA20DF397E}" dt="2025-04-04T02:06:29.828" v="181"/>
        <pc:sldMkLst>
          <pc:docMk/>
          <pc:sldMk cId="3264599722" sldId="9759"/>
        </pc:sldMkLst>
        <pc:spChg chg="del mod">
          <ac:chgData name="Aishwarya Shree H" userId="S::aishwarya.h@jmangroup.com::6a43c7a6-3bbe-4f0d-8ae9-56b4251881cc" providerId="AD" clId="Web-{9B655CAD-36F3-E8CD-D34A-32FA20DF397E}" dt="2025-04-04T02:06:12.014" v="177"/>
          <ac:spMkLst>
            <pc:docMk/>
            <pc:sldMk cId="3264599722" sldId="9759"/>
            <ac:spMk id="3" creationId="{2C2F2E2A-31B2-F620-BAD3-A70D22BDBC45}"/>
          </ac:spMkLst>
        </pc:spChg>
        <pc:spChg chg="del mod">
          <ac:chgData name="Aishwarya Shree H" userId="S::aishwarya.h@jmangroup.com::6a43c7a6-3bbe-4f0d-8ae9-56b4251881cc" providerId="AD" clId="Web-{9B655CAD-36F3-E8CD-D34A-32FA20DF397E}" dt="2025-04-04T02:06:11.983" v="176"/>
          <ac:spMkLst>
            <pc:docMk/>
            <pc:sldMk cId="3264599722" sldId="9759"/>
            <ac:spMk id="4" creationId="{58AD02D0-AD61-7E21-619A-9496C9B72950}"/>
          </ac:spMkLst>
        </pc:spChg>
        <pc:spChg chg="add mod">
          <ac:chgData name="Aishwarya Shree H" userId="S::aishwarya.h@jmangroup.com::6a43c7a6-3bbe-4f0d-8ae9-56b4251881cc" providerId="AD" clId="Web-{9B655CAD-36F3-E8CD-D34A-32FA20DF397E}" dt="2025-04-04T02:06:11.983" v="176"/>
          <ac:spMkLst>
            <pc:docMk/>
            <pc:sldMk cId="3264599722" sldId="9759"/>
            <ac:spMk id="6" creationId="{8A4F6844-9A77-7341-113F-54CE57796A6D}"/>
          </ac:spMkLst>
        </pc:spChg>
        <pc:spChg chg="add mod">
          <ac:chgData name="Aishwarya Shree H" userId="S::aishwarya.h@jmangroup.com::6a43c7a6-3bbe-4f0d-8ae9-56b4251881cc" providerId="AD" clId="Web-{9B655CAD-36F3-E8CD-D34A-32FA20DF397E}" dt="2025-04-04T02:06:12.014" v="177"/>
          <ac:spMkLst>
            <pc:docMk/>
            <pc:sldMk cId="3264599722" sldId="9759"/>
            <ac:spMk id="8" creationId="{FE27B26B-DDF7-3838-DE00-F09D6D5B64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4ABEF0-A749-4FAC-4961-3D4BB00789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FEB04-0519-1863-5212-5950A7800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255A1-989B-6943-A27A-1FBD0413D4A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9B76C-43AC-DF08-CDF0-66B1F12FE6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BA83A-FED4-2D0E-09BC-81CAD06056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3FCA-6314-8F4D-AE0F-A13C4FBD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88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DD801-C50E-3941-88AE-2805A837338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DFB1B-604A-654A-B4FF-ECE7AF17C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3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DFB1B-604A-654A-B4FF-ECE7AF17C7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jpeg"/><Relationship Id="rId4" Type="http://schemas.openxmlformats.org/officeDocument/2006/relationships/hyperlink" Target="https://www.jmangroup.com/" TargetMode="Externa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hyperlink" Target="https://www.jmangroup.com/" TargetMode="Externa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46A9045-2D20-6939-4AEB-A54BC8FA9B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41E785-7F07-7914-8EA4-2BFB78DCD1CB}"/>
              </a:ext>
            </a:extLst>
          </p:cNvPr>
          <p:cNvSpPr txBox="1"/>
          <p:nvPr userDrawn="1"/>
        </p:nvSpPr>
        <p:spPr>
          <a:xfrm>
            <a:off x="383907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2F3A03-9B79-4876-BA57-480547756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2"/>
                </a:solidFill>
              </a:defRPr>
            </a:lvl1pPr>
          </a:lstStyle>
          <a:p>
            <a:fld id="{63FF4F9B-344A-49F0-823F-B16F7B337E2A}" type="datetime4">
              <a:rPr lang="en-GB" smtClean="0"/>
              <a:t>03 April 2025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584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gradFill>
          <a:gsLst>
            <a:gs pos="0">
              <a:schemeClr val="bg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3908" y="2643127"/>
            <a:ext cx="6701188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DEC64-D764-8A4C-D43B-2AB8EB9B34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176" y="5435600"/>
            <a:ext cx="6701189" cy="731838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>
                <a:solidFill>
                  <a:schemeClr val="bg1"/>
                </a:solidFill>
              </a:defRPr>
            </a:lvl2pPr>
            <a:lvl3pPr marL="914400" indent="0">
              <a:buNone/>
              <a:defRPr sz="800">
                <a:solidFill>
                  <a:schemeClr val="bg1"/>
                </a:solidFill>
              </a:defRPr>
            </a:lvl3pPr>
            <a:lvl4pPr marL="1371600" indent="0">
              <a:buNone/>
              <a:defRPr sz="800">
                <a:solidFill>
                  <a:schemeClr val="bg1"/>
                </a:solidFill>
              </a:defRPr>
            </a:lvl4pPr>
            <a:lvl5pPr marL="1828800" indent="0">
              <a:buNone/>
              <a:defRPr sz="800">
                <a:solidFill>
                  <a:schemeClr val="bg1"/>
                </a:solidFill>
              </a:defRPr>
            </a:lvl5pPr>
          </a:lstStyle>
          <a:p>
            <a:r>
              <a:rPr lang="en-GB">
                <a:effectLst/>
                <a:latin typeface="Arial" panose="020B0604020202020204" pitchFamily="34" charset="0"/>
              </a:rPr>
              <a:t>Lorem ipsum </a:t>
            </a:r>
            <a:r>
              <a:rPr lang="en-GB" err="1">
                <a:effectLst/>
                <a:latin typeface="Arial" panose="020B0604020202020204" pitchFamily="34" charset="0"/>
              </a:rPr>
              <a:t>dolor</a:t>
            </a:r>
            <a:r>
              <a:rPr lang="en-GB">
                <a:effectLst/>
                <a:latin typeface="Arial" panose="020B0604020202020204" pitchFamily="34" charset="0"/>
              </a:rPr>
              <a:t> sit </a:t>
            </a:r>
            <a:r>
              <a:rPr lang="en-GB" err="1">
                <a:effectLst/>
                <a:latin typeface="Arial" panose="020B0604020202020204" pitchFamily="34" charset="0"/>
              </a:rPr>
              <a:t>amet</a:t>
            </a:r>
            <a:r>
              <a:rPr lang="en-GB">
                <a:effectLst/>
                <a:latin typeface="Arial" panose="020B0604020202020204" pitchFamily="34" charset="0"/>
              </a:rPr>
              <a:t>, </a:t>
            </a:r>
            <a:r>
              <a:rPr lang="en-GB" err="1">
                <a:effectLst/>
                <a:latin typeface="Arial" panose="020B0604020202020204" pitchFamily="34" charset="0"/>
              </a:rPr>
              <a:t>consectetur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adipiscing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elit</a:t>
            </a:r>
            <a:r>
              <a:rPr lang="en-GB">
                <a:effectLst/>
                <a:latin typeface="Arial" panose="020B0604020202020204" pitchFamily="34" charset="0"/>
              </a:rPr>
              <a:t>. Ut convallis </a:t>
            </a:r>
            <a:r>
              <a:rPr lang="en-GB" err="1">
                <a:effectLst/>
                <a:latin typeface="Arial" panose="020B0604020202020204" pitchFamily="34" charset="0"/>
              </a:rPr>
              <a:t>aliquam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volutpat</a:t>
            </a:r>
            <a:r>
              <a:rPr lang="en-GB">
                <a:effectLst/>
                <a:latin typeface="Arial" panose="020B0604020202020204" pitchFamily="34" charset="0"/>
              </a:rPr>
              <a:t>. </a:t>
            </a:r>
            <a:r>
              <a:rPr lang="en-GB" err="1">
                <a:effectLst/>
                <a:latin typeface="Arial" panose="020B0604020202020204" pitchFamily="34" charset="0"/>
              </a:rPr>
              <a:t>Suspendisse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volutpat</a:t>
            </a:r>
            <a:r>
              <a:rPr lang="en-GB">
                <a:effectLst/>
                <a:latin typeface="Arial" panose="020B0604020202020204" pitchFamily="34" charset="0"/>
              </a:rPr>
              <a:t> id eros a </a:t>
            </a:r>
            <a:r>
              <a:rPr lang="en-GB" err="1">
                <a:effectLst/>
                <a:latin typeface="Arial" panose="020B0604020202020204" pitchFamily="34" charset="0"/>
              </a:rPr>
              <a:t>ultricies</a:t>
            </a:r>
            <a:r>
              <a:rPr lang="en-GB">
                <a:effectLst/>
                <a:latin typeface="Arial" panose="020B0604020202020204" pitchFamily="34" charset="0"/>
              </a:rPr>
              <a:t>. Vestibulum </a:t>
            </a:r>
            <a:r>
              <a:rPr lang="en-GB" err="1">
                <a:effectLst/>
                <a:latin typeface="Arial" panose="020B0604020202020204" pitchFamily="34" charset="0"/>
              </a:rPr>
              <a:t>iaculis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luctus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velit</a:t>
            </a:r>
            <a:r>
              <a:rPr lang="en-GB">
                <a:effectLst/>
                <a:latin typeface="Arial" panose="020B0604020202020204" pitchFamily="34" charset="0"/>
              </a:rPr>
              <a:t>, vitae fermentum </a:t>
            </a:r>
            <a:r>
              <a:rPr lang="en-GB" err="1">
                <a:effectLst/>
                <a:latin typeface="Arial" panose="020B0604020202020204" pitchFamily="34" charset="0"/>
              </a:rPr>
              <a:t>felis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sollicitudin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quis</a:t>
            </a:r>
            <a:r>
              <a:rPr lang="en-GB">
                <a:effectLst/>
                <a:latin typeface="Arial" panose="020B0604020202020204" pitchFamily="34" charset="0"/>
              </a:rPr>
              <a:t>. </a:t>
            </a:r>
            <a:r>
              <a:rPr lang="en-GB" err="1">
                <a:effectLst/>
                <a:latin typeface="Arial" panose="020B0604020202020204" pitchFamily="34" charset="0"/>
              </a:rPr>
              <a:t>Pellentesque</a:t>
            </a:r>
            <a:r>
              <a:rPr lang="en-GB">
                <a:effectLst/>
                <a:latin typeface="Arial" panose="020B0604020202020204" pitchFamily="34" charset="0"/>
              </a:rPr>
              <a:t> tempus libero </a:t>
            </a:r>
            <a:r>
              <a:rPr lang="en-GB" err="1">
                <a:effectLst/>
                <a:latin typeface="Arial" panose="020B0604020202020204" pitchFamily="34" charset="0"/>
              </a:rPr>
              <a:t>nibh</a:t>
            </a:r>
            <a:r>
              <a:rPr lang="en-GB">
                <a:effectLst/>
                <a:latin typeface="Arial" panose="020B0604020202020204" pitchFamily="34" charset="0"/>
              </a:rPr>
              <a:t>, </a:t>
            </a:r>
            <a:r>
              <a:rPr lang="en-GB" err="1">
                <a:effectLst/>
                <a:latin typeface="Arial" panose="020B0604020202020204" pitchFamily="34" charset="0"/>
              </a:rPr>
              <a:t>nec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interdum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urna</a:t>
            </a:r>
            <a:r>
              <a:rPr lang="en-GB">
                <a:effectLst/>
                <a:latin typeface="Arial" panose="020B0604020202020204" pitchFamily="34" charset="0"/>
              </a:rPr>
              <a:t> fermentum vel. Nunc </a:t>
            </a:r>
            <a:r>
              <a:rPr lang="en-GB" err="1">
                <a:effectLst/>
                <a:latin typeface="Arial" panose="020B0604020202020204" pitchFamily="34" charset="0"/>
              </a:rPr>
              <a:t>dignissim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lacus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velit</a:t>
            </a:r>
            <a:r>
              <a:rPr lang="en-GB">
                <a:effectLst/>
                <a:latin typeface="Arial" panose="020B0604020202020204" pitchFamily="34" charset="0"/>
              </a:rPr>
              <a:t>, </a:t>
            </a:r>
            <a:r>
              <a:rPr lang="en-GB" err="1">
                <a:effectLst/>
                <a:latin typeface="Arial" panose="020B0604020202020204" pitchFamily="34" charset="0"/>
              </a:rPr>
              <a:t>eu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hendrerit</a:t>
            </a:r>
            <a:r>
              <a:rPr lang="en-GB">
                <a:effectLst/>
                <a:latin typeface="Arial" panose="020B0604020202020204" pitchFamily="34" charset="0"/>
              </a:rPr>
              <a:t> magna </a:t>
            </a:r>
            <a:r>
              <a:rPr lang="en-GB" err="1">
                <a:effectLst/>
                <a:latin typeface="Arial" panose="020B0604020202020204" pitchFamily="34" charset="0"/>
              </a:rPr>
              <a:t>commodo</a:t>
            </a:r>
            <a:r>
              <a:rPr lang="en-GB">
                <a:effectLst/>
                <a:latin typeface="Arial" panose="020B0604020202020204" pitchFamily="34" charset="0"/>
              </a:rPr>
              <a:t> et. </a:t>
            </a:r>
            <a:r>
              <a:rPr lang="en-GB" err="1">
                <a:effectLst/>
                <a:latin typeface="Arial" panose="020B0604020202020204" pitchFamily="34" charset="0"/>
              </a:rPr>
              <a:t>Aliquam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suscipit</a:t>
            </a:r>
            <a:r>
              <a:rPr lang="en-GB">
                <a:effectLst/>
                <a:latin typeface="Arial" panose="020B0604020202020204" pitchFamily="34" charset="0"/>
              </a:rPr>
              <a:t>, </a:t>
            </a:r>
            <a:r>
              <a:rPr lang="en-GB" err="1">
                <a:effectLst/>
                <a:latin typeface="Arial" panose="020B0604020202020204" pitchFamily="34" charset="0"/>
              </a:rPr>
              <a:t>tellus</a:t>
            </a:r>
            <a:r>
              <a:rPr lang="en-GB">
                <a:effectLst/>
                <a:latin typeface="Arial" panose="020B0604020202020204" pitchFamily="34" charset="0"/>
              </a:rPr>
              <a:t> ac auctor </a:t>
            </a:r>
            <a:r>
              <a:rPr lang="en-GB" err="1">
                <a:effectLst/>
                <a:latin typeface="Arial" panose="020B0604020202020204" pitchFamily="34" charset="0"/>
              </a:rPr>
              <a:t>egestas</a:t>
            </a:r>
            <a:r>
              <a:rPr lang="en-GB">
                <a:effectLst/>
                <a:latin typeface="Arial" panose="020B0604020202020204" pitchFamily="34" charset="0"/>
              </a:rPr>
              <a:t>, </a:t>
            </a:r>
            <a:r>
              <a:rPr lang="en-GB" err="1">
                <a:effectLst/>
                <a:latin typeface="Arial" panose="020B0604020202020204" pitchFamily="34" charset="0"/>
              </a:rPr>
              <a:t>arcu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leo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molestie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augue</a:t>
            </a:r>
            <a:r>
              <a:rPr lang="en-GB">
                <a:effectLst/>
                <a:latin typeface="Arial" panose="020B0604020202020204" pitchFamily="34" charset="0"/>
              </a:rPr>
              <a:t>, at porta </a:t>
            </a:r>
            <a:r>
              <a:rPr lang="en-GB" err="1">
                <a:effectLst/>
                <a:latin typeface="Arial" panose="020B0604020202020204" pitchFamily="34" charset="0"/>
              </a:rPr>
              <a:t>dolor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odio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quis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lectus</a:t>
            </a:r>
            <a:r>
              <a:rPr lang="en-GB">
                <a:effectLst/>
                <a:latin typeface="Arial" panose="020B0604020202020204" pitchFamily="34" charset="0"/>
              </a:rPr>
              <a:t>. Integer </a:t>
            </a:r>
            <a:r>
              <a:rPr lang="en-GB" err="1">
                <a:effectLst/>
                <a:latin typeface="Arial" panose="020B0604020202020204" pitchFamily="34" charset="0"/>
              </a:rPr>
              <a:t>justo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orci</a:t>
            </a:r>
            <a:r>
              <a:rPr lang="en-GB">
                <a:effectLst/>
                <a:latin typeface="Arial" panose="020B0604020202020204" pitchFamily="34" charset="0"/>
              </a:rPr>
              <a:t>, </a:t>
            </a:r>
            <a:r>
              <a:rPr lang="en-GB" err="1">
                <a:effectLst/>
                <a:latin typeface="Arial" panose="020B0604020202020204" pitchFamily="34" charset="0"/>
              </a:rPr>
              <a:t>vulputate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ut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laoreet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ut</a:t>
            </a:r>
            <a:r>
              <a:rPr lang="en-GB">
                <a:effectLst/>
                <a:latin typeface="Arial" panose="020B0604020202020204" pitchFamily="34" charset="0"/>
              </a:rPr>
              <a:t>, </a:t>
            </a:r>
            <a:r>
              <a:rPr lang="en-GB" err="1">
                <a:effectLst/>
                <a:latin typeface="Arial" panose="020B0604020202020204" pitchFamily="34" charset="0"/>
              </a:rPr>
              <a:t>imperdiet</a:t>
            </a:r>
            <a:r>
              <a:rPr lang="en-GB">
                <a:effectLst/>
                <a:latin typeface="Arial" panose="020B0604020202020204" pitchFamily="34" charset="0"/>
              </a:rPr>
              <a:t> id </a:t>
            </a:r>
            <a:r>
              <a:rPr lang="en-GB" err="1">
                <a:effectLst/>
                <a:latin typeface="Arial" panose="020B0604020202020204" pitchFamily="34" charset="0"/>
              </a:rPr>
              <a:t>neque</a:t>
            </a:r>
            <a:r>
              <a:rPr lang="en-GB">
                <a:effectLst/>
                <a:latin typeface="Arial" panose="020B0604020202020204" pitchFamily="34" charset="0"/>
              </a:rPr>
              <a:t>. Vestibulum ante ipsum </a:t>
            </a:r>
            <a:r>
              <a:rPr lang="en-GB" err="1">
                <a:effectLst/>
                <a:latin typeface="Arial" panose="020B0604020202020204" pitchFamily="34" charset="0"/>
              </a:rPr>
              <a:t>primis</a:t>
            </a:r>
            <a:r>
              <a:rPr lang="en-GB">
                <a:effectLst/>
                <a:latin typeface="Arial" panose="020B0604020202020204" pitchFamily="34" charset="0"/>
              </a:rPr>
              <a:t> in </a:t>
            </a:r>
            <a:r>
              <a:rPr lang="en-GB" err="1">
                <a:effectLst/>
                <a:latin typeface="Arial" panose="020B0604020202020204" pitchFamily="34" charset="0"/>
              </a:rPr>
              <a:t>faucibus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orci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luctus</a:t>
            </a:r>
            <a:r>
              <a:rPr lang="en-GB">
                <a:effectLst/>
                <a:latin typeface="Arial" panose="020B0604020202020204" pitchFamily="34" charset="0"/>
              </a:rPr>
              <a:t> et </a:t>
            </a:r>
            <a:r>
              <a:rPr lang="en-GB" err="1">
                <a:effectLst/>
                <a:latin typeface="Arial" panose="020B0604020202020204" pitchFamily="34" charset="0"/>
              </a:rPr>
              <a:t>ultrices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posuere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cubilia</a:t>
            </a:r>
            <a:r>
              <a:rPr lang="en-GB">
                <a:effectLst/>
                <a:latin typeface="Arial" panose="020B0604020202020204" pitchFamily="34" charset="0"/>
              </a:rPr>
              <a:t> curae; Nam gravida </a:t>
            </a:r>
            <a:r>
              <a:rPr lang="en-GB" err="1">
                <a:effectLst/>
                <a:latin typeface="Arial" panose="020B0604020202020204" pitchFamily="34" charset="0"/>
              </a:rPr>
              <a:t>odio</a:t>
            </a:r>
            <a:r>
              <a:rPr lang="en-GB">
                <a:effectLst/>
                <a:latin typeface="Arial" panose="020B0604020202020204" pitchFamily="34" charset="0"/>
              </a:rPr>
              <a:t> id </a:t>
            </a:r>
            <a:r>
              <a:rPr lang="en-GB" err="1">
                <a:effectLst/>
                <a:latin typeface="Arial" panose="020B0604020202020204" pitchFamily="34" charset="0"/>
              </a:rPr>
              <a:t>bibendum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posuere</a:t>
            </a:r>
            <a:r>
              <a:rPr lang="en-GB">
                <a:effectLst/>
                <a:latin typeface="Arial" panose="020B0604020202020204" pitchFamily="34" charset="0"/>
              </a:rPr>
              <a:t>. Nunc </a:t>
            </a:r>
            <a:r>
              <a:rPr lang="en-GB" err="1">
                <a:effectLst/>
                <a:latin typeface="Arial" panose="020B0604020202020204" pitchFamily="34" charset="0"/>
              </a:rPr>
              <a:t>massa</a:t>
            </a:r>
            <a:r>
              <a:rPr lang="en-GB">
                <a:effectLst/>
                <a:latin typeface="Arial" panose="020B0604020202020204" pitchFamily="34" charset="0"/>
              </a:rPr>
              <a:t> ante, </a:t>
            </a:r>
            <a:r>
              <a:rPr lang="en-GB" err="1">
                <a:effectLst/>
                <a:latin typeface="Arial" panose="020B0604020202020204" pitchFamily="34" charset="0"/>
              </a:rPr>
              <a:t>elementum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quis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massa</a:t>
            </a:r>
            <a:r>
              <a:rPr lang="en-GB">
                <a:effectLst/>
                <a:latin typeface="Arial" panose="020B0604020202020204" pitchFamily="34" charset="0"/>
              </a:rPr>
              <a:t> vitae, maximus porta </a:t>
            </a:r>
            <a:r>
              <a:rPr lang="en-GB" err="1">
                <a:effectLst/>
                <a:latin typeface="Arial" panose="020B0604020202020204" pitchFamily="34" charset="0"/>
              </a:rPr>
              <a:t>nunc</a:t>
            </a:r>
            <a:r>
              <a:rPr lang="en-GB">
                <a:effectLst/>
                <a:latin typeface="Arial" panose="020B0604020202020204" pitchFamily="34" charset="0"/>
              </a:rPr>
              <a:t>. </a:t>
            </a:r>
            <a:r>
              <a:rPr lang="en-GB" err="1">
                <a:effectLst/>
                <a:latin typeface="Arial" panose="020B0604020202020204" pitchFamily="34" charset="0"/>
              </a:rPr>
              <a:t>Quisque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ut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aliquam</a:t>
            </a:r>
            <a:r>
              <a:rPr lang="en-GB">
                <a:effectLst/>
                <a:latin typeface="Arial" panose="020B0604020202020204" pitchFamily="34" charset="0"/>
              </a:rPr>
              <a:t> </a:t>
            </a:r>
            <a:r>
              <a:rPr lang="en-GB" err="1">
                <a:effectLst/>
                <a:latin typeface="Arial" panose="020B0604020202020204" pitchFamily="34" charset="0"/>
              </a:rPr>
              <a:t>odio</a:t>
            </a:r>
            <a:r>
              <a:rPr lang="en-GB">
                <a:effectLst/>
                <a:latin typeface="Arial" panose="020B0604020202020204" pitchFamily="34" charset="0"/>
              </a:rPr>
              <a:t>, in </a:t>
            </a:r>
            <a:r>
              <a:rPr lang="en-GB" err="1">
                <a:effectLst/>
                <a:latin typeface="Arial" panose="020B0604020202020204" pitchFamily="34" charset="0"/>
              </a:rPr>
              <a:t>tempor</a:t>
            </a:r>
            <a:r>
              <a:rPr lang="en-GB">
                <a:effectLst/>
                <a:latin typeface="Arial" panose="020B0604020202020204" pitchFamily="34" charset="0"/>
              </a:rPr>
              <a:t> ligula.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4464583-1239-FB82-9175-7322CF8AE6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3907" y="4832854"/>
            <a:ext cx="6701189" cy="3238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 err="1"/>
              <a:t>contact@jmangroup.com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24E46-427A-7DEC-DE9C-066068F7BE7A}"/>
              </a:ext>
            </a:extLst>
          </p:cNvPr>
          <p:cNvSpPr txBox="1"/>
          <p:nvPr userDrawn="1"/>
        </p:nvSpPr>
        <p:spPr>
          <a:xfrm>
            <a:off x="383907" y="4460488"/>
            <a:ext cx="723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E9EBB-6A53-3F7B-9800-BBA831116867}"/>
              </a:ext>
            </a:extLst>
          </p:cNvPr>
          <p:cNvSpPr txBox="1"/>
          <p:nvPr userDrawn="1"/>
        </p:nvSpPr>
        <p:spPr>
          <a:xfrm>
            <a:off x="1" y="-825190"/>
            <a:ext cx="238935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Change background to match front 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26425-6CAA-69B2-B0CC-EA6F39B1F0F3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logo with red text&#10;&#10;Description automatically generated">
            <a:extLst>
              <a:ext uri="{FF2B5EF4-FFF2-40B4-BE49-F238E27FC236}">
                <a16:creationId xmlns:a16="http://schemas.microsoft.com/office/drawing/2014/main" id="{913EBF5D-1CD5-59BC-80C3-B23F5516EFD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9" name="Picture 8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5386AE52-347F-1477-D3FC-2216088F74F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74DA720-4294-42CE-4DF3-D019AB615C89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70BEE3-3652-1DF1-FCFD-8857FAE4E073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7E2787-4AFD-96CF-B600-0E3DCB9E38F2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9C4588-D36F-D5AB-0CB1-2838803873C1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CA9887-1400-4A35-763B-4D7A8B0FE4E4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8" name="Graphic 3">
              <a:extLst>
                <a:ext uri="{FF2B5EF4-FFF2-40B4-BE49-F238E27FC236}">
                  <a16:creationId xmlns:a16="http://schemas.microsoft.com/office/drawing/2014/main" id="{92FD4530-DC08-5A02-DDBA-E49EA8BB4382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D1A44D6-0D70-A852-8A92-EA55FB073B35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88" name="Graphic 3">
                <a:extLst>
                  <a:ext uri="{FF2B5EF4-FFF2-40B4-BE49-F238E27FC236}">
                    <a16:creationId xmlns:a16="http://schemas.microsoft.com/office/drawing/2014/main" id="{70DDB2CC-D360-4353-E1ED-632BB8B7715D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A153D93A-41EF-24BB-22CC-171A31B96849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4C3F9E12-5E42-87F3-3938-D54F00F21C47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9" name="Graphic 3">
              <a:extLst>
                <a:ext uri="{FF2B5EF4-FFF2-40B4-BE49-F238E27FC236}">
                  <a16:creationId xmlns:a16="http://schemas.microsoft.com/office/drawing/2014/main" id="{965B6215-6E3A-A233-FEFC-0FB1F389704B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7C41E7E-025F-11C8-055C-C92E93A5B6C5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46DB567-6411-813F-EB8F-B314A781F8AA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084BF85-ABC9-7F4E-57F8-5695B4BC5E9B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543E855-1B32-4F9E-D4C5-592B5BA9A37F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1B7A229-1464-3A77-6DDE-C3B255CC0859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A461AB7-20C1-8C0C-A975-07DFEEEF82B3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E205A17-45EE-A78C-CC70-8F36AF4B260C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2D65A26-37AB-7944-78CB-80F4DDC4EFBE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E5FB852-CAD5-5D9E-BC0D-95C6AEEF1628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20" name="Graphic 3">
              <a:extLst>
                <a:ext uri="{FF2B5EF4-FFF2-40B4-BE49-F238E27FC236}">
                  <a16:creationId xmlns:a16="http://schemas.microsoft.com/office/drawing/2014/main" id="{F4C3321D-88D1-D830-62C6-AECA4B0CA579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C6E35AD-8084-D4D2-F384-3975220E1AF3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1625747-6B67-C7D9-380C-7538A9430E86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F2F88D4-10DF-AB49-3A0F-8BD514BBA8BC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BF90E5F-D542-6E99-4721-1E7658973614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A7D4AB4-88F3-A6DA-8F88-BDAFBCDE76B4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CF81AB2-F612-91B7-6A08-620CFEEB1848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1080B4B-949C-8650-88BD-8611A23E2E27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8A5A53B-D006-7E7E-3E1E-81E11DB5A2B3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5B4627-A778-E240-1D8A-D563CCF602FA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D8E24FA-16F8-49BC-D01B-964FB5E2A5AF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9B1DA0-D0A1-DD0F-884B-F86356FB688F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0A3B2AF-C85E-A3A5-02EC-095EA42E3DC6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F3B1BAF-6F61-C0AD-CD7F-2E843E757B7D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A6AF97D-51DE-AD95-24C4-E483E04EEC59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43010F-B010-415E-5E2C-1C1697C4E51C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A970884-B9E7-9D61-4A56-E4D8D76939ED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C46F42-4810-3DB9-19DF-96AF88057E9E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29E4E4-70A3-22EC-AB25-C929C15651C8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10B27F-ADF3-E5AD-1DD3-74CAC95184CD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A135EA2-B2BF-96D4-5CFE-4A1136066D20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6643EFF-807E-89C6-B806-A0850E1568B3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B771EDD-BDF1-E034-65C9-EE264ED7931B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32E9691-B9C0-9815-CE9A-B7D6602ED3AB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C27BD5-BBF2-3090-4823-637D6BE66BC0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69EDCD2-0DB5-AEF7-5FE7-203802FD1584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63B9AA7-6018-3E5E-F111-DF476F470825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AA17EFC-9F90-0835-8777-110FA54C7159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0D4C51F-B63D-432F-34E7-07F2300BA34C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1667997-5EDD-F447-7B84-2AEA496795A7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E9E406A-19DE-91EB-A585-16276E9FDE81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1D26170-BB6F-4953-4CB2-53B180C66E62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8242290-6EEE-B10D-111A-8A87872EBCDE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4393BAD-3525-8F38-9CE7-157658CD60B8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05A602-471F-0759-F3D0-6D3F665C2FA8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900382-FACA-B58E-2137-A0238B98115A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B08863E-755D-0214-9B06-17F1C8C24C59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1B0440F-FE16-6FEE-390C-A7056ACCD6BC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A57761F-6CA1-9E41-B405-60F00A5D4277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78BBEA5-DDB4-1B2D-D694-4E0154480B69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CAF18DB-4AC2-7E2F-5ACC-8828928BD42B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8BE812B-BEB8-B611-42A5-AD05D39A16D0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799B88-B77B-841F-D59F-2DC2A69ED7DA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AAE1E90-3DB6-D132-1919-EA4DE31C21D7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B257BB5-60C0-CC65-61F2-C644A5BD6456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CC23A6D-07E7-7536-F4D9-571EF5D902C1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9B9397F-B30D-92C9-25E0-A14CF121E40D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A10EC4-15B0-AB50-781B-7BE9FD1575C8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4C4D005-ACFB-644D-3328-71BE68B4576D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565ECF5-4D2A-8CF2-112C-67FAA703C3D9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C5ED363-F3DF-B07A-1E41-2DC110246755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EEC29F2-2051-C6C8-9215-806801E999E9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6047010-1BDD-B4F4-5BDA-27B5CD402B50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D6E7B25-F208-7B1C-F6A8-6C561E315E94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8E0CCD5-75D1-60F1-9E31-ABC622D1C41D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BB9EDCC-0E68-C1E0-68C5-1ABDA60787C4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D234059-4D5F-74E0-7D6B-69DA2B62B832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1B9A25A-6B0C-98D6-9DD6-166D6DED5F18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325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1">
    <p:bg>
      <p:bgPr>
        <a:gradFill>
          <a:gsLst>
            <a:gs pos="100000">
              <a:schemeClr val="bg2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2140F33-259D-7446-718A-78A220058B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2032" y="1"/>
            <a:ext cx="7519969" cy="6857603"/>
          </a:xfrm>
          <a:custGeom>
            <a:avLst/>
            <a:gdLst>
              <a:gd name="connsiteX0" fmla="*/ 3362094 w 7519969"/>
              <a:gd name="connsiteY0" fmla="*/ 5329533 h 6857603"/>
              <a:gd name="connsiteX1" fmla="*/ 3220954 w 7519969"/>
              <a:gd name="connsiteY1" fmla="*/ 6178219 h 6857603"/>
              <a:gd name="connsiteX2" fmla="*/ 3134643 w 7519969"/>
              <a:gd name="connsiteY2" fmla="*/ 6697363 h 6857603"/>
              <a:gd name="connsiteX3" fmla="*/ 2522397 w 7519969"/>
              <a:gd name="connsiteY3" fmla="*/ 6857603 h 6857603"/>
              <a:gd name="connsiteX4" fmla="*/ 2522400 w 7519969"/>
              <a:gd name="connsiteY4" fmla="*/ 6857585 h 6857603"/>
              <a:gd name="connsiteX5" fmla="*/ 2749848 w 7519969"/>
              <a:gd name="connsiteY5" fmla="*/ 5489773 h 6857603"/>
              <a:gd name="connsiteX6" fmla="*/ 3362014 w 7519969"/>
              <a:gd name="connsiteY6" fmla="*/ 5329554 h 6857603"/>
              <a:gd name="connsiteX7" fmla="*/ 3747484 w 7519969"/>
              <a:gd name="connsiteY7" fmla="*/ 4865609 h 6857603"/>
              <a:gd name="connsiteX8" fmla="*/ 4207524 w 7519969"/>
              <a:gd name="connsiteY8" fmla="*/ 5486240 h 6857603"/>
              <a:gd name="connsiteX9" fmla="*/ 4207545 w 7519969"/>
              <a:gd name="connsiteY9" fmla="*/ 5486268 h 6857603"/>
              <a:gd name="connsiteX10" fmla="*/ 4117530 w 7519969"/>
              <a:gd name="connsiteY10" fmla="*/ 5646310 h 6857603"/>
              <a:gd name="connsiteX11" fmla="*/ 4034725 w 7519969"/>
              <a:gd name="connsiteY11" fmla="*/ 5793588 h 6857603"/>
              <a:gd name="connsiteX12" fmla="*/ 3574664 w 7519969"/>
              <a:gd name="connsiteY12" fmla="*/ 5172996 h 6857603"/>
              <a:gd name="connsiteX13" fmla="*/ 3574685 w 7519969"/>
              <a:gd name="connsiteY13" fmla="*/ 5172959 h 6857603"/>
              <a:gd name="connsiteX14" fmla="*/ 3247344 w 7519969"/>
              <a:gd name="connsiteY14" fmla="*/ 3999001 h 6857603"/>
              <a:gd name="connsiteX15" fmla="*/ 7519969 w 7519969"/>
              <a:gd name="connsiteY15" fmla="*/ 6163668 h 6857603"/>
              <a:gd name="connsiteX16" fmla="*/ 7519969 w 7519969"/>
              <a:gd name="connsiteY16" fmla="*/ 6163700 h 6857603"/>
              <a:gd name="connsiteX17" fmla="*/ 3247278 w 7519969"/>
              <a:gd name="connsiteY17" fmla="*/ 3998935 h 6857603"/>
              <a:gd name="connsiteX18" fmla="*/ 3247346 w 7519969"/>
              <a:gd name="connsiteY18" fmla="*/ 3998969 h 6857603"/>
              <a:gd name="connsiteX19" fmla="*/ 3247344 w 7519969"/>
              <a:gd name="connsiteY19" fmla="*/ 3999001 h 6857603"/>
              <a:gd name="connsiteX20" fmla="*/ 728187 w 7519969"/>
              <a:gd name="connsiteY20" fmla="*/ 1273128 h 6857603"/>
              <a:gd name="connsiteX21" fmla="*/ 1947520 w 7519969"/>
              <a:gd name="connsiteY21" fmla="*/ 3566557 h 6857603"/>
              <a:gd name="connsiteX22" fmla="*/ 1576151 w 7519969"/>
              <a:gd name="connsiteY22" fmla="*/ 4043641 h 6857603"/>
              <a:gd name="connsiteX23" fmla="*/ 1219333 w 7519969"/>
              <a:gd name="connsiteY23" fmla="*/ 4502009 h 6857603"/>
              <a:gd name="connsiteX24" fmla="*/ 93322 w 7519969"/>
              <a:gd name="connsiteY24" fmla="*/ 2384098 h 6857603"/>
              <a:gd name="connsiteX25" fmla="*/ 0 w 7519969"/>
              <a:gd name="connsiteY25" fmla="*/ 2208580 h 6857603"/>
              <a:gd name="connsiteX26" fmla="*/ 461450 w 7519969"/>
              <a:gd name="connsiteY26" fmla="*/ 1615763 h 6857603"/>
              <a:gd name="connsiteX27" fmla="*/ 461450 w 7519969"/>
              <a:gd name="connsiteY27" fmla="*/ 1615830 h 6857603"/>
              <a:gd name="connsiteX28" fmla="*/ 2373850 w 7519969"/>
              <a:gd name="connsiteY28" fmla="*/ 347000 h 6857603"/>
              <a:gd name="connsiteX29" fmla="*/ 2592372 w 7519969"/>
              <a:gd name="connsiteY29" fmla="*/ 567554 h 6857603"/>
              <a:gd name="connsiteX30" fmla="*/ 2761753 w 7519969"/>
              <a:gd name="connsiteY30" fmla="*/ 738508 h 6857603"/>
              <a:gd name="connsiteX31" fmla="*/ 2670945 w 7519969"/>
              <a:gd name="connsiteY31" fmla="*/ 973082 h 6857603"/>
              <a:gd name="connsiteX32" fmla="*/ 2283042 w 7519969"/>
              <a:gd name="connsiteY32" fmla="*/ 581574 h 6857603"/>
              <a:gd name="connsiteX33" fmla="*/ 2373832 w 7519969"/>
              <a:gd name="connsiteY33" fmla="*/ 347048 h 6857603"/>
              <a:gd name="connsiteX34" fmla="*/ 6876770 w 7519969"/>
              <a:gd name="connsiteY34" fmla="*/ 0 h 6857603"/>
              <a:gd name="connsiteX35" fmla="*/ 6208704 w 7519969"/>
              <a:gd name="connsiteY35" fmla="*/ 597975 h 6857603"/>
              <a:gd name="connsiteX36" fmla="*/ 6876837 w 7519969"/>
              <a:gd name="connsiteY36" fmla="*/ 0 h 6857603"/>
              <a:gd name="connsiteX37" fmla="*/ 7519969 w 7519969"/>
              <a:gd name="connsiteY37" fmla="*/ 0 h 6857603"/>
              <a:gd name="connsiteX38" fmla="*/ 7519969 w 7519969"/>
              <a:gd name="connsiteY38" fmla="*/ 6163668 h 6857603"/>
              <a:gd name="connsiteX39" fmla="*/ 3247346 w 7519969"/>
              <a:gd name="connsiteY39" fmla="*/ 3998969 h 6857603"/>
              <a:gd name="connsiteX40" fmla="*/ 3260968 w 7519969"/>
              <a:gd name="connsiteY40" fmla="*/ 3717010 h 6857603"/>
              <a:gd name="connsiteX41" fmla="*/ 3286299 w 7519969"/>
              <a:gd name="connsiteY41" fmla="*/ 3191979 h 6857603"/>
              <a:gd name="connsiteX42" fmla="*/ 2624912 w 7519969"/>
              <a:gd name="connsiteY42" fmla="*/ 3263204 h 6857603"/>
              <a:gd name="connsiteX43" fmla="*/ 3041388 w 7519969"/>
              <a:gd name="connsiteY43" fmla="*/ 1978569 h 6857603"/>
              <a:gd name="connsiteX44" fmla="*/ 3568447 w 7519969"/>
              <a:gd name="connsiteY44" fmla="*/ 352688 h 6857603"/>
              <a:gd name="connsiteX45" fmla="*/ 4956896 w 7519969"/>
              <a:gd name="connsiteY45" fmla="*/ 203227 h 6857603"/>
              <a:gd name="connsiteX46" fmla="*/ 4764169 w 7519969"/>
              <a:gd name="connsiteY46" fmla="*/ 797763 h 6857603"/>
              <a:gd name="connsiteX47" fmla="*/ 4398289 w 7519969"/>
              <a:gd name="connsiteY47" fmla="*/ 1926390 h 6857603"/>
              <a:gd name="connsiteX48" fmla="*/ 7065200 w 7519969"/>
              <a:gd name="connsiteY48" fmla="*/ 3277555 h 6857603"/>
              <a:gd name="connsiteX49" fmla="*/ 6867445 w 7519969"/>
              <a:gd name="connsiteY49" fmla="*/ 2658880 h 6857603"/>
              <a:gd name="connsiteX50" fmla="*/ 6867379 w 7519969"/>
              <a:gd name="connsiteY50" fmla="*/ 2658880 h 6857603"/>
              <a:gd name="connsiteX51" fmla="*/ 6208637 w 7519969"/>
              <a:gd name="connsiteY51" fmla="*/ 597975 h 68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519969" h="6857603">
                <a:moveTo>
                  <a:pt x="3362094" y="5329533"/>
                </a:moveTo>
                <a:lnTo>
                  <a:pt x="3220954" y="6178219"/>
                </a:lnTo>
                <a:lnTo>
                  <a:pt x="3134643" y="6697363"/>
                </a:lnTo>
                <a:lnTo>
                  <a:pt x="2522397" y="6857603"/>
                </a:lnTo>
                <a:lnTo>
                  <a:pt x="2522400" y="6857585"/>
                </a:lnTo>
                <a:lnTo>
                  <a:pt x="2749848" y="5489773"/>
                </a:lnTo>
                <a:lnTo>
                  <a:pt x="3362014" y="5329554"/>
                </a:lnTo>
                <a:close/>
                <a:moveTo>
                  <a:pt x="3747484" y="4865609"/>
                </a:moveTo>
                <a:lnTo>
                  <a:pt x="4207524" y="5486240"/>
                </a:lnTo>
                <a:lnTo>
                  <a:pt x="4207545" y="5486268"/>
                </a:lnTo>
                <a:lnTo>
                  <a:pt x="4117530" y="5646310"/>
                </a:lnTo>
                <a:lnTo>
                  <a:pt x="4034725" y="5793588"/>
                </a:lnTo>
                <a:lnTo>
                  <a:pt x="3574664" y="5172996"/>
                </a:lnTo>
                <a:lnTo>
                  <a:pt x="3574685" y="5172959"/>
                </a:lnTo>
                <a:close/>
                <a:moveTo>
                  <a:pt x="3247344" y="3999001"/>
                </a:moveTo>
                <a:lnTo>
                  <a:pt x="7519969" y="6163668"/>
                </a:lnTo>
                <a:lnTo>
                  <a:pt x="7519969" y="6163700"/>
                </a:lnTo>
                <a:close/>
                <a:moveTo>
                  <a:pt x="3247278" y="3998935"/>
                </a:moveTo>
                <a:lnTo>
                  <a:pt x="3247346" y="3998969"/>
                </a:lnTo>
                <a:lnTo>
                  <a:pt x="3247344" y="3999001"/>
                </a:lnTo>
                <a:close/>
                <a:moveTo>
                  <a:pt x="728187" y="1273128"/>
                </a:moveTo>
                <a:lnTo>
                  <a:pt x="1947520" y="3566557"/>
                </a:lnTo>
                <a:lnTo>
                  <a:pt x="1576151" y="4043641"/>
                </a:lnTo>
                <a:lnTo>
                  <a:pt x="1219333" y="4502009"/>
                </a:lnTo>
                <a:lnTo>
                  <a:pt x="93322" y="2384098"/>
                </a:lnTo>
                <a:lnTo>
                  <a:pt x="0" y="2208580"/>
                </a:lnTo>
                <a:lnTo>
                  <a:pt x="461450" y="1615763"/>
                </a:lnTo>
                <a:lnTo>
                  <a:pt x="461450" y="1615830"/>
                </a:lnTo>
                <a:close/>
                <a:moveTo>
                  <a:pt x="2373850" y="347000"/>
                </a:moveTo>
                <a:lnTo>
                  <a:pt x="2592372" y="567554"/>
                </a:lnTo>
                <a:lnTo>
                  <a:pt x="2761753" y="738508"/>
                </a:lnTo>
                <a:lnTo>
                  <a:pt x="2670945" y="973082"/>
                </a:lnTo>
                <a:lnTo>
                  <a:pt x="2283042" y="581574"/>
                </a:lnTo>
                <a:lnTo>
                  <a:pt x="2373832" y="347048"/>
                </a:lnTo>
                <a:close/>
                <a:moveTo>
                  <a:pt x="6876770" y="0"/>
                </a:moveTo>
                <a:lnTo>
                  <a:pt x="6208704" y="597975"/>
                </a:lnTo>
                <a:lnTo>
                  <a:pt x="6876837" y="0"/>
                </a:lnTo>
                <a:lnTo>
                  <a:pt x="7519969" y="0"/>
                </a:lnTo>
                <a:lnTo>
                  <a:pt x="7519969" y="6163668"/>
                </a:lnTo>
                <a:lnTo>
                  <a:pt x="3247346" y="3998969"/>
                </a:lnTo>
                <a:lnTo>
                  <a:pt x="3260968" y="3717010"/>
                </a:lnTo>
                <a:lnTo>
                  <a:pt x="3286299" y="3191979"/>
                </a:lnTo>
                <a:lnTo>
                  <a:pt x="2624912" y="3263204"/>
                </a:lnTo>
                <a:lnTo>
                  <a:pt x="3041388" y="1978569"/>
                </a:lnTo>
                <a:lnTo>
                  <a:pt x="3568447" y="352688"/>
                </a:lnTo>
                <a:lnTo>
                  <a:pt x="4956896" y="203227"/>
                </a:lnTo>
                <a:lnTo>
                  <a:pt x="4764169" y="797763"/>
                </a:lnTo>
                <a:lnTo>
                  <a:pt x="4398289" y="1926390"/>
                </a:lnTo>
                <a:lnTo>
                  <a:pt x="7065200" y="3277555"/>
                </a:lnTo>
                <a:lnTo>
                  <a:pt x="6867445" y="2658880"/>
                </a:lnTo>
                <a:lnTo>
                  <a:pt x="6867379" y="2658880"/>
                </a:lnTo>
                <a:lnTo>
                  <a:pt x="6208637" y="597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89B4EE-AB58-1B67-920F-E0F53870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FEAFE57-5891-68F2-F447-7AB66F1408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7336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2">
    <p:bg>
      <p:bgPr>
        <a:gradFill>
          <a:gsLst>
            <a:gs pos="100000">
              <a:schemeClr val="bg2"/>
            </a:gs>
            <a:gs pos="0">
              <a:schemeClr val="accent1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3788DA-DE75-41BB-6898-9B846EF6A7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185" y="1"/>
            <a:ext cx="7696608" cy="6860279"/>
          </a:xfrm>
          <a:custGeom>
            <a:avLst/>
            <a:gdLst>
              <a:gd name="connsiteX0" fmla="*/ 1349983 w 7696608"/>
              <a:gd name="connsiteY0" fmla="*/ 4887344 h 6860279"/>
              <a:gd name="connsiteX1" fmla="*/ 1411336 w 7696608"/>
              <a:gd name="connsiteY1" fmla="*/ 5538612 h 6860279"/>
              <a:gd name="connsiteX2" fmla="*/ 685528 w 7696608"/>
              <a:gd name="connsiteY2" fmla="*/ 5948849 h 6860279"/>
              <a:gd name="connsiteX3" fmla="*/ 163126 w 7696608"/>
              <a:gd name="connsiteY3" fmla="*/ 6244095 h 6860279"/>
              <a:gd name="connsiteX4" fmla="*/ 101772 w 7696608"/>
              <a:gd name="connsiteY4" fmla="*/ 5592827 h 6860279"/>
              <a:gd name="connsiteX5" fmla="*/ 874148 w 7696608"/>
              <a:gd name="connsiteY5" fmla="*/ 5156277 h 6860279"/>
              <a:gd name="connsiteX6" fmla="*/ 3185887 w 7696608"/>
              <a:gd name="connsiteY6" fmla="*/ 4216876 h 6860279"/>
              <a:gd name="connsiteX7" fmla="*/ 3202400 w 7696608"/>
              <a:gd name="connsiteY7" fmla="*/ 4246228 h 6860279"/>
              <a:gd name="connsiteX8" fmla="*/ 3366424 w 7696608"/>
              <a:gd name="connsiteY8" fmla="*/ 4537814 h 6860279"/>
              <a:gd name="connsiteX9" fmla="*/ 3065530 w 7696608"/>
              <a:gd name="connsiteY9" fmla="*/ 4943631 h 6860279"/>
              <a:gd name="connsiteX10" fmla="*/ 2885822 w 7696608"/>
              <a:gd name="connsiteY10" fmla="*/ 5186043 h 6860279"/>
              <a:gd name="connsiteX11" fmla="*/ 2812585 w 7696608"/>
              <a:gd name="connsiteY11" fmla="*/ 5055859 h 6860279"/>
              <a:gd name="connsiteX12" fmla="*/ 2812585 w 7696608"/>
              <a:gd name="connsiteY12" fmla="*/ 5055790 h 6860279"/>
              <a:gd name="connsiteX13" fmla="*/ 2705285 w 7696608"/>
              <a:gd name="connsiteY13" fmla="*/ 4865036 h 6860279"/>
              <a:gd name="connsiteX14" fmla="*/ 7696469 w 7696608"/>
              <a:gd name="connsiteY14" fmla="*/ 2592504 h 6860279"/>
              <a:gd name="connsiteX15" fmla="*/ 7696608 w 7696608"/>
              <a:gd name="connsiteY15" fmla="*/ 2592504 h 6860279"/>
              <a:gd name="connsiteX16" fmla="*/ 7696469 w 7696608"/>
              <a:gd name="connsiteY16" fmla="*/ 2592575 h 6860279"/>
              <a:gd name="connsiteX17" fmla="*/ 4751091 w 7696608"/>
              <a:gd name="connsiteY17" fmla="*/ 0 h 6860279"/>
              <a:gd name="connsiteX18" fmla="*/ 6253973 w 7696608"/>
              <a:gd name="connsiteY18" fmla="*/ 0 h 6860279"/>
              <a:gd name="connsiteX19" fmla="*/ 6951869 w 7696608"/>
              <a:gd name="connsiteY19" fmla="*/ 624541 h 6860279"/>
              <a:gd name="connsiteX20" fmla="*/ 6301923 w 7696608"/>
              <a:gd name="connsiteY20" fmla="*/ 2657285 h 6860279"/>
              <a:gd name="connsiteX21" fmla="*/ 6057131 w 7696608"/>
              <a:gd name="connsiteY21" fmla="*/ 3422853 h 6860279"/>
              <a:gd name="connsiteX22" fmla="*/ 7696469 w 7696608"/>
              <a:gd name="connsiteY22" fmla="*/ 2592575 h 6860279"/>
              <a:gd name="connsiteX23" fmla="*/ 7696469 w 7696608"/>
              <a:gd name="connsiteY23" fmla="*/ 5365815 h 6860279"/>
              <a:gd name="connsiteX24" fmla="*/ 4745909 w 7696608"/>
              <a:gd name="connsiteY24" fmla="*/ 6860279 h 6860279"/>
              <a:gd name="connsiteX25" fmla="*/ 4670806 w 7696608"/>
              <a:gd name="connsiteY25" fmla="*/ 5304832 h 6860279"/>
              <a:gd name="connsiteX26" fmla="*/ 3414235 w 7696608"/>
              <a:gd name="connsiteY26" fmla="*/ 4180618 h 6860279"/>
              <a:gd name="connsiteX27" fmla="*/ 3749607 w 7696608"/>
              <a:gd name="connsiteY27" fmla="*/ 3131820 h 6860279"/>
              <a:gd name="connsiteX28" fmla="*/ 3471927 w 7696608"/>
              <a:gd name="connsiteY28" fmla="*/ 3310211 h 6860279"/>
              <a:gd name="connsiteX29" fmla="*/ 3099523 w 7696608"/>
              <a:gd name="connsiteY29" fmla="*/ 3549447 h 6860279"/>
              <a:gd name="connsiteX30" fmla="*/ 2990012 w 7696608"/>
              <a:gd name="connsiteY30" fmla="*/ 2827112 h 6860279"/>
              <a:gd name="connsiteX31" fmla="*/ 3720381 w 7696608"/>
              <a:gd name="connsiteY31" fmla="*/ 2357964 h 6860279"/>
              <a:gd name="connsiteX32" fmla="*/ 4068672 w 7696608"/>
              <a:gd name="connsiteY32" fmla="*/ 2134268 h 6860279"/>
              <a:gd name="connsiteX33" fmla="*/ 604829 w 7696608"/>
              <a:gd name="connsiteY33" fmla="*/ 0 h 6860279"/>
              <a:gd name="connsiteX34" fmla="*/ 2748882 w 7696608"/>
              <a:gd name="connsiteY34" fmla="*/ 0 h 6860279"/>
              <a:gd name="connsiteX35" fmla="*/ 1760249 w 7696608"/>
              <a:gd name="connsiteY35" fmla="*/ 953421 h 6860279"/>
              <a:gd name="connsiteX36" fmla="*/ 554185 w 7696608"/>
              <a:gd name="connsiteY36" fmla="*/ 2116449 h 6860279"/>
              <a:gd name="connsiteX37" fmla="*/ 0 w 7696608"/>
              <a:gd name="connsiteY37" fmla="*/ 583310 h 6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96608" h="6860279">
                <a:moveTo>
                  <a:pt x="1349983" y="4887344"/>
                </a:moveTo>
                <a:lnTo>
                  <a:pt x="1411336" y="5538612"/>
                </a:lnTo>
                <a:lnTo>
                  <a:pt x="685528" y="5948849"/>
                </a:lnTo>
                <a:lnTo>
                  <a:pt x="163126" y="6244095"/>
                </a:lnTo>
                <a:lnTo>
                  <a:pt x="101772" y="5592827"/>
                </a:lnTo>
                <a:lnTo>
                  <a:pt x="874148" y="5156277"/>
                </a:lnTo>
                <a:close/>
                <a:moveTo>
                  <a:pt x="3185887" y="4216876"/>
                </a:moveTo>
                <a:lnTo>
                  <a:pt x="3202400" y="4246228"/>
                </a:lnTo>
                <a:lnTo>
                  <a:pt x="3366424" y="4537814"/>
                </a:lnTo>
                <a:lnTo>
                  <a:pt x="3065530" y="4943631"/>
                </a:lnTo>
                <a:lnTo>
                  <a:pt x="2885822" y="5186043"/>
                </a:lnTo>
                <a:lnTo>
                  <a:pt x="2812585" y="5055859"/>
                </a:lnTo>
                <a:lnTo>
                  <a:pt x="2812585" y="5055790"/>
                </a:lnTo>
                <a:lnTo>
                  <a:pt x="2705285" y="4865036"/>
                </a:lnTo>
                <a:close/>
                <a:moveTo>
                  <a:pt x="7696469" y="2592504"/>
                </a:moveTo>
                <a:lnTo>
                  <a:pt x="7696608" y="2592504"/>
                </a:lnTo>
                <a:lnTo>
                  <a:pt x="7696469" y="2592575"/>
                </a:lnTo>
                <a:close/>
                <a:moveTo>
                  <a:pt x="4751091" y="0"/>
                </a:moveTo>
                <a:lnTo>
                  <a:pt x="6253973" y="0"/>
                </a:lnTo>
                <a:lnTo>
                  <a:pt x="6951869" y="624541"/>
                </a:lnTo>
                <a:lnTo>
                  <a:pt x="6301923" y="2657285"/>
                </a:lnTo>
                <a:lnTo>
                  <a:pt x="6057131" y="3422853"/>
                </a:lnTo>
                <a:lnTo>
                  <a:pt x="7696469" y="2592575"/>
                </a:lnTo>
                <a:lnTo>
                  <a:pt x="7696469" y="5365815"/>
                </a:lnTo>
                <a:lnTo>
                  <a:pt x="4745909" y="6860279"/>
                </a:lnTo>
                <a:lnTo>
                  <a:pt x="4670806" y="5304832"/>
                </a:lnTo>
                <a:lnTo>
                  <a:pt x="3414235" y="4180618"/>
                </a:lnTo>
                <a:lnTo>
                  <a:pt x="3749607" y="3131820"/>
                </a:lnTo>
                <a:lnTo>
                  <a:pt x="3471927" y="3310211"/>
                </a:lnTo>
                <a:lnTo>
                  <a:pt x="3099523" y="3549447"/>
                </a:lnTo>
                <a:lnTo>
                  <a:pt x="2990012" y="2827112"/>
                </a:lnTo>
                <a:lnTo>
                  <a:pt x="3720381" y="2357964"/>
                </a:lnTo>
                <a:lnTo>
                  <a:pt x="4068672" y="2134268"/>
                </a:lnTo>
                <a:close/>
                <a:moveTo>
                  <a:pt x="604829" y="0"/>
                </a:moveTo>
                <a:lnTo>
                  <a:pt x="2748882" y="0"/>
                </a:lnTo>
                <a:lnTo>
                  <a:pt x="1760249" y="953421"/>
                </a:lnTo>
                <a:lnTo>
                  <a:pt x="554185" y="2116449"/>
                </a:lnTo>
                <a:lnTo>
                  <a:pt x="0" y="5833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B68BBD0-59EF-E044-3130-E0FB52C1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BE841F6-81B0-43AD-9FAA-09FCB34B68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352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3">
    <p:bg>
      <p:bgPr>
        <a:gradFill>
          <a:gsLst>
            <a:gs pos="100000">
              <a:schemeClr val="bg2"/>
            </a:gs>
            <a:gs pos="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0D3EA405-9AA2-6DF3-26B5-065FD20DC8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6599" y="0"/>
            <a:ext cx="6375402" cy="6858000"/>
          </a:xfrm>
          <a:custGeom>
            <a:avLst/>
            <a:gdLst>
              <a:gd name="connsiteX0" fmla="*/ 1515696 w 6375402"/>
              <a:gd name="connsiteY0" fmla="*/ 6276213 h 6858000"/>
              <a:gd name="connsiteX1" fmla="*/ 2088086 w 6375402"/>
              <a:gd name="connsiteY1" fmla="*/ 6619811 h 6858000"/>
              <a:gd name="connsiteX2" fmla="*/ 2059540 w 6375402"/>
              <a:gd name="connsiteY2" fmla="*/ 6858000 h 6858000"/>
              <a:gd name="connsiteX3" fmla="*/ 1944212 w 6375402"/>
              <a:gd name="connsiteY3" fmla="*/ 6858000 h 6858000"/>
              <a:gd name="connsiteX4" fmla="*/ 1593913 w 6375402"/>
              <a:gd name="connsiteY4" fmla="*/ 6647688 h 6858000"/>
              <a:gd name="connsiteX5" fmla="*/ 1479410 w 6375402"/>
              <a:gd name="connsiteY5" fmla="*/ 6578918 h 6858000"/>
              <a:gd name="connsiteX6" fmla="*/ 902135 w 6375402"/>
              <a:gd name="connsiteY6" fmla="*/ 3720719 h 6858000"/>
              <a:gd name="connsiteX7" fmla="*/ 983588 w 6375402"/>
              <a:gd name="connsiteY7" fmla="*/ 4099941 h 6858000"/>
              <a:gd name="connsiteX8" fmla="*/ 1066817 w 6375402"/>
              <a:gd name="connsiteY8" fmla="*/ 4487482 h 6858000"/>
              <a:gd name="connsiteX9" fmla="*/ 922625 w 6375402"/>
              <a:gd name="connsiteY9" fmla="*/ 4593336 h 6858000"/>
              <a:gd name="connsiteX10" fmla="*/ 778370 w 6375402"/>
              <a:gd name="connsiteY10" fmla="*/ 4699127 h 6858000"/>
              <a:gd name="connsiteX11" fmla="*/ 683341 w 6375402"/>
              <a:gd name="connsiteY11" fmla="*/ 4256596 h 6858000"/>
              <a:gd name="connsiteX12" fmla="*/ 613751 w 6375402"/>
              <a:gd name="connsiteY12" fmla="*/ 3932365 h 6858000"/>
              <a:gd name="connsiteX13" fmla="*/ 384300 w 6375402"/>
              <a:gd name="connsiteY13" fmla="*/ 1588897 h 6858000"/>
              <a:gd name="connsiteX14" fmla="*/ 1297664 w 6375402"/>
              <a:gd name="connsiteY14" fmla="*/ 2921445 h 6858000"/>
              <a:gd name="connsiteX15" fmla="*/ 1222935 w 6375402"/>
              <a:gd name="connsiteY15" fmla="*/ 3043745 h 6858000"/>
              <a:gd name="connsiteX16" fmla="*/ 913300 w 6375402"/>
              <a:gd name="connsiteY16" fmla="*/ 3550729 h 6858000"/>
              <a:gd name="connsiteX17" fmla="*/ 0 w 6375402"/>
              <a:gd name="connsiteY17" fmla="*/ 2218183 h 6858000"/>
              <a:gd name="connsiteX18" fmla="*/ 102641 w 6375402"/>
              <a:gd name="connsiteY18" fmla="*/ 2050098 h 6858000"/>
              <a:gd name="connsiteX19" fmla="*/ 1901455 w 6375402"/>
              <a:gd name="connsiteY19" fmla="*/ 1476439 h 6858000"/>
              <a:gd name="connsiteX20" fmla="*/ 2573060 w 6375402"/>
              <a:gd name="connsiteY20" fmla="*/ 2145729 h 6858000"/>
              <a:gd name="connsiteX21" fmla="*/ 2483551 w 6375402"/>
              <a:gd name="connsiteY21" fmla="*/ 2382075 h 6858000"/>
              <a:gd name="connsiteX22" fmla="*/ 2419734 w 6375402"/>
              <a:gd name="connsiteY22" fmla="*/ 2550604 h 6858000"/>
              <a:gd name="connsiteX23" fmla="*/ 1749587 w 6375402"/>
              <a:gd name="connsiteY23" fmla="*/ 1882712 h 6858000"/>
              <a:gd name="connsiteX24" fmla="*/ 1748128 w 6375402"/>
              <a:gd name="connsiteY24" fmla="*/ 1881252 h 6858000"/>
              <a:gd name="connsiteX25" fmla="*/ 6375402 w 6375402"/>
              <a:gd name="connsiteY25" fmla="*/ 983085 h 6858000"/>
              <a:gd name="connsiteX26" fmla="*/ 6375402 w 6375402"/>
              <a:gd name="connsiteY26" fmla="*/ 2876592 h 6858000"/>
              <a:gd name="connsiteX27" fmla="*/ 6273140 w 6375402"/>
              <a:gd name="connsiteY27" fmla="*/ 2903855 h 6858000"/>
              <a:gd name="connsiteX28" fmla="*/ 5935402 w 6375402"/>
              <a:gd name="connsiteY28" fmla="*/ 4240212 h 6858000"/>
              <a:gd name="connsiteX29" fmla="*/ 5597665 w 6375402"/>
              <a:gd name="connsiteY29" fmla="*/ 5576506 h 6858000"/>
              <a:gd name="connsiteX30" fmla="*/ 5246732 w 6375402"/>
              <a:gd name="connsiteY30" fmla="*/ 5637847 h 6858000"/>
              <a:gd name="connsiteX31" fmla="*/ 4895863 w 6375402"/>
              <a:gd name="connsiteY31" fmla="*/ 5699188 h 6858000"/>
              <a:gd name="connsiteX32" fmla="*/ 4632537 w 6375402"/>
              <a:gd name="connsiteY32" fmla="*/ 6821233 h 6858000"/>
              <a:gd name="connsiteX33" fmla="*/ 4441402 w 6375402"/>
              <a:gd name="connsiteY33" fmla="*/ 6858000 h 6858000"/>
              <a:gd name="connsiteX34" fmla="*/ 3552779 w 6375402"/>
              <a:gd name="connsiteY34" fmla="*/ 6858000 h 6858000"/>
              <a:gd name="connsiteX35" fmla="*/ 3660938 w 6375402"/>
              <a:gd name="connsiteY35" fmla="*/ 6397244 h 6858000"/>
              <a:gd name="connsiteX36" fmla="*/ 2670753 w 6375402"/>
              <a:gd name="connsiteY36" fmla="*/ 6858000 h 6858000"/>
              <a:gd name="connsiteX37" fmla="*/ 2264250 w 6375402"/>
              <a:gd name="connsiteY37" fmla="*/ 6858000 h 6858000"/>
              <a:gd name="connsiteX38" fmla="*/ 2233420 w 6375402"/>
              <a:gd name="connsiteY38" fmla="*/ 4713478 h 6858000"/>
              <a:gd name="connsiteX39" fmla="*/ 2207284 w 6375402"/>
              <a:gd name="connsiteY39" fmla="*/ 2895346 h 6858000"/>
              <a:gd name="connsiteX40" fmla="*/ 3395265 w 6375402"/>
              <a:gd name="connsiteY40" fmla="*/ 2342578 h 6858000"/>
              <a:gd name="connsiteX41" fmla="*/ 3923504 w 6375402"/>
              <a:gd name="connsiteY41" fmla="*/ 2096770 h 6858000"/>
              <a:gd name="connsiteX42" fmla="*/ 3966577 w 6375402"/>
              <a:gd name="connsiteY42" fmla="*/ 5094859 h 6858000"/>
              <a:gd name="connsiteX43" fmla="*/ 3966640 w 6375402"/>
              <a:gd name="connsiteY43" fmla="*/ 5094795 h 6858000"/>
              <a:gd name="connsiteX44" fmla="*/ 3966640 w 6375402"/>
              <a:gd name="connsiteY44" fmla="*/ 5094859 h 6858000"/>
              <a:gd name="connsiteX45" fmla="*/ 4083174 w 6375402"/>
              <a:gd name="connsiteY45" fmla="*/ 4598098 h 6858000"/>
              <a:gd name="connsiteX46" fmla="*/ 4426494 w 6375402"/>
              <a:gd name="connsiteY46" fmla="*/ 4531995 h 6858000"/>
              <a:gd name="connsiteX47" fmla="*/ 4915275 w 6375402"/>
              <a:gd name="connsiteY47" fmla="*/ 2598102 h 6858000"/>
              <a:gd name="connsiteX48" fmla="*/ 5313912 w 6375402"/>
              <a:gd name="connsiteY48" fmla="*/ 2528379 h 6858000"/>
              <a:gd name="connsiteX49" fmla="*/ 5912882 w 6375402"/>
              <a:gd name="connsiteY49" fmla="*/ 2423668 h 6858000"/>
              <a:gd name="connsiteX50" fmla="*/ 6037282 w 6375402"/>
              <a:gd name="connsiteY50" fmla="*/ 1652460 h 6858000"/>
              <a:gd name="connsiteX51" fmla="*/ 6134911 w 6375402"/>
              <a:gd name="connsiteY51" fmla="*/ 1047305 h 6858000"/>
              <a:gd name="connsiteX52" fmla="*/ 4754779 w 6375402"/>
              <a:gd name="connsiteY52" fmla="*/ 1 h 6858000"/>
              <a:gd name="connsiteX53" fmla="*/ 5687998 w 6375402"/>
              <a:gd name="connsiteY53" fmla="*/ 1 h 6858000"/>
              <a:gd name="connsiteX54" fmla="*/ 5335099 w 6375402"/>
              <a:gd name="connsiteY54" fmla="*/ 1864171 h 6858000"/>
              <a:gd name="connsiteX55" fmla="*/ 4357855 w 6375402"/>
              <a:gd name="connsiteY55" fmla="*/ 2096771 h 6858000"/>
              <a:gd name="connsiteX56" fmla="*/ 107588 w 6375402"/>
              <a:gd name="connsiteY56" fmla="*/ 0 h 6858000"/>
              <a:gd name="connsiteX57" fmla="*/ 2582956 w 6375402"/>
              <a:gd name="connsiteY57" fmla="*/ 0 h 6858000"/>
              <a:gd name="connsiteX58" fmla="*/ 2898745 w 6375402"/>
              <a:gd name="connsiteY58" fmla="*/ 258953 h 6858000"/>
              <a:gd name="connsiteX59" fmla="*/ 2792742 w 6375402"/>
              <a:gd name="connsiteY59" fmla="*/ 649034 h 6858000"/>
              <a:gd name="connsiteX60" fmla="*/ 2447772 w 6375402"/>
              <a:gd name="connsiteY60" fmla="*/ 1918781 h 6858000"/>
              <a:gd name="connsiteX61" fmla="*/ 2105594 w 6375402"/>
              <a:gd name="connsiteY61" fmla="*/ 16382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375402" h="6858000">
                <a:moveTo>
                  <a:pt x="1515696" y="6276213"/>
                </a:moveTo>
                <a:lnTo>
                  <a:pt x="2088086" y="6619811"/>
                </a:lnTo>
                <a:lnTo>
                  <a:pt x="2059540" y="6858000"/>
                </a:lnTo>
                <a:lnTo>
                  <a:pt x="1944212" y="6858000"/>
                </a:lnTo>
                <a:lnTo>
                  <a:pt x="1593913" y="6647688"/>
                </a:lnTo>
                <a:lnTo>
                  <a:pt x="1479410" y="6578918"/>
                </a:lnTo>
                <a:close/>
                <a:moveTo>
                  <a:pt x="902135" y="3720719"/>
                </a:moveTo>
                <a:lnTo>
                  <a:pt x="983588" y="4099941"/>
                </a:lnTo>
                <a:lnTo>
                  <a:pt x="1066817" y="4487482"/>
                </a:lnTo>
                <a:lnTo>
                  <a:pt x="922625" y="4593336"/>
                </a:lnTo>
                <a:lnTo>
                  <a:pt x="778370" y="4699127"/>
                </a:lnTo>
                <a:lnTo>
                  <a:pt x="683341" y="4256596"/>
                </a:lnTo>
                <a:lnTo>
                  <a:pt x="613751" y="3932365"/>
                </a:lnTo>
                <a:close/>
                <a:moveTo>
                  <a:pt x="384300" y="1588897"/>
                </a:moveTo>
                <a:lnTo>
                  <a:pt x="1297664" y="2921445"/>
                </a:lnTo>
                <a:lnTo>
                  <a:pt x="1222935" y="3043745"/>
                </a:lnTo>
                <a:lnTo>
                  <a:pt x="913300" y="3550729"/>
                </a:lnTo>
                <a:lnTo>
                  <a:pt x="0" y="2218183"/>
                </a:lnTo>
                <a:lnTo>
                  <a:pt x="102641" y="2050098"/>
                </a:lnTo>
                <a:close/>
                <a:moveTo>
                  <a:pt x="1901455" y="1476439"/>
                </a:moveTo>
                <a:lnTo>
                  <a:pt x="2573060" y="2145729"/>
                </a:lnTo>
                <a:lnTo>
                  <a:pt x="2483551" y="2382075"/>
                </a:lnTo>
                <a:lnTo>
                  <a:pt x="2419734" y="2550604"/>
                </a:lnTo>
                <a:lnTo>
                  <a:pt x="1749587" y="1882712"/>
                </a:lnTo>
                <a:lnTo>
                  <a:pt x="1748128" y="1881252"/>
                </a:lnTo>
                <a:close/>
                <a:moveTo>
                  <a:pt x="6375402" y="983085"/>
                </a:moveTo>
                <a:lnTo>
                  <a:pt x="6375402" y="2876592"/>
                </a:lnTo>
                <a:lnTo>
                  <a:pt x="6273140" y="2903855"/>
                </a:lnTo>
                <a:lnTo>
                  <a:pt x="5935402" y="4240212"/>
                </a:lnTo>
                <a:lnTo>
                  <a:pt x="5597665" y="5576506"/>
                </a:lnTo>
                <a:lnTo>
                  <a:pt x="5246732" y="5637847"/>
                </a:lnTo>
                <a:lnTo>
                  <a:pt x="4895863" y="5699188"/>
                </a:lnTo>
                <a:lnTo>
                  <a:pt x="4632537" y="6821233"/>
                </a:lnTo>
                <a:lnTo>
                  <a:pt x="4441402" y="6858000"/>
                </a:lnTo>
                <a:lnTo>
                  <a:pt x="3552779" y="6858000"/>
                </a:lnTo>
                <a:lnTo>
                  <a:pt x="3660938" y="6397244"/>
                </a:lnTo>
                <a:lnTo>
                  <a:pt x="2670753" y="6858000"/>
                </a:lnTo>
                <a:lnTo>
                  <a:pt x="2264250" y="6858000"/>
                </a:lnTo>
                <a:lnTo>
                  <a:pt x="2233420" y="4713478"/>
                </a:lnTo>
                <a:lnTo>
                  <a:pt x="2207284" y="2895346"/>
                </a:lnTo>
                <a:lnTo>
                  <a:pt x="3395265" y="2342578"/>
                </a:lnTo>
                <a:lnTo>
                  <a:pt x="3923504" y="2096770"/>
                </a:lnTo>
                <a:lnTo>
                  <a:pt x="3966577" y="5094859"/>
                </a:lnTo>
                <a:lnTo>
                  <a:pt x="3966640" y="5094795"/>
                </a:lnTo>
                <a:lnTo>
                  <a:pt x="3966640" y="5094859"/>
                </a:lnTo>
                <a:lnTo>
                  <a:pt x="4083174" y="4598098"/>
                </a:lnTo>
                <a:lnTo>
                  <a:pt x="4426494" y="4531995"/>
                </a:lnTo>
                <a:lnTo>
                  <a:pt x="4915275" y="2598102"/>
                </a:lnTo>
                <a:lnTo>
                  <a:pt x="5313912" y="2528379"/>
                </a:lnTo>
                <a:lnTo>
                  <a:pt x="5912882" y="2423668"/>
                </a:lnTo>
                <a:lnTo>
                  <a:pt x="6037282" y="1652460"/>
                </a:lnTo>
                <a:lnTo>
                  <a:pt x="6134911" y="1047305"/>
                </a:lnTo>
                <a:close/>
                <a:moveTo>
                  <a:pt x="4754779" y="1"/>
                </a:moveTo>
                <a:lnTo>
                  <a:pt x="5687998" y="1"/>
                </a:lnTo>
                <a:lnTo>
                  <a:pt x="5335099" y="1864171"/>
                </a:lnTo>
                <a:lnTo>
                  <a:pt x="4357855" y="2096771"/>
                </a:lnTo>
                <a:close/>
                <a:moveTo>
                  <a:pt x="107588" y="0"/>
                </a:moveTo>
                <a:lnTo>
                  <a:pt x="2582956" y="0"/>
                </a:lnTo>
                <a:lnTo>
                  <a:pt x="2898745" y="258953"/>
                </a:lnTo>
                <a:lnTo>
                  <a:pt x="2792742" y="649034"/>
                </a:lnTo>
                <a:lnTo>
                  <a:pt x="2447772" y="1918781"/>
                </a:lnTo>
                <a:lnTo>
                  <a:pt x="2105594" y="163823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F5DD3E-9084-57CA-934F-DACFD96A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E7D8B52-3B12-98D4-87C7-1483DE307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28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4">
    <p:bg>
      <p:bgPr>
        <a:gradFill>
          <a:gsLst>
            <a:gs pos="100000">
              <a:schemeClr val="accent1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46C7FB5-39AD-8C0E-E87A-EE4C44161C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2032" y="1"/>
            <a:ext cx="7519969" cy="6857603"/>
          </a:xfrm>
          <a:custGeom>
            <a:avLst/>
            <a:gdLst>
              <a:gd name="connsiteX0" fmla="*/ 3362094 w 7519969"/>
              <a:gd name="connsiteY0" fmla="*/ 5329533 h 6857603"/>
              <a:gd name="connsiteX1" fmla="*/ 3220954 w 7519969"/>
              <a:gd name="connsiteY1" fmla="*/ 6178219 h 6857603"/>
              <a:gd name="connsiteX2" fmla="*/ 3134643 w 7519969"/>
              <a:gd name="connsiteY2" fmla="*/ 6697363 h 6857603"/>
              <a:gd name="connsiteX3" fmla="*/ 2522397 w 7519969"/>
              <a:gd name="connsiteY3" fmla="*/ 6857603 h 6857603"/>
              <a:gd name="connsiteX4" fmla="*/ 2522400 w 7519969"/>
              <a:gd name="connsiteY4" fmla="*/ 6857585 h 6857603"/>
              <a:gd name="connsiteX5" fmla="*/ 2749848 w 7519969"/>
              <a:gd name="connsiteY5" fmla="*/ 5489773 h 6857603"/>
              <a:gd name="connsiteX6" fmla="*/ 3362014 w 7519969"/>
              <a:gd name="connsiteY6" fmla="*/ 5329554 h 6857603"/>
              <a:gd name="connsiteX7" fmla="*/ 3747484 w 7519969"/>
              <a:gd name="connsiteY7" fmla="*/ 4865609 h 6857603"/>
              <a:gd name="connsiteX8" fmla="*/ 4207524 w 7519969"/>
              <a:gd name="connsiteY8" fmla="*/ 5486240 h 6857603"/>
              <a:gd name="connsiteX9" fmla="*/ 4207545 w 7519969"/>
              <a:gd name="connsiteY9" fmla="*/ 5486268 h 6857603"/>
              <a:gd name="connsiteX10" fmla="*/ 4117530 w 7519969"/>
              <a:gd name="connsiteY10" fmla="*/ 5646310 h 6857603"/>
              <a:gd name="connsiteX11" fmla="*/ 4034725 w 7519969"/>
              <a:gd name="connsiteY11" fmla="*/ 5793588 h 6857603"/>
              <a:gd name="connsiteX12" fmla="*/ 3574664 w 7519969"/>
              <a:gd name="connsiteY12" fmla="*/ 5172996 h 6857603"/>
              <a:gd name="connsiteX13" fmla="*/ 3574685 w 7519969"/>
              <a:gd name="connsiteY13" fmla="*/ 5172959 h 6857603"/>
              <a:gd name="connsiteX14" fmla="*/ 3247344 w 7519969"/>
              <a:gd name="connsiteY14" fmla="*/ 3999001 h 6857603"/>
              <a:gd name="connsiteX15" fmla="*/ 7519969 w 7519969"/>
              <a:gd name="connsiteY15" fmla="*/ 6163668 h 6857603"/>
              <a:gd name="connsiteX16" fmla="*/ 7519969 w 7519969"/>
              <a:gd name="connsiteY16" fmla="*/ 6163700 h 6857603"/>
              <a:gd name="connsiteX17" fmla="*/ 3247278 w 7519969"/>
              <a:gd name="connsiteY17" fmla="*/ 3998935 h 6857603"/>
              <a:gd name="connsiteX18" fmla="*/ 3247346 w 7519969"/>
              <a:gd name="connsiteY18" fmla="*/ 3998969 h 6857603"/>
              <a:gd name="connsiteX19" fmla="*/ 3247344 w 7519969"/>
              <a:gd name="connsiteY19" fmla="*/ 3999001 h 6857603"/>
              <a:gd name="connsiteX20" fmla="*/ 728187 w 7519969"/>
              <a:gd name="connsiteY20" fmla="*/ 1273128 h 6857603"/>
              <a:gd name="connsiteX21" fmla="*/ 1947520 w 7519969"/>
              <a:gd name="connsiteY21" fmla="*/ 3566557 h 6857603"/>
              <a:gd name="connsiteX22" fmla="*/ 1576151 w 7519969"/>
              <a:gd name="connsiteY22" fmla="*/ 4043641 h 6857603"/>
              <a:gd name="connsiteX23" fmla="*/ 1219333 w 7519969"/>
              <a:gd name="connsiteY23" fmla="*/ 4502009 h 6857603"/>
              <a:gd name="connsiteX24" fmla="*/ 93322 w 7519969"/>
              <a:gd name="connsiteY24" fmla="*/ 2384098 h 6857603"/>
              <a:gd name="connsiteX25" fmla="*/ 0 w 7519969"/>
              <a:gd name="connsiteY25" fmla="*/ 2208580 h 6857603"/>
              <a:gd name="connsiteX26" fmla="*/ 461450 w 7519969"/>
              <a:gd name="connsiteY26" fmla="*/ 1615763 h 6857603"/>
              <a:gd name="connsiteX27" fmla="*/ 461450 w 7519969"/>
              <a:gd name="connsiteY27" fmla="*/ 1615830 h 6857603"/>
              <a:gd name="connsiteX28" fmla="*/ 2373850 w 7519969"/>
              <a:gd name="connsiteY28" fmla="*/ 347000 h 6857603"/>
              <a:gd name="connsiteX29" fmla="*/ 2592372 w 7519969"/>
              <a:gd name="connsiteY29" fmla="*/ 567554 h 6857603"/>
              <a:gd name="connsiteX30" fmla="*/ 2761753 w 7519969"/>
              <a:gd name="connsiteY30" fmla="*/ 738508 h 6857603"/>
              <a:gd name="connsiteX31" fmla="*/ 2670945 w 7519969"/>
              <a:gd name="connsiteY31" fmla="*/ 973082 h 6857603"/>
              <a:gd name="connsiteX32" fmla="*/ 2283042 w 7519969"/>
              <a:gd name="connsiteY32" fmla="*/ 581574 h 6857603"/>
              <a:gd name="connsiteX33" fmla="*/ 2373832 w 7519969"/>
              <a:gd name="connsiteY33" fmla="*/ 347048 h 6857603"/>
              <a:gd name="connsiteX34" fmla="*/ 6876770 w 7519969"/>
              <a:gd name="connsiteY34" fmla="*/ 0 h 6857603"/>
              <a:gd name="connsiteX35" fmla="*/ 6208704 w 7519969"/>
              <a:gd name="connsiteY35" fmla="*/ 597975 h 6857603"/>
              <a:gd name="connsiteX36" fmla="*/ 6876837 w 7519969"/>
              <a:gd name="connsiteY36" fmla="*/ 0 h 6857603"/>
              <a:gd name="connsiteX37" fmla="*/ 7519969 w 7519969"/>
              <a:gd name="connsiteY37" fmla="*/ 0 h 6857603"/>
              <a:gd name="connsiteX38" fmla="*/ 7519969 w 7519969"/>
              <a:gd name="connsiteY38" fmla="*/ 6163668 h 6857603"/>
              <a:gd name="connsiteX39" fmla="*/ 3247346 w 7519969"/>
              <a:gd name="connsiteY39" fmla="*/ 3998969 h 6857603"/>
              <a:gd name="connsiteX40" fmla="*/ 3260968 w 7519969"/>
              <a:gd name="connsiteY40" fmla="*/ 3717010 h 6857603"/>
              <a:gd name="connsiteX41" fmla="*/ 3286299 w 7519969"/>
              <a:gd name="connsiteY41" fmla="*/ 3191979 h 6857603"/>
              <a:gd name="connsiteX42" fmla="*/ 2624912 w 7519969"/>
              <a:gd name="connsiteY42" fmla="*/ 3263204 h 6857603"/>
              <a:gd name="connsiteX43" fmla="*/ 3041388 w 7519969"/>
              <a:gd name="connsiteY43" fmla="*/ 1978569 h 6857603"/>
              <a:gd name="connsiteX44" fmla="*/ 3568447 w 7519969"/>
              <a:gd name="connsiteY44" fmla="*/ 352688 h 6857603"/>
              <a:gd name="connsiteX45" fmla="*/ 4956896 w 7519969"/>
              <a:gd name="connsiteY45" fmla="*/ 203227 h 6857603"/>
              <a:gd name="connsiteX46" fmla="*/ 4764169 w 7519969"/>
              <a:gd name="connsiteY46" fmla="*/ 797763 h 6857603"/>
              <a:gd name="connsiteX47" fmla="*/ 4398289 w 7519969"/>
              <a:gd name="connsiteY47" fmla="*/ 1926390 h 6857603"/>
              <a:gd name="connsiteX48" fmla="*/ 7065200 w 7519969"/>
              <a:gd name="connsiteY48" fmla="*/ 3277555 h 6857603"/>
              <a:gd name="connsiteX49" fmla="*/ 6867445 w 7519969"/>
              <a:gd name="connsiteY49" fmla="*/ 2658880 h 6857603"/>
              <a:gd name="connsiteX50" fmla="*/ 6867379 w 7519969"/>
              <a:gd name="connsiteY50" fmla="*/ 2658880 h 6857603"/>
              <a:gd name="connsiteX51" fmla="*/ 6208637 w 7519969"/>
              <a:gd name="connsiteY51" fmla="*/ 597975 h 68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519969" h="6857603">
                <a:moveTo>
                  <a:pt x="3362094" y="5329533"/>
                </a:moveTo>
                <a:lnTo>
                  <a:pt x="3220954" y="6178219"/>
                </a:lnTo>
                <a:lnTo>
                  <a:pt x="3134643" y="6697363"/>
                </a:lnTo>
                <a:lnTo>
                  <a:pt x="2522397" y="6857603"/>
                </a:lnTo>
                <a:lnTo>
                  <a:pt x="2522400" y="6857585"/>
                </a:lnTo>
                <a:lnTo>
                  <a:pt x="2749848" y="5489773"/>
                </a:lnTo>
                <a:lnTo>
                  <a:pt x="3362014" y="5329554"/>
                </a:lnTo>
                <a:close/>
                <a:moveTo>
                  <a:pt x="3747484" y="4865609"/>
                </a:moveTo>
                <a:lnTo>
                  <a:pt x="4207524" y="5486240"/>
                </a:lnTo>
                <a:lnTo>
                  <a:pt x="4207545" y="5486268"/>
                </a:lnTo>
                <a:lnTo>
                  <a:pt x="4117530" y="5646310"/>
                </a:lnTo>
                <a:lnTo>
                  <a:pt x="4034725" y="5793588"/>
                </a:lnTo>
                <a:lnTo>
                  <a:pt x="3574664" y="5172996"/>
                </a:lnTo>
                <a:lnTo>
                  <a:pt x="3574685" y="5172959"/>
                </a:lnTo>
                <a:close/>
                <a:moveTo>
                  <a:pt x="3247344" y="3999001"/>
                </a:moveTo>
                <a:lnTo>
                  <a:pt x="7519969" y="6163668"/>
                </a:lnTo>
                <a:lnTo>
                  <a:pt x="7519969" y="6163700"/>
                </a:lnTo>
                <a:close/>
                <a:moveTo>
                  <a:pt x="3247278" y="3998935"/>
                </a:moveTo>
                <a:lnTo>
                  <a:pt x="3247346" y="3998969"/>
                </a:lnTo>
                <a:lnTo>
                  <a:pt x="3247344" y="3999001"/>
                </a:lnTo>
                <a:close/>
                <a:moveTo>
                  <a:pt x="728187" y="1273128"/>
                </a:moveTo>
                <a:lnTo>
                  <a:pt x="1947520" y="3566557"/>
                </a:lnTo>
                <a:lnTo>
                  <a:pt x="1576151" y="4043641"/>
                </a:lnTo>
                <a:lnTo>
                  <a:pt x="1219333" y="4502009"/>
                </a:lnTo>
                <a:lnTo>
                  <a:pt x="93322" y="2384098"/>
                </a:lnTo>
                <a:lnTo>
                  <a:pt x="0" y="2208580"/>
                </a:lnTo>
                <a:lnTo>
                  <a:pt x="461450" y="1615763"/>
                </a:lnTo>
                <a:lnTo>
                  <a:pt x="461450" y="1615830"/>
                </a:lnTo>
                <a:close/>
                <a:moveTo>
                  <a:pt x="2373850" y="347000"/>
                </a:moveTo>
                <a:lnTo>
                  <a:pt x="2592372" y="567554"/>
                </a:lnTo>
                <a:lnTo>
                  <a:pt x="2761753" y="738508"/>
                </a:lnTo>
                <a:lnTo>
                  <a:pt x="2670945" y="973082"/>
                </a:lnTo>
                <a:lnTo>
                  <a:pt x="2283042" y="581574"/>
                </a:lnTo>
                <a:lnTo>
                  <a:pt x="2373832" y="347048"/>
                </a:lnTo>
                <a:close/>
                <a:moveTo>
                  <a:pt x="6876770" y="0"/>
                </a:moveTo>
                <a:lnTo>
                  <a:pt x="6208704" y="597975"/>
                </a:lnTo>
                <a:lnTo>
                  <a:pt x="6876837" y="0"/>
                </a:lnTo>
                <a:lnTo>
                  <a:pt x="7519969" y="0"/>
                </a:lnTo>
                <a:lnTo>
                  <a:pt x="7519969" y="6163668"/>
                </a:lnTo>
                <a:lnTo>
                  <a:pt x="3247346" y="3998969"/>
                </a:lnTo>
                <a:lnTo>
                  <a:pt x="3260968" y="3717010"/>
                </a:lnTo>
                <a:lnTo>
                  <a:pt x="3286299" y="3191979"/>
                </a:lnTo>
                <a:lnTo>
                  <a:pt x="2624912" y="3263204"/>
                </a:lnTo>
                <a:lnTo>
                  <a:pt x="3041388" y="1978569"/>
                </a:lnTo>
                <a:lnTo>
                  <a:pt x="3568447" y="352688"/>
                </a:lnTo>
                <a:lnTo>
                  <a:pt x="4956896" y="203227"/>
                </a:lnTo>
                <a:lnTo>
                  <a:pt x="4764169" y="797763"/>
                </a:lnTo>
                <a:lnTo>
                  <a:pt x="4398289" y="1926390"/>
                </a:lnTo>
                <a:lnTo>
                  <a:pt x="7065200" y="3277555"/>
                </a:lnTo>
                <a:lnTo>
                  <a:pt x="6867445" y="2658880"/>
                </a:lnTo>
                <a:lnTo>
                  <a:pt x="6867379" y="2658880"/>
                </a:lnTo>
                <a:lnTo>
                  <a:pt x="6208637" y="597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7F1C92F-FBB3-D752-4F65-06141650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30E86F6E-0AEE-8488-A8BE-6A321E9307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0669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5">
    <p:bg>
      <p:bgPr>
        <a:gradFill>
          <a:gsLst>
            <a:gs pos="100000">
              <a:schemeClr val="tx2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4B47816-320C-698C-851B-8495FA7D6B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185" y="1"/>
            <a:ext cx="7696608" cy="6860279"/>
          </a:xfrm>
          <a:custGeom>
            <a:avLst/>
            <a:gdLst>
              <a:gd name="connsiteX0" fmla="*/ 1349983 w 7696608"/>
              <a:gd name="connsiteY0" fmla="*/ 4887344 h 6860279"/>
              <a:gd name="connsiteX1" fmla="*/ 1411336 w 7696608"/>
              <a:gd name="connsiteY1" fmla="*/ 5538612 h 6860279"/>
              <a:gd name="connsiteX2" fmla="*/ 685528 w 7696608"/>
              <a:gd name="connsiteY2" fmla="*/ 5948849 h 6860279"/>
              <a:gd name="connsiteX3" fmla="*/ 163126 w 7696608"/>
              <a:gd name="connsiteY3" fmla="*/ 6244095 h 6860279"/>
              <a:gd name="connsiteX4" fmla="*/ 101772 w 7696608"/>
              <a:gd name="connsiteY4" fmla="*/ 5592827 h 6860279"/>
              <a:gd name="connsiteX5" fmla="*/ 874148 w 7696608"/>
              <a:gd name="connsiteY5" fmla="*/ 5156277 h 6860279"/>
              <a:gd name="connsiteX6" fmla="*/ 3185887 w 7696608"/>
              <a:gd name="connsiteY6" fmla="*/ 4216876 h 6860279"/>
              <a:gd name="connsiteX7" fmla="*/ 3202400 w 7696608"/>
              <a:gd name="connsiteY7" fmla="*/ 4246228 h 6860279"/>
              <a:gd name="connsiteX8" fmla="*/ 3366424 w 7696608"/>
              <a:gd name="connsiteY8" fmla="*/ 4537814 h 6860279"/>
              <a:gd name="connsiteX9" fmla="*/ 3065530 w 7696608"/>
              <a:gd name="connsiteY9" fmla="*/ 4943631 h 6860279"/>
              <a:gd name="connsiteX10" fmla="*/ 2885822 w 7696608"/>
              <a:gd name="connsiteY10" fmla="*/ 5186043 h 6860279"/>
              <a:gd name="connsiteX11" fmla="*/ 2812585 w 7696608"/>
              <a:gd name="connsiteY11" fmla="*/ 5055859 h 6860279"/>
              <a:gd name="connsiteX12" fmla="*/ 2812585 w 7696608"/>
              <a:gd name="connsiteY12" fmla="*/ 5055790 h 6860279"/>
              <a:gd name="connsiteX13" fmla="*/ 2705285 w 7696608"/>
              <a:gd name="connsiteY13" fmla="*/ 4865036 h 6860279"/>
              <a:gd name="connsiteX14" fmla="*/ 7696469 w 7696608"/>
              <a:gd name="connsiteY14" fmla="*/ 2592504 h 6860279"/>
              <a:gd name="connsiteX15" fmla="*/ 7696608 w 7696608"/>
              <a:gd name="connsiteY15" fmla="*/ 2592504 h 6860279"/>
              <a:gd name="connsiteX16" fmla="*/ 7696469 w 7696608"/>
              <a:gd name="connsiteY16" fmla="*/ 2592575 h 6860279"/>
              <a:gd name="connsiteX17" fmla="*/ 4751091 w 7696608"/>
              <a:gd name="connsiteY17" fmla="*/ 0 h 6860279"/>
              <a:gd name="connsiteX18" fmla="*/ 6253973 w 7696608"/>
              <a:gd name="connsiteY18" fmla="*/ 0 h 6860279"/>
              <a:gd name="connsiteX19" fmla="*/ 6951869 w 7696608"/>
              <a:gd name="connsiteY19" fmla="*/ 624541 h 6860279"/>
              <a:gd name="connsiteX20" fmla="*/ 6301923 w 7696608"/>
              <a:gd name="connsiteY20" fmla="*/ 2657285 h 6860279"/>
              <a:gd name="connsiteX21" fmla="*/ 6057131 w 7696608"/>
              <a:gd name="connsiteY21" fmla="*/ 3422853 h 6860279"/>
              <a:gd name="connsiteX22" fmla="*/ 7696469 w 7696608"/>
              <a:gd name="connsiteY22" fmla="*/ 2592575 h 6860279"/>
              <a:gd name="connsiteX23" fmla="*/ 7696469 w 7696608"/>
              <a:gd name="connsiteY23" fmla="*/ 5365815 h 6860279"/>
              <a:gd name="connsiteX24" fmla="*/ 4745909 w 7696608"/>
              <a:gd name="connsiteY24" fmla="*/ 6860279 h 6860279"/>
              <a:gd name="connsiteX25" fmla="*/ 4670806 w 7696608"/>
              <a:gd name="connsiteY25" fmla="*/ 5304832 h 6860279"/>
              <a:gd name="connsiteX26" fmla="*/ 3414235 w 7696608"/>
              <a:gd name="connsiteY26" fmla="*/ 4180618 h 6860279"/>
              <a:gd name="connsiteX27" fmla="*/ 3749607 w 7696608"/>
              <a:gd name="connsiteY27" fmla="*/ 3131820 h 6860279"/>
              <a:gd name="connsiteX28" fmla="*/ 3471927 w 7696608"/>
              <a:gd name="connsiteY28" fmla="*/ 3310211 h 6860279"/>
              <a:gd name="connsiteX29" fmla="*/ 3099523 w 7696608"/>
              <a:gd name="connsiteY29" fmla="*/ 3549447 h 6860279"/>
              <a:gd name="connsiteX30" fmla="*/ 2990012 w 7696608"/>
              <a:gd name="connsiteY30" fmla="*/ 2827112 h 6860279"/>
              <a:gd name="connsiteX31" fmla="*/ 3720381 w 7696608"/>
              <a:gd name="connsiteY31" fmla="*/ 2357964 h 6860279"/>
              <a:gd name="connsiteX32" fmla="*/ 4068672 w 7696608"/>
              <a:gd name="connsiteY32" fmla="*/ 2134268 h 6860279"/>
              <a:gd name="connsiteX33" fmla="*/ 604829 w 7696608"/>
              <a:gd name="connsiteY33" fmla="*/ 0 h 6860279"/>
              <a:gd name="connsiteX34" fmla="*/ 2748882 w 7696608"/>
              <a:gd name="connsiteY34" fmla="*/ 0 h 6860279"/>
              <a:gd name="connsiteX35" fmla="*/ 1760249 w 7696608"/>
              <a:gd name="connsiteY35" fmla="*/ 953421 h 6860279"/>
              <a:gd name="connsiteX36" fmla="*/ 554185 w 7696608"/>
              <a:gd name="connsiteY36" fmla="*/ 2116449 h 6860279"/>
              <a:gd name="connsiteX37" fmla="*/ 0 w 7696608"/>
              <a:gd name="connsiteY37" fmla="*/ 583310 h 6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96608" h="6860279">
                <a:moveTo>
                  <a:pt x="1349983" y="4887344"/>
                </a:moveTo>
                <a:lnTo>
                  <a:pt x="1411336" y="5538612"/>
                </a:lnTo>
                <a:lnTo>
                  <a:pt x="685528" y="5948849"/>
                </a:lnTo>
                <a:lnTo>
                  <a:pt x="163126" y="6244095"/>
                </a:lnTo>
                <a:lnTo>
                  <a:pt x="101772" y="5592827"/>
                </a:lnTo>
                <a:lnTo>
                  <a:pt x="874148" y="5156277"/>
                </a:lnTo>
                <a:close/>
                <a:moveTo>
                  <a:pt x="3185887" y="4216876"/>
                </a:moveTo>
                <a:lnTo>
                  <a:pt x="3202400" y="4246228"/>
                </a:lnTo>
                <a:lnTo>
                  <a:pt x="3366424" y="4537814"/>
                </a:lnTo>
                <a:lnTo>
                  <a:pt x="3065530" y="4943631"/>
                </a:lnTo>
                <a:lnTo>
                  <a:pt x="2885822" y="5186043"/>
                </a:lnTo>
                <a:lnTo>
                  <a:pt x="2812585" y="5055859"/>
                </a:lnTo>
                <a:lnTo>
                  <a:pt x="2812585" y="5055790"/>
                </a:lnTo>
                <a:lnTo>
                  <a:pt x="2705285" y="4865036"/>
                </a:lnTo>
                <a:close/>
                <a:moveTo>
                  <a:pt x="7696469" y="2592504"/>
                </a:moveTo>
                <a:lnTo>
                  <a:pt x="7696608" y="2592504"/>
                </a:lnTo>
                <a:lnTo>
                  <a:pt x="7696469" y="2592575"/>
                </a:lnTo>
                <a:close/>
                <a:moveTo>
                  <a:pt x="4751091" y="0"/>
                </a:moveTo>
                <a:lnTo>
                  <a:pt x="6253973" y="0"/>
                </a:lnTo>
                <a:lnTo>
                  <a:pt x="6951869" y="624541"/>
                </a:lnTo>
                <a:lnTo>
                  <a:pt x="6301923" y="2657285"/>
                </a:lnTo>
                <a:lnTo>
                  <a:pt x="6057131" y="3422853"/>
                </a:lnTo>
                <a:lnTo>
                  <a:pt x="7696469" y="2592575"/>
                </a:lnTo>
                <a:lnTo>
                  <a:pt x="7696469" y="5365815"/>
                </a:lnTo>
                <a:lnTo>
                  <a:pt x="4745909" y="6860279"/>
                </a:lnTo>
                <a:lnTo>
                  <a:pt x="4670806" y="5304832"/>
                </a:lnTo>
                <a:lnTo>
                  <a:pt x="3414235" y="4180618"/>
                </a:lnTo>
                <a:lnTo>
                  <a:pt x="3749607" y="3131820"/>
                </a:lnTo>
                <a:lnTo>
                  <a:pt x="3471927" y="3310211"/>
                </a:lnTo>
                <a:lnTo>
                  <a:pt x="3099523" y="3549447"/>
                </a:lnTo>
                <a:lnTo>
                  <a:pt x="2990012" y="2827112"/>
                </a:lnTo>
                <a:lnTo>
                  <a:pt x="3720381" y="2357964"/>
                </a:lnTo>
                <a:lnTo>
                  <a:pt x="4068672" y="2134268"/>
                </a:lnTo>
                <a:close/>
                <a:moveTo>
                  <a:pt x="604829" y="0"/>
                </a:moveTo>
                <a:lnTo>
                  <a:pt x="2748882" y="0"/>
                </a:lnTo>
                <a:lnTo>
                  <a:pt x="1760249" y="953421"/>
                </a:lnTo>
                <a:lnTo>
                  <a:pt x="554185" y="2116449"/>
                </a:lnTo>
                <a:lnTo>
                  <a:pt x="0" y="5833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4F9763B-5716-C024-3177-3131F437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D3960FE-A1B3-03CD-033B-FBE2EF1052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0090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6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9911699-419B-B02B-28CB-8242E71D6B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6599" y="0"/>
            <a:ext cx="6375402" cy="6858000"/>
          </a:xfrm>
          <a:custGeom>
            <a:avLst/>
            <a:gdLst>
              <a:gd name="connsiteX0" fmla="*/ 1515696 w 6375402"/>
              <a:gd name="connsiteY0" fmla="*/ 6276213 h 6858000"/>
              <a:gd name="connsiteX1" fmla="*/ 2088086 w 6375402"/>
              <a:gd name="connsiteY1" fmla="*/ 6619811 h 6858000"/>
              <a:gd name="connsiteX2" fmla="*/ 2059540 w 6375402"/>
              <a:gd name="connsiteY2" fmla="*/ 6858000 h 6858000"/>
              <a:gd name="connsiteX3" fmla="*/ 1944212 w 6375402"/>
              <a:gd name="connsiteY3" fmla="*/ 6858000 h 6858000"/>
              <a:gd name="connsiteX4" fmla="*/ 1593913 w 6375402"/>
              <a:gd name="connsiteY4" fmla="*/ 6647688 h 6858000"/>
              <a:gd name="connsiteX5" fmla="*/ 1479410 w 6375402"/>
              <a:gd name="connsiteY5" fmla="*/ 6578918 h 6858000"/>
              <a:gd name="connsiteX6" fmla="*/ 902135 w 6375402"/>
              <a:gd name="connsiteY6" fmla="*/ 3720719 h 6858000"/>
              <a:gd name="connsiteX7" fmla="*/ 983588 w 6375402"/>
              <a:gd name="connsiteY7" fmla="*/ 4099941 h 6858000"/>
              <a:gd name="connsiteX8" fmla="*/ 1066817 w 6375402"/>
              <a:gd name="connsiteY8" fmla="*/ 4487482 h 6858000"/>
              <a:gd name="connsiteX9" fmla="*/ 922625 w 6375402"/>
              <a:gd name="connsiteY9" fmla="*/ 4593336 h 6858000"/>
              <a:gd name="connsiteX10" fmla="*/ 778370 w 6375402"/>
              <a:gd name="connsiteY10" fmla="*/ 4699127 h 6858000"/>
              <a:gd name="connsiteX11" fmla="*/ 683341 w 6375402"/>
              <a:gd name="connsiteY11" fmla="*/ 4256596 h 6858000"/>
              <a:gd name="connsiteX12" fmla="*/ 613751 w 6375402"/>
              <a:gd name="connsiteY12" fmla="*/ 3932365 h 6858000"/>
              <a:gd name="connsiteX13" fmla="*/ 384300 w 6375402"/>
              <a:gd name="connsiteY13" fmla="*/ 1588897 h 6858000"/>
              <a:gd name="connsiteX14" fmla="*/ 1297664 w 6375402"/>
              <a:gd name="connsiteY14" fmla="*/ 2921445 h 6858000"/>
              <a:gd name="connsiteX15" fmla="*/ 1222935 w 6375402"/>
              <a:gd name="connsiteY15" fmla="*/ 3043745 h 6858000"/>
              <a:gd name="connsiteX16" fmla="*/ 913300 w 6375402"/>
              <a:gd name="connsiteY16" fmla="*/ 3550729 h 6858000"/>
              <a:gd name="connsiteX17" fmla="*/ 0 w 6375402"/>
              <a:gd name="connsiteY17" fmla="*/ 2218183 h 6858000"/>
              <a:gd name="connsiteX18" fmla="*/ 102641 w 6375402"/>
              <a:gd name="connsiteY18" fmla="*/ 2050098 h 6858000"/>
              <a:gd name="connsiteX19" fmla="*/ 1901455 w 6375402"/>
              <a:gd name="connsiteY19" fmla="*/ 1476439 h 6858000"/>
              <a:gd name="connsiteX20" fmla="*/ 2573060 w 6375402"/>
              <a:gd name="connsiteY20" fmla="*/ 2145729 h 6858000"/>
              <a:gd name="connsiteX21" fmla="*/ 2483551 w 6375402"/>
              <a:gd name="connsiteY21" fmla="*/ 2382075 h 6858000"/>
              <a:gd name="connsiteX22" fmla="*/ 2419734 w 6375402"/>
              <a:gd name="connsiteY22" fmla="*/ 2550604 h 6858000"/>
              <a:gd name="connsiteX23" fmla="*/ 1749587 w 6375402"/>
              <a:gd name="connsiteY23" fmla="*/ 1882712 h 6858000"/>
              <a:gd name="connsiteX24" fmla="*/ 1748128 w 6375402"/>
              <a:gd name="connsiteY24" fmla="*/ 1881252 h 6858000"/>
              <a:gd name="connsiteX25" fmla="*/ 6375402 w 6375402"/>
              <a:gd name="connsiteY25" fmla="*/ 983085 h 6858000"/>
              <a:gd name="connsiteX26" fmla="*/ 6375402 w 6375402"/>
              <a:gd name="connsiteY26" fmla="*/ 2876592 h 6858000"/>
              <a:gd name="connsiteX27" fmla="*/ 6273140 w 6375402"/>
              <a:gd name="connsiteY27" fmla="*/ 2903855 h 6858000"/>
              <a:gd name="connsiteX28" fmla="*/ 5935402 w 6375402"/>
              <a:gd name="connsiteY28" fmla="*/ 4240212 h 6858000"/>
              <a:gd name="connsiteX29" fmla="*/ 5597665 w 6375402"/>
              <a:gd name="connsiteY29" fmla="*/ 5576506 h 6858000"/>
              <a:gd name="connsiteX30" fmla="*/ 5246732 w 6375402"/>
              <a:gd name="connsiteY30" fmla="*/ 5637847 h 6858000"/>
              <a:gd name="connsiteX31" fmla="*/ 4895863 w 6375402"/>
              <a:gd name="connsiteY31" fmla="*/ 5699188 h 6858000"/>
              <a:gd name="connsiteX32" fmla="*/ 4632537 w 6375402"/>
              <a:gd name="connsiteY32" fmla="*/ 6821233 h 6858000"/>
              <a:gd name="connsiteX33" fmla="*/ 4441402 w 6375402"/>
              <a:gd name="connsiteY33" fmla="*/ 6858000 h 6858000"/>
              <a:gd name="connsiteX34" fmla="*/ 3552779 w 6375402"/>
              <a:gd name="connsiteY34" fmla="*/ 6858000 h 6858000"/>
              <a:gd name="connsiteX35" fmla="*/ 3660938 w 6375402"/>
              <a:gd name="connsiteY35" fmla="*/ 6397244 h 6858000"/>
              <a:gd name="connsiteX36" fmla="*/ 2670753 w 6375402"/>
              <a:gd name="connsiteY36" fmla="*/ 6858000 h 6858000"/>
              <a:gd name="connsiteX37" fmla="*/ 2264250 w 6375402"/>
              <a:gd name="connsiteY37" fmla="*/ 6858000 h 6858000"/>
              <a:gd name="connsiteX38" fmla="*/ 2233420 w 6375402"/>
              <a:gd name="connsiteY38" fmla="*/ 4713478 h 6858000"/>
              <a:gd name="connsiteX39" fmla="*/ 2207284 w 6375402"/>
              <a:gd name="connsiteY39" fmla="*/ 2895346 h 6858000"/>
              <a:gd name="connsiteX40" fmla="*/ 3395265 w 6375402"/>
              <a:gd name="connsiteY40" fmla="*/ 2342578 h 6858000"/>
              <a:gd name="connsiteX41" fmla="*/ 3923504 w 6375402"/>
              <a:gd name="connsiteY41" fmla="*/ 2096770 h 6858000"/>
              <a:gd name="connsiteX42" fmla="*/ 3966577 w 6375402"/>
              <a:gd name="connsiteY42" fmla="*/ 5094859 h 6858000"/>
              <a:gd name="connsiteX43" fmla="*/ 3966640 w 6375402"/>
              <a:gd name="connsiteY43" fmla="*/ 5094795 h 6858000"/>
              <a:gd name="connsiteX44" fmla="*/ 3966640 w 6375402"/>
              <a:gd name="connsiteY44" fmla="*/ 5094859 h 6858000"/>
              <a:gd name="connsiteX45" fmla="*/ 4083174 w 6375402"/>
              <a:gd name="connsiteY45" fmla="*/ 4598098 h 6858000"/>
              <a:gd name="connsiteX46" fmla="*/ 4426494 w 6375402"/>
              <a:gd name="connsiteY46" fmla="*/ 4531995 h 6858000"/>
              <a:gd name="connsiteX47" fmla="*/ 4915275 w 6375402"/>
              <a:gd name="connsiteY47" fmla="*/ 2598102 h 6858000"/>
              <a:gd name="connsiteX48" fmla="*/ 5313912 w 6375402"/>
              <a:gd name="connsiteY48" fmla="*/ 2528379 h 6858000"/>
              <a:gd name="connsiteX49" fmla="*/ 5912882 w 6375402"/>
              <a:gd name="connsiteY49" fmla="*/ 2423668 h 6858000"/>
              <a:gd name="connsiteX50" fmla="*/ 6037282 w 6375402"/>
              <a:gd name="connsiteY50" fmla="*/ 1652460 h 6858000"/>
              <a:gd name="connsiteX51" fmla="*/ 6134911 w 6375402"/>
              <a:gd name="connsiteY51" fmla="*/ 1047305 h 6858000"/>
              <a:gd name="connsiteX52" fmla="*/ 4754779 w 6375402"/>
              <a:gd name="connsiteY52" fmla="*/ 1 h 6858000"/>
              <a:gd name="connsiteX53" fmla="*/ 5687998 w 6375402"/>
              <a:gd name="connsiteY53" fmla="*/ 1 h 6858000"/>
              <a:gd name="connsiteX54" fmla="*/ 5335099 w 6375402"/>
              <a:gd name="connsiteY54" fmla="*/ 1864171 h 6858000"/>
              <a:gd name="connsiteX55" fmla="*/ 4357855 w 6375402"/>
              <a:gd name="connsiteY55" fmla="*/ 2096771 h 6858000"/>
              <a:gd name="connsiteX56" fmla="*/ 107588 w 6375402"/>
              <a:gd name="connsiteY56" fmla="*/ 0 h 6858000"/>
              <a:gd name="connsiteX57" fmla="*/ 2582956 w 6375402"/>
              <a:gd name="connsiteY57" fmla="*/ 0 h 6858000"/>
              <a:gd name="connsiteX58" fmla="*/ 2898745 w 6375402"/>
              <a:gd name="connsiteY58" fmla="*/ 258953 h 6858000"/>
              <a:gd name="connsiteX59" fmla="*/ 2792742 w 6375402"/>
              <a:gd name="connsiteY59" fmla="*/ 649034 h 6858000"/>
              <a:gd name="connsiteX60" fmla="*/ 2447772 w 6375402"/>
              <a:gd name="connsiteY60" fmla="*/ 1918781 h 6858000"/>
              <a:gd name="connsiteX61" fmla="*/ 2105594 w 6375402"/>
              <a:gd name="connsiteY61" fmla="*/ 16382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375402" h="6858000">
                <a:moveTo>
                  <a:pt x="1515696" y="6276213"/>
                </a:moveTo>
                <a:lnTo>
                  <a:pt x="2088086" y="6619811"/>
                </a:lnTo>
                <a:lnTo>
                  <a:pt x="2059540" y="6858000"/>
                </a:lnTo>
                <a:lnTo>
                  <a:pt x="1944212" y="6858000"/>
                </a:lnTo>
                <a:lnTo>
                  <a:pt x="1593913" y="6647688"/>
                </a:lnTo>
                <a:lnTo>
                  <a:pt x="1479410" y="6578918"/>
                </a:lnTo>
                <a:close/>
                <a:moveTo>
                  <a:pt x="902135" y="3720719"/>
                </a:moveTo>
                <a:lnTo>
                  <a:pt x="983588" y="4099941"/>
                </a:lnTo>
                <a:lnTo>
                  <a:pt x="1066817" y="4487482"/>
                </a:lnTo>
                <a:lnTo>
                  <a:pt x="922625" y="4593336"/>
                </a:lnTo>
                <a:lnTo>
                  <a:pt x="778370" y="4699127"/>
                </a:lnTo>
                <a:lnTo>
                  <a:pt x="683341" y="4256596"/>
                </a:lnTo>
                <a:lnTo>
                  <a:pt x="613751" y="3932365"/>
                </a:lnTo>
                <a:close/>
                <a:moveTo>
                  <a:pt x="384300" y="1588897"/>
                </a:moveTo>
                <a:lnTo>
                  <a:pt x="1297664" y="2921445"/>
                </a:lnTo>
                <a:lnTo>
                  <a:pt x="1222935" y="3043745"/>
                </a:lnTo>
                <a:lnTo>
                  <a:pt x="913300" y="3550729"/>
                </a:lnTo>
                <a:lnTo>
                  <a:pt x="0" y="2218183"/>
                </a:lnTo>
                <a:lnTo>
                  <a:pt x="102641" y="2050098"/>
                </a:lnTo>
                <a:close/>
                <a:moveTo>
                  <a:pt x="1901455" y="1476439"/>
                </a:moveTo>
                <a:lnTo>
                  <a:pt x="2573060" y="2145729"/>
                </a:lnTo>
                <a:lnTo>
                  <a:pt x="2483551" y="2382075"/>
                </a:lnTo>
                <a:lnTo>
                  <a:pt x="2419734" y="2550604"/>
                </a:lnTo>
                <a:lnTo>
                  <a:pt x="1749587" y="1882712"/>
                </a:lnTo>
                <a:lnTo>
                  <a:pt x="1748128" y="1881252"/>
                </a:lnTo>
                <a:close/>
                <a:moveTo>
                  <a:pt x="6375402" y="983085"/>
                </a:moveTo>
                <a:lnTo>
                  <a:pt x="6375402" y="2876592"/>
                </a:lnTo>
                <a:lnTo>
                  <a:pt x="6273140" y="2903855"/>
                </a:lnTo>
                <a:lnTo>
                  <a:pt x="5935402" y="4240212"/>
                </a:lnTo>
                <a:lnTo>
                  <a:pt x="5597665" y="5576506"/>
                </a:lnTo>
                <a:lnTo>
                  <a:pt x="5246732" y="5637847"/>
                </a:lnTo>
                <a:lnTo>
                  <a:pt x="4895863" y="5699188"/>
                </a:lnTo>
                <a:lnTo>
                  <a:pt x="4632537" y="6821233"/>
                </a:lnTo>
                <a:lnTo>
                  <a:pt x="4441402" y="6858000"/>
                </a:lnTo>
                <a:lnTo>
                  <a:pt x="3552779" y="6858000"/>
                </a:lnTo>
                <a:lnTo>
                  <a:pt x="3660938" y="6397244"/>
                </a:lnTo>
                <a:lnTo>
                  <a:pt x="2670753" y="6858000"/>
                </a:lnTo>
                <a:lnTo>
                  <a:pt x="2264250" y="6858000"/>
                </a:lnTo>
                <a:lnTo>
                  <a:pt x="2233420" y="4713478"/>
                </a:lnTo>
                <a:lnTo>
                  <a:pt x="2207284" y="2895346"/>
                </a:lnTo>
                <a:lnTo>
                  <a:pt x="3395265" y="2342578"/>
                </a:lnTo>
                <a:lnTo>
                  <a:pt x="3923504" y="2096770"/>
                </a:lnTo>
                <a:lnTo>
                  <a:pt x="3966577" y="5094859"/>
                </a:lnTo>
                <a:lnTo>
                  <a:pt x="3966640" y="5094795"/>
                </a:lnTo>
                <a:lnTo>
                  <a:pt x="3966640" y="5094859"/>
                </a:lnTo>
                <a:lnTo>
                  <a:pt x="4083174" y="4598098"/>
                </a:lnTo>
                <a:lnTo>
                  <a:pt x="4426494" y="4531995"/>
                </a:lnTo>
                <a:lnTo>
                  <a:pt x="4915275" y="2598102"/>
                </a:lnTo>
                <a:lnTo>
                  <a:pt x="5313912" y="2528379"/>
                </a:lnTo>
                <a:lnTo>
                  <a:pt x="5912882" y="2423668"/>
                </a:lnTo>
                <a:lnTo>
                  <a:pt x="6037282" y="1652460"/>
                </a:lnTo>
                <a:lnTo>
                  <a:pt x="6134911" y="1047305"/>
                </a:lnTo>
                <a:close/>
                <a:moveTo>
                  <a:pt x="4754779" y="1"/>
                </a:moveTo>
                <a:lnTo>
                  <a:pt x="5687998" y="1"/>
                </a:lnTo>
                <a:lnTo>
                  <a:pt x="5335099" y="1864171"/>
                </a:lnTo>
                <a:lnTo>
                  <a:pt x="4357855" y="2096771"/>
                </a:lnTo>
                <a:close/>
                <a:moveTo>
                  <a:pt x="107588" y="0"/>
                </a:moveTo>
                <a:lnTo>
                  <a:pt x="2582956" y="0"/>
                </a:lnTo>
                <a:lnTo>
                  <a:pt x="2898745" y="258953"/>
                </a:lnTo>
                <a:lnTo>
                  <a:pt x="2792742" y="649034"/>
                </a:lnTo>
                <a:lnTo>
                  <a:pt x="2447772" y="1918781"/>
                </a:lnTo>
                <a:lnTo>
                  <a:pt x="2105594" y="163823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DC4A258-C603-25FF-B1FA-7B254154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CB13B10-87FC-65F6-7ADB-0BBD371217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145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7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E790C48-70A6-9376-165F-D52E6AA696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2032" y="1"/>
            <a:ext cx="7519969" cy="6857603"/>
          </a:xfrm>
          <a:custGeom>
            <a:avLst/>
            <a:gdLst>
              <a:gd name="connsiteX0" fmla="*/ 3362094 w 7519969"/>
              <a:gd name="connsiteY0" fmla="*/ 5329533 h 6857603"/>
              <a:gd name="connsiteX1" fmla="*/ 3220954 w 7519969"/>
              <a:gd name="connsiteY1" fmla="*/ 6178219 h 6857603"/>
              <a:gd name="connsiteX2" fmla="*/ 3134643 w 7519969"/>
              <a:gd name="connsiteY2" fmla="*/ 6697363 h 6857603"/>
              <a:gd name="connsiteX3" fmla="*/ 2522397 w 7519969"/>
              <a:gd name="connsiteY3" fmla="*/ 6857603 h 6857603"/>
              <a:gd name="connsiteX4" fmla="*/ 2522400 w 7519969"/>
              <a:gd name="connsiteY4" fmla="*/ 6857585 h 6857603"/>
              <a:gd name="connsiteX5" fmla="*/ 2749848 w 7519969"/>
              <a:gd name="connsiteY5" fmla="*/ 5489773 h 6857603"/>
              <a:gd name="connsiteX6" fmla="*/ 3362014 w 7519969"/>
              <a:gd name="connsiteY6" fmla="*/ 5329554 h 6857603"/>
              <a:gd name="connsiteX7" fmla="*/ 3747484 w 7519969"/>
              <a:gd name="connsiteY7" fmla="*/ 4865609 h 6857603"/>
              <a:gd name="connsiteX8" fmla="*/ 4207524 w 7519969"/>
              <a:gd name="connsiteY8" fmla="*/ 5486240 h 6857603"/>
              <a:gd name="connsiteX9" fmla="*/ 4207545 w 7519969"/>
              <a:gd name="connsiteY9" fmla="*/ 5486268 h 6857603"/>
              <a:gd name="connsiteX10" fmla="*/ 4117530 w 7519969"/>
              <a:gd name="connsiteY10" fmla="*/ 5646310 h 6857603"/>
              <a:gd name="connsiteX11" fmla="*/ 4034725 w 7519969"/>
              <a:gd name="connsiteY11" fmla="*/ 5793588 h 6857603"/>
              <a:gd name="connsiteX12" fmla="*/ 3574664 w 7519969"/>
              <a:gd name="connsiteY12" fmla="*/ 5172996 h 6857603"/>
              <a:gd name="connsiteX13" fmla="*/ 3574685 w 7519969"/>
              <a:gd name="connsiteY13" fmla="*/ 5172959 h 6857603"/>
              <a:gd name="connsiteX14" fmla="*/ 3247344 w 7519969"/>
              <a:gd name="connsiteY14" fmla="*/ 3999001 h 6857603"/>
              <a:gd name="connsiteX15" fmla="*/ 7519969 w 7519969"/>
              <a:gd name="connsiteY15" fmla="*/ 6163668 h 6857603"/>
              <a:gd name="connsiteX16" fmla="*/ 7519969 w 7519969"/>
              <a:gd name="connsiteY16" fmla="*/ 6163700 h 6857603"/>
              <a:gd name="connsiteX17" fmla="*/ 3247278 w 7519969"/>
              <a:gd name="connsiteY17" fmla="*/ 3998935 h 6857603"/>
              <a:gd name="connsiteX18" fmla="*/ 3247346 w 7519969"/>
              <a:gd name="connsiteY18" fmla="*/ 3998969 h 6857603"/>
              <a:gd name="connsiteX19" fmla="*/ 3247344 w 7519969"/>
              <a:gd name="connsiteY19" fmla="*/ 3999001 h 6857603"/>
              <a:gd name="connsiteX20" fmla="*/ 728187 w 7519969"/>
              <a:gd name="connsiteY20" fmla="*/ 1273128 h 6857603"/>
              <a:gd name="connsiteX21" fmla="*/ 1947520 w 7519969"/>
              <a:gd name="connsiteY21" fmla="*/ 3566557 h 6857603"/>
              <a:gd name="connsiteX22" fmla="*/ 1576151 w 7519969"/>
              <a:gd name="connsiteY22" fmla="*/ 4043641 h 6857603"/>
              <a:gd name="connsiteX23" fmla="*/ 1219333 w 7519969"/>
              <a:gd name="connsiteY23" fmla="*/ 4502009 h 6857603"/>
              <a:gd name="connsiteX24" fmla="*/ 93322 w 7519969"/>
              <a:gd name="connsiteY24" fmla="*/ 2384098 h 6857603"/>
              <a:gd name="connsiteX25" fmla="*/ 0 w 7519969"/>
              <a:gd name="connsiteY25" fmla="*/ 2208580 h 6857603"/>
              <a:gd name="connsiteX26" fmla="*/ 461450 w 7519969"/>
              <a:gd name="connsiteY26" fmla="*/ 1615763 h 6857603"/>
              <a:gd name="connsiteX27" fmla="*/ 461450 w 7519969"/>
              <a:gd name="connsiteY27" fmla="*/ 1615830 h 6857603"/>
              <a:gd name="connsiteX28" fmla="*/ 2373850 w 7519969"/>
              <a:gd name="connsiteY28" fmla="*/ 347000 h 6857603"/>
              <a:gd name="connsiteX29" fmla="*/ 2592372 w 7519969"/>
              <a:gd name="connsiteY29" fmla="*/ 567554 h 6857603"/>
              <a:gd name="connsiteX30" fmla="*/ 2761753 w 7519969"/>
              <a:gd name="connsiteY30" fmla="*/ 738508 h 6857603"/>
              <a:gd name="connsiteX31" fmla="*/ 2670945 w 7519969"/>
              <a:gd name="connsiteY31" fmla="*/ 973082 h 6857603"/>
              <a:gd name="connsiteX32" fmla="*/ 2283042 w 7519969"/>
              <a:gd name="connsiteY32" fmla="*/ 581574 h 6857603"/>
              <a:gd name="connsiteX33" fmla="*/ 2373832 w 7519969"/>
              <a:gd name="connsiteY33" fmla="*/ 347048 h 6857603"/>
              <a:gd name="connsiteX34" fmla="*/ 6876770 w 7519969"/>
              <a:gd name="connsiteY34" fmla="*/ 0 h 6857603"/>
              <a:gd name="connsiteX35" fmla="*/ 6208704 w 7519969"/>
              <a:gd name="connsiteY35" fmla="*/ 597975 h 6857603"/>
              <a:gd name="connsiteX36" fmla="*/ 6876837 w 7519969"/>
              <a:gd name="connsiteY36" fmla="*/ 0 h 6857603"/>
              <a:gd name="connsiteX37" fmla="*/ 7519969 w 7519969"/>
              <a:gd name="connsiteY37" fmla="*/ 0 h 6857603"/>
              <a:gd name="connsiteX38" fmla="*/ 7519969 w 7519969"/>
              <a:gd name="connsiteY38" fmla="*/ 6163668 h 6857603"/>
              <a:gd name="connsiteX39" fmla="*/ 3247346 w 7519969"/>
              <a:gd name="connsiteY39" fmla="*/ 3998969 h 6857603"/>
              <a:gd name="connsiteX40" fmla="*/ 3260968 w 7519969"/>
              <a:gd name="connsiteY40" fmla="*/ 3717010 h 6857603"/>
              <a:gd name="connsiteX41" fmla="*/ 3286299 w 7519969"/>
              <a:gd name="connsiteY41" fmla="*/ 3191979 h 6857603"/>
              <a:gd name="connsiteX42" fmla="*/ 2624912 w 7519969"/>
              <a:gd name="connsiteY42" fmla="*/ 3263204 h 6857603"/>
              <a:gd name="connsiteX43" fmla="*/ 3041388 w 7519969"/>
              <a:gd name="connsiteY43" fmla="*/ 1978569 h 6857603"/>
              <a:gd name="connsiteX44" fmla="*/ 3568447 w 7519969"/>
              <a:gd name="connsiteY44" fmla="*/ 352688 h 6857603"/>
              <a:gd name="connsiteX45" fmla="*/ 4956896 w 7519969"/>
              <a:gd name="connsiteY45" fmla="*/ 203227 h 6857603"/>
              <a:gd name="connsiteX46" fmla="*/ 4764169 w 7519969"/>
              <a:gd name="connsiteY46" fmla="*/ 797763 h 6857603"/>
              <a:gd name="connsiteX47" fmla="*/ 4398289 w 7519969"/>
              <a:gd name="connsiteY47" fmla="*/ 1926390 h 6857603"/>
              <a:gd name="connsiteX48" fmla="*/ 7065200 w 7519969"/>
              <a:gd name="connsiteY48" fmla="*/ 3277555 h 6857603"/>
              <a:gd name="connsiteX49" fmla="*/ 6867445 w 7519969"/>
              <a:gd name="connsiteY49" fmla="*/ 2658880 h 6857603"/>
              <a:gd name="connsiteX50" fmla="*/ 6867379 w 7519969"/>
              <a:gd name="connsiteY50" fmla="*/ 2658880 h 6857603"/>
              <a:gd name="connsiteX51" fmla="*/ 6208637 w 7519969"/>
              <a:gd name="connsiteY51" fmla="*/ 597975 h 685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519969" h="6857603">
                <a:moveTo>
                  <a:pt x="3362094" y="5329533"/>
                </a:moveTo>
                <a:lnTo>
                  <a:pt x="3220954" y="6178219"/>
                </a:lnTo>
                <a:lnTo>
                  <a:pt x="3134643" y="6697363"/>
                </a:lnTo>
                <a:lnTo>
                  <a:pt x="2522397" y="6857603"/>
                </a:lnTo>
                <a:lnTo>
                  <a:pt x="2522400" y="6857585"/>
                </a:lnTo>
                <a:lnTo>
                  <a:pt x="2749848" y="5489773"/>
                </a:lnTo>
                <a:lnTo>
                  <a:pt x="3362014" y="5329554"/>
                </a:lnTo>
                <a:close/>
                <a:moveTo>
                  <a:pt x="3747484" y="4865609"/>
                </a:moveTo>
                <a:lnTo>
                  <a:pt x="4207524" y="5486240"/>
                </a:lnTo>
                <a:lnTo>
                  <a:pt x="4207545" y="5486268"/>
                </a:lnTo>
                <a:lnTo>
                  <a:pt x="4117530" y="5646310"/>
                </a:lnTo>
                <a:lnTo>
                  <a:pt x="4034725" y="5793588"/>
                </a:lnTo>
                <a:lnTo>
                  <a:pt x="3574664" y="5172996"/>
                </a:lnTo>
                <a:lnTo>
                  <a:pt x="3574685" y="5172959"/>
                </a:lnTo>
                <a:close/>
                <a:moveTo>
                  <a:pt x="3247344" y="3999001"/>
                </a:moveTo>
                <a:lnTo>
                  <a:pt x="7519969" y="6163668"/>
                </a:lnTo>
                <a:lnTo>
                  <a:pt x="7519969" y="6163700"/>
                </a:lnTo>
                <a:close/>
                <a:moveTo>
                  <a:pt x="3247278" y="3998935"/>
                </a:moveTo>
                <a:lnTo>
                  <a:pt x="3247346" y="3998969"/>
                </a:lnTo>
                <a:lnTo>
                  <a:pt x="3247344" y="3999001"/>
                </a:lnTo>
                <a:close/>
                <a:moveTo>
                  <a:pt x="728187" y="1273128"/>
                </a:moveTo>
                <a:lnTo>
                  <a:pt x="1947520" y="3566557"/>
                </a:lnTo>
                <a:lnTo>
                  <a:pt x="1576151" y="4043641"/>
                </a:lnTo>
                <a:lnTo>
                  <a:pt x="1219333" y="4502009"/>
                </a:lnTo>
                <a:lnTo>
                  <a:pt x="93322" y="2384098"/>
                </a:lnTo>
                <a:lnTo>
                  <a:pt x="0" y="2208580"/>
                </a:lnTo>
                <a:lnTo>
                  <a:pt x="461450" y="1615763"/>
                </a:lnTo>
                <a:lnTo>
                  <a:pt x="461450" y="1615830"/>
                </a:lnTo>
                <a:close/>
                <a:moveTo>
                  <a:pt x="2373850" y="347000"/>
                </a:moveTo>
                <a:lnTo>
                  <a:pt x="2592372" y="567554"/>
                </a:lnTo>
                <a:lnTo>
                  <a:pt x="2761753" y="738508"/>
                </a:lnTo>
                <a:lnTo>
                  <a:pt x="2670945" y="973082"/>
                </a:lnTo>
                <a:lnTo>
                  <a:pt x="2283042" y="581574"/>
                </a:lnTo>
                <a:lnTo>
                  <a:pt x="2373832" y="347048"/>
                </a:lnTo>
                <a:close/>
                <a:moveTo>
                  <a:pt x="6876770" y="0"/>
                </a:moveTo>
                <a:lnTo>
                  <a:pt x="6208704" y="597975"/>
                </a:lnTo>
                <a:lnTo>
                  <a:pt x="6876837" y="0"/>
                </a:lnTo>
                <a:lnTo>
                  <a:pt x="7519969" y="0"/>
                </a:lnTo>
                <a:lnTo>
                  <a:pt x="7519969" y="6163668"/>
                </a:lnTo>
                <a:lnTo>
                  <a:pt x="3247346" y="3998969"/>
                </a:lnTo>
                <a:lnTo>
                  <a:pt x="3260968" y="3717010"/>
                </a:lnTo>
                <a:lnTo>
                  <a:pt x="3286299" y="3191979"/>
                </a:lnTo>
                <a:lnTo>
                  <a:pt x="2624912" y="3263204"/>
                </a:lnTo>
                <a:lnTo>
                  <a:pt x="3041388" y="1978569"/>
                </a:lnTo>
                <a:lnTo>
                  <a:pt x="3568447" y="352688"/>
                </a:lnTo>
                <a:lnTo>
                  <a:pt x="4956896" y="203227"/>
                </a:lnTo>
                <a:lnTo>
                  <a:pt x="4764169" y="797763"/>
                </a:lnTo>
                <a:lnTo>
                  <a:pt x="4398289" y="1926390"/>
                </a:lnTo>
                <a:lnTo>
                  <a:pt x="7065200" y="3277555"/>
                </a:lnTo>
                <a:lnTo>
                  <a:pt x="6867445" y="2658880"/>
                </a:lnTo>
                <a:lnTo>
                  <a:pt x="6867379" y="2658880"/>
                </a:lnTo>
                <a:lnTo>
                  <a:pt x="6208637" y="5979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DBDBBA1-3402-0052-1F0C-E4C4C631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6447244-4CF9-599C-0D61-CE5DB10FDE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8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101FE6E-834E-643B-24B7-AA38CF9BF7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95185" y="1"/>
            <a:ext cx="7696608" cy="6860279"/>
          </a:xfrm>
          <a:custGeom>
            <a:avLst/>
            <a:gdLst>
              <a:gd name="connsiteX0" fmla="*/ 1349983 w 7696608"/>
              <a:gd name="connsiteY0" fmla="*/ 4887344 h 6860279"/>
              <a:gd name="connsiteX1" fmla="*/ 1411336 w 7696608"/>
              <a:gd name="connsiteY1" fmla="*/ 5538612 h 6860279"/>
              <a:gd name="connsiteX2" fmla="*/ 685528 w 7696608"/>
              <a:gd name="connsiteY2" fmla="*/ 5948849 h 6860279"/>
              <a:gd name="connsiteX3" fmla="*/ 163126 w 7696608"/>
              <a:gd name="connsiteY3" fmla="*/ 6244095 h 6860279"/>
              <a:gd name="connsiteX4" fmla="*/ 101772 w 7696608"/>
              <a:gd name="connsiteY4" fmla="*/ 5592827 h 6860279"/>
              <a:gd name="connsiteX5" fmla="*/ 874148 w 7696608"/>
              <a:gd name="connsiteY5" fmla="*/ 5156277 h 6860279"/>
              <a:gd name="connsiteX6" fmla="*/ 3185887 w 7696608"/>
              <a:gd name="connsiteY6" fmla="*/ 4216876 h 6860279"/>
              <a:gd name="connsiteX7" fmla="*/ 3202400 w 7696608"/>
              <a:gd name="connsiteY7" fmla="*/ 4246228 h 6860279"/>
              <a:gd name="connsiteX8" fmla="*/ 3366424 w 7696608"/>
              <a:gd name="connsiteY8" fmla="*/ 4537814 h 6860279"/>
              <a:gd name="connsiteX9" fmla="*/ 3065530 w 7696608"/>
              <a:gd name="connsiteY9" fmla="*/ 4943631 h 6860279"/>
              <a:gd name="connsiteX10" fmla="*/ 2885822 w 7696608"/>
              <a:gd name="connsiteY10" fmla="*/ 5186043 h 6860279"/>
              <a:gd name="connsiteX11" fmla="*/ 2812585 w 7696608"/>
              <a:gd name="connsiteY11" fmla="*/ 5055859 h 6860279"/>
              <a:gd name="connsiteX12" fmla="*/ 2812585 w 7696608"/>
              <a:gd name="connsiteY12" fmla="*/ 5055790 h 6860279"/>
              <a:gd name="connsiteX13" fmla="*/ 2705285 w 7696608"/>
              <a:gd name="connsiteY13" fmla="*/ 4865036 h 6860279"/>
              <a:gd name="connsiteX14" fmla="*/ 7696469 w 7696608"/>
              <a:gd name="connsiteY14" fmla="*/ 2592504 h 6860279"/>
              <a:gd name="connsiteX15" fmla="*/ 7696608 w 7696608"/>
              <a:gd name="connsiteY15" fmla="*/ 2592504 h 6860279"/>
              <a:gd name="connsiteX16" fmla="*/ 7696469 w 7696608"/>
              <a:gd name="connsiteY16" fmla="*/ 2592575 h 6860279"/>
              <a:gd name="connsiteX17" fmla="*/ 4751091 w 7696608"/>
              <a:gd name="connsiteY17" fmla="*/ 0 h 6860279"/>
              <a:gd name="connsiteX18" fmla="*/ 6253973 w 7696608"/>
              <a:gd name="connsiteY18" fmla="*/ 0 h 6860279"/>
              <a:gd name="connsiteX19" fmla="*/ 6951869 w 7696608"/>
              <a:gd name="connsiteY19" fmla="*/ 624541 h 6860279"/>
              <a:gd name="connsiteX20" fmla="*/ 6301923 w 7696608"/>
              <a:gd name="connsiteY20" fmla="*/ 2657285 h 6860279"/>
              <a:gd name="connsiteX21" fmla="*/ 6057131 w 7696608"/>
              <a:gd name="connsiteY21" fmla="*/ 3422853 h 6860279"/>
              <a:gd name="connsiteX22" fmla="*/ 7696469 w 7696608"/>
              <a:gd name="connsiteY22" fmla="*/ 2592575 h 6860279"/>
              <a:gd name="connsiteX23" fmla="*/ 7696469 w 7696608"/>
              <a:gd name="connsiteY23" fmla="*/ 5365815 h 6860279"/>
              <a:gd name="connsiteX24" fmla="*/ 4745909 w 7696608"/>
              <a:gd name="connsiteY24" fmla="*/ 6860279 h 6860279"/>
              <a:gd name="connsiteX25" fmla="*/ 4670806 w 7696608"/>
              <a:gd name="connsiteY25" fmla="*/ 5304832 h 6860279"/>
              <a:gd name="connsiteX26" fmla="*/ 3414235 w 7696608"/>
              <a:gd name="connsiteY26" fmla="*/ 4180618 h 6860279"/>
              <a:gd name="connsiteX27" fmla="*/ 3749607 w 7696608"/>
              <a:gd name="connsiteY27" fmla="*/ 3131820 h 6860279"/>
              <a:gd name="connsiteX28" fmla="*/ 3471927 w 7696608"/>
              <a:gd name="connsiteY28" fmla="*/ 3310211 h 6860279"/>
              <a:gd name="connsiteX29" fmla="*/ 3099523 w 7696608"/>
              <a:gd name="connsiteY29" fmla="*/ 3549447 h 6860279"/>
              <a:gd name="connsiteX30" fmla="*/ 2990012 w 7696608"/>
              <a:gd name="connsiteY30" fmla="*/ 2827112 h 6860279"/>
              <a:gd name="connsiteX31" fmla="*/ 3720381 w 7696608"/>
              <a:gd name="connsiteY31" fmla="*/ 2357964 h 6860279"/>
              <a:gd name="connsiteX32" fmla="*/ 4068672 w 7696608"/>
              <a:gd name="connsiteY32" fmla="*/ 2134268 h 6860279"/>
              <a:gd name="connsiteX33" fmla="*/ 604829 w 7696608"/>
              <a:gd name="connsiteY33" fmla="*/ 0 h 6860279"/>
              <a:gd name="connsiteX34" fmla="*/ 2748882 w 7696608"/>
              <a:gd name="connsiteY34" fmla="*/ 0 h 6860279"/>
              <a:gd name="connsiteX35" fmla="*/ 1760249 w 7696608"/>
              <a:gd name="connsiteY35" fmla="*/ 953421 h 6860279"/>
              <a:gd name="connsiteX36" fmla="*/ 554185 w 7696608"/>
              <a:gd name="connsiteY36" fmla="*/ 2116449 h 6860279"/>
              <a:gd name="connsiteX37" fmla="*/ 0 w 7696608"/>
              <a:gd name="connsiteY37" fmla="*/ 583310 h 68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96608" h="6860279">
                <a:moveTo>
                  <a:pt x="1349983" y="4887344"/>
                </a:moveTo>
                <a:lnTo>
                  <a:pt x="1411336" y="5538612"/>
                </a:lnTo>
                <a:lnTo>
                  <a:pt x="685528" y="5948849"/>
                </a:lnTo>
                <a:lnTo>
                  <a:pt x="163126" y="6244095"/>
                </a:lnTo>
                <a:lnTo>
                  <a:pt x="101772" y="5592827"/>
                </a:lnTo>
                <a:lnTo>
                  <a:pt x="874148" y="5156277"/>
                </a:lnTo>
                <a:close/>
                <a:moveTo>
                  <a:pt x="3185887" y="4216876"/>
                </a:moveTo>
                <a:lnTo>
                  <a:pt x="3202400" y="4246228"/>
                </a:lnTo>
                <a:lnTo>
                  <a:pt x="3366424" y="4537814"/>
                </a:lnTo>
                <a:lnTo>
                  <a:pt x="3065530" y="4943631"/>
                </a:lnTo>
                <a:lnTo>
                  <a:pt x="2885822" y="5186043"/>
                </a:lnTo>
                <a:lnTo>
                  <a:pt x="2812585" y="5055859"/>
                </a:lnTo>
                <a:lnTo>
                  <a:pt x="2812585" y="5055790"/>
                </a:lnTo>
                <a:lnTo>
                  <a:pt x="2705285" y="4865036"/>
                </a:lnTo>
                <a:close/>
                <a:moveTo>
                  <a:pt x="7696469" y="2592504"/>
                </a:moveTo>
                <a:lnTo>
                  <a:pt x="7696608" y="2592504"/>
                </a:lnTo>
                <a:lnTo>
                  <a:pt x="7696469" y="2592575"/>
                </a:lnTo>
                <a:close/>
                <a:moveTo>
                  <a:pt x="4751091" y="0"/>
                </a:moveTo>
                <a:lnTo>
                  <a:pt x="6253973" y="0"/>
                </a:lnTo>
                <a:lnTo>
                  <a:pt x="6951869" y="624541"/>
                </a:lnTo>
                <a:lnTo>
                  <a:pt x="6301923" y="2657285"/>
                </a:lnTo>
                <a:lnTo>
                  <a:pt x="6057131" y="3422853"/>
                </a:lnTo>
                <a:lnTo>
                  <a:pt x="7696469" y="2592575"/>
                </a:lnTo>
                <a:lnTo>
                  <a:pt x="7696469" y="5365815"/>
                </a:lnTo>
                <a:lnTo>
                  <a:pt x="4745909" y="6860279"/>
                </a:lnTo>
                <a:lnTo>
                  <a:pt x="4670806" y="5304832"/>
                </a:lnTo>
                <a:lnTo>
                  <a:pt x="3414235" y="4180618"/>
                </a:lnTo>
                <a:lnTo>
                  <a:pt x="3749607" y="3131820"/>
                </a:lnTo>
                <a:lnTo>
                  <a:pt x="3471927" y="3310211"/>
                </a:lnTo>
                <a:lnTo>
                  <a:pt x="3099523" y="3549447"/>
                </a:lnTo>
                <a:lnTo>
                  <a:pt x="2990012" y="2827112"/>
                </a:lnTo>
                <a:lnTo>
                  <a:pt x="3720381" y="2357964"/>
                </a:lnTo>
                <a:lnTo>
                  <a:pt x="4068672" y="2134268"/>
                </a:lnTo>
                <a:close/>
                <a:moveTo>
                  <a:pt x="604829" y="0"/>
                </a:moveTo>
                <a:lnTo>
                  <a:pt x="2748882" y="0"/>
                </a:lnTo>
                <a:lnTo>
                  <a:pt x="1760249" y="953421"/>
                </a:lnTo>
                <a:lnTo>
                  <a:pt x="554185" y="2116449"/>
                </a:lnTo>
                <a:lnTo>
                  <a:pt x="0" y="58331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B62BC16-C903-E86D-9F1A-49E3253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330893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4494ABE-C38E-1DCA-E4AF-99343FFF4D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907" y="3758116"/>
            <a:ext cx="7239024" cy="323850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GB"/>
              <a:t>Secondary header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84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\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2221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2">
    <p:bg>
      <p:bgPr>
        <a:gradFill>
          <a:gsLst>
            <a:gs pos="0">
              <a:schemeClr val="bg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6FD64-F8E1-D623-7953-867CAE5E180C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BF6E76C-F61B-415B-9246-4E4CDB1DB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C4FC070C-0C1A-4A7C-A551-7B5182511A7F}" type="datetime4">
              <a:rPr lang="en-GB" smtClean="0"/>
              <a:t>03 April 2025</a:t>
            </a:fld>
            <a:endParaRPr lang="en-GB"/>
          </a:p>
        </p:txBody>
      </p:sp>
      <p:pic>
        <p:nvPicPr>
          <p:cNvPr id="5" name="Picture 4" descr="A logo with red text&#10;&#10;Description automatically generated">
            <a:extLst>
              <a:ext uri="{FF2B5EF4-FFF2-40B4-BE49-F238E27FC236}">
                <a16:creationId xmlns:a16="http://schemas.microsoft.com/office/drawing/2014/main" id="{2F7C8544-B071-DA52-160E-5FDE02751C5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7" name="Picture 6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477AA42D-1C37-3A08-1087-BEA48A003B4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348F14D-8606-589D-E387-6A8F523F46F1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710ED7B-171B-9A96-A5E5-273AA8761086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916DC1-9880-C7F7-63C5-6B949B4C5F5E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FE2558-D78C-FD46-9EB8-5D0A8F86D136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05C64D6-9F77-5336-F8D2-B8DFA02D8DED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3" name="Graphic 3">
              <a:extLst>
                <a:ext uri="{FF2B5EF4-FFF2-40B4-BE49-F238E27FC236}">
                  <a16:creationId xmlns:a16="http://schemas.microsoft.com/office/drawing/2014/main" id="{CC21AEC0-C58D-853F-B0DF-8FC8C0FA92E8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91BD3266-FFBF-A3FE-0737-25D19C19CDEB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163" name="Graphic 3">
                <a:extLst>
                  <a:ext uri="{FF2B5EF4-FFF2-40B4-BE49-F238E27FC236}">
                    <a16:creationId xmlns:a16="http://schemas.microsoft.com/office/drawing/2014/main" id="{F5FA8C12-B544-EC19-0D5A-0D6EFC0E0A5E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25446E29-A912-2669-A525-CC6493EF970F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C9A6BC2A-954F-C78D-CAA8-4CE2ADC003CD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94" name="Graphic 3">
              <a:extLst>
                <a:ext uri="{FF2B5EF4-FFF2-40B4-BE49-F238E27FC236}">
                  <a16:creationId xmlns:a16="http://schemas.microsoft.com/office/drawing/2014/main" id="{12E6E8D1-86E0-D61E-B563-25B57DF3BED0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AD2CCE4-9C4B-021B-28F1-1E6C9BFDB413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F9A0EFD-9D61-84F7-8AE8-3CEC51476A5A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5F5766F-B1D3-2DD3-E1E5-DEE80CC9966E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35F066C8-2E26-0FE4-F1EE-54C39C1C9F50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D22F72E-F2B8-803F-98A2-2145C09FED04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F82E87DD-3AAE-9803-4220-B426F6F28D27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DE001CAD-8227-9C18-7210-07F7D81425F1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AE711565-52B1-7838-84A4-6DCA256B553C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6425F94-7BBF-2D26-F3A2-1CA76EFFB6EB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95" name="Graphic 3">
              <a:extLst>
                <a:ext uri="{FF2B5EF4-FFF2-40B4-BE49-F238E27FC236}">
                  <a16:creationId xmlns:a16="http://schemas.microsoft.com/office/drawing/2014/main" id="{9F5ABA6F-1757-2789-1AC1-E98EA1E54BF7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0244C3A0-AD38-2A18-3511-7465D2D710DE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301552C-1EB7-7194-7C95-3ED87105A902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818DB784-D088-52D6-A790-0514EE09C3BD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8159CAAB-4ED3-D23B-A5ED-D75268B7CDA1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813BF4B3-00F4-D662-E92D-A1D02CA366D4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C52A994-67CA-758C-EC1B-1DB6D7CDC9BE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B79AEA8-DB25-CB0D-3F4B-5FFD1EFA0ACF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439CCE0-BF9A-2B56-C3A6-AB4C1A41551D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56107F5-0046-AA02-A5C4-8D3344830CC0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5D35099-35E2-CA7C-8585-07A021525577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AFC6F5E-38AF-B682-6A9D-DE0C5F6F9C4F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B407FB4-3405-7A3B-42CD-2BA19AE87D4E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7197F81-860A-A4CA-2BEA-2B68E1C8D8DE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01F6F3-FA66-017D-89A6-728A6CC8FAA0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ABFD48-3EF8-D48D-6530-83EC22DA6939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3C67A89-3CAD-F065-77E8-71DD5DF4567C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29FE5E2-4459-BBB2-4430-07DCD46ACEA0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1FB2609-8BD6-9949-8483-9B86E2F699AC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176658E-DAAE-7AA8-A19B-37B3DF81B814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4F9E92A-37F3-F11E-A97C-62CBCB5B9410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E2CD3A-FE22-08EE-6888-6C8B45539378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01BFBDD-2400-5FC7-9CEB-86674325AF38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438D6C2-F6ED-3862-3541-38B2AFF51928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0B87E69-D138-E715-474F-6785F1D5AD73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B108950-5689-B8A6-0E49-F207CB85A5C1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7D1A31-5628-C144-D1DD-C3AA21CEF54B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E77FAA1-55BA-A8C6-450C-CFDF40EBAA3B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02A4937-37A7-A4E9-95A3-2982AFB92FAD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E28DC01-8870-08BA-816E-0DB5C868CB3D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5F0D064-F828-3E87-9E70-5B2C90622A1F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6D9B3A9-6A94-FF8A-CDFA-078070EB09FD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6226A02-9552-3197-2748-B7319A28F85B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696A83-99B5-16DE-8622-FAE55095AF4C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371B433-BC10-79C2-5DC0-4F8E3B0CF2B3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49C7A4F-EA4B-3A58-5602-8083ADFDD2FA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9E44FD1-ABB4-D164-5004-1B12DA753F79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E7D2A78-DBD7-A643-D5EA-DA1E14A7A0DA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AEC513C-E4C3-05F0-5C05-4306E7D245B2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4D8EBA2-D766-7847-B55C-3F201CEDD0E5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001BCBB-EB46-4119-F2A4-0851FBF04B79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5D2A041-A9AE-E7D9-9EFA-56026AFEB3CC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EA713E8-99BA-C53D-DC52-EC03F5DA90B4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298C9A7-5283-7464-4AEE-596C8548C1BD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6A244BC-1B65-2AC8-DA88-1B52E2DF7BA2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5CFAE08-F2EA-0A79-FCAC-43EB8C3EA7AA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4CC6C28-6D3F-8DCA-F5AB-1DFBA32F216A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64A4D3C-A279-3506-5E1C-1B10914588ED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7438D98-5EB6-C52F-56FD-0A0A28F75C95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6739BB3-67C3-E0A6-A24E-5A3D16212553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56A5B0D-0A00-E2E9-41C8-9D46229202B3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19413D2-D8D9-3CF1-36E5-E42A5D7E1DC5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049CDD7-DAD2-F25C-7B14-A2E7B76219AD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2E7B226-73DC-C43D-B216-8980DC91FF4E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6708F20-532B-AB70-A213-98AEDE396CF1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7E055CE-5AA8-C0EB-306C-5610A2FB3193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1F0B5EA-1099-0714-657C-FB1FDD8C84CF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AFE3461-4848-C95D-A74A-7210F8A33DFA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64303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5F4A639-08E5-4A72-BA2B-5D892876578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81000" y="160115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sz="1400" baseline="0">
                <a:solidFill>
                  <a:schemeClr val="tx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5396A93-7AB1-4528-BDE2-D0E1DC0A5A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7106" y="1509712"/>
            <a:ext cx="731520" cy="548640"/>
          </a:xfrm>
          <a:prstGeom prst="flowChartInputOutput">
            <a:avLst/>
          </a:prstGeom>
          <a:solidFill>
            <a:schemeClr val="tx2"/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0C33A4-A8F3-469E-93A7-19A441E2BA2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81000" y="228374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1F859AA-70B4-408C-8676-499785F437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106" y="2192302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4AB91E0-7E1F-4409-BB3A-4EB7D9F983C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81000" y="296633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B0C74E1-3AAA-43C1-9D8C-25E131BD5F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7106" y="2874892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DCC4BA1A-C1C2-4373-85B3-130A825754CB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81000" y="364892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F6E2320-1437-4667-BC1B-C44C85F221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106" y="3557482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E9F9E-25AB-C5BE-F769-7BA667C1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4" name="Content Placeholder 25">
            <a:extLst>
              <a:ext uri="{FF2B5EF4-FFF2-40B4-BE49-F238E27FC236}">
                <a16:creationId xmlns:a16="http://schemas.microsoft.com/office/drawing/2014/main" id="{43321E27-7B62-48F1-B46D-2FDE1B4D445B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81000" y="433151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BAB0D16-D0D7-4F1B-904F-7CBC77B644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7106" y="4240072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Content Placeholder 26">
            <a:extLst>
              <a:ext uri="{FF2B5EF4-FFF2-40B4-BE49-F238E27FC236}">
                <a16:creationId xmlns:a16="http://schemas.microsoft.com/office/drawing/2014/main" id="{8927ED1C-95ED-4951-91EE-26BEC69FF18F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81000" y="5014102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4E4B0A4B-9B72-4FC4-9A6A-C632BF92EC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87106" y="4922662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" name="Content Placeholder 26">
            <a:extLst>
              <a:ext uri="{FF2B5EF4-FFF2-40B4-BE49-F238E27FC236}">
                <a16:creationId xmlns:a16="http://schemas.microsoft.com/office/drawing/2014/main" id="{CE347C3E-33C4-6607-5EF4-1B83754293F1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96875" y="5696691"/>
            <a:ext cx="11430000" cy="365760"/>
          </a:xfrm>
          <a:custGeom>
            <a:avLst/>
            <a:gdLst>
              <a:gd name="connsiteX0" fmla="*/ 102870 w 11430000"/>
              <a:gd name="connsiteY0" fmla="*/ 0 h 411480"/>
              <a:gd name="connsiteX1" fmla="*/ 11430000 w 11430000"/>
              <a:gd name="connsiteY1" fmla="*/ 0 h 411480"/>
              <a:gd name="connsiteX2" fmla="*/ 11327130 w 11430000"/>
              <a:gd name="connsiteY2" fmla="*/ 411480 h 411480"/>
              <a:gd name="connsiteX3" fmla="*/ 0 w 11430000"/>
              <a:gd name="connsiteY3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0" h="411480">
                <a:moveTo>
                  <a:pt x="102870" y="0"/>
                </a:moveTo>
                <a:lnTo>
                  <a:pt x="11430000" y="0"/>
                </a:lnTo>
                <a:lnTo>
                  <a:pt x="11327130" y="411480"/>
                </a:lnTo>
                <a:lnTo>
                  <a:pt x="0" y="4114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105156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100"/>
              </a:spcBef>
              <a:buNone/>
              <a:defRPr sz="1600" b="1" baseline="0"/>
            </a:lvl1pPr>
            <a:lvl2pPr marL="0" indent="0">
              <a:lnSpc>
                <a:spcPct val="100000"/>
              </a:lnSpc>
              <a:spcBef>
                <a:spcPts val="2100"/>
              </a:spcBef>
              <a:buNone/>
              <a:defRPr lang="en-GB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>
              <a:lnSpc>
                <a:spcPct val="90000"/>
              </a:lnSpc>
              <a:spcBef>
                <a:spcPts val="1000"/>
              </a:spcBef>
              <a:buNone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2100"/>
              </a:spcBef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1"/>
            <a:r>
              <a:rPr lang="en-GB"/>
              <a:t>Click to edit Master text styles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0B1B1559-C9A9-58CC-0853-471C9D922E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2981" y="5605251"/>
            <a:ext cx="731520" cy="548640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</p:spPr>
        <p:txBody>
          <a:bodyPr lIns="45720" rIns="4572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600" b="1" i="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ctr">
              <a:buNone/>
              <a:defRPr sz="1600" baseline="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226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6122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0D954-5225-045F-26B5-0A16C31D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AE1208-C6B7-287B-DD96-4E54BB2A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6068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ACF05-52EB-BCC1-FEFA-A3B7609A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346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F1CBE-C749-BAE8-58C3-8907FE86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5DBF7D3-0095-FDF3-B2B3-725C7B87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78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D9B11-C747-5E07-B1CE-ED5C2A76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8CCA51A-BFDD-FB97-F4E7-9847797D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212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9DCD3-7782-2E0F-4D86-1B85B298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08BD4F4-5DB3-7D68-E166-17B5BB94A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3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Full Wid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EEC17-B41C-86B7-7B3C-2C2804DE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B4CA73-68AC-987A-C015-D22088DF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59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DD4FF-7BBA-F189-9117-A86040E7B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632" y="1749425"/>
            <a:ext cx="5626368" cy="4410075"/>
          </a:xfrm>
        </p:spPr>
        <p:txBody>
          <a:bodyPr lIns="9000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75CB3-3B29-7D02-83C1-CA93F03D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67DF-D3E9-F120-66D8-83C3BD61E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908" y="1749425"/>
            <a:ext cx="5626368" cy="4410075"/>
          </a:xfrm>
        </p:spPr>
        <p:txBody>
          <a:bodyPr lIns="9000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66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38A748E-34A1-4E46-B7C8-B3C068148C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11430000" cy="457200"/>
          </a:xfrm>
          <a:prstGeom prst="parallelogram">
            <a:avLst/>
          </a:prstGeom>
          <a:solidFill>
            <a:schemeClr val="bg2"/>
          </a:solidFill>
        </p:spPr>
        <p:txBody>
          <a:bodyPr wrap="none" lIns="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5B72B-3232-8BD1-A8F9-6A31A5F1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AA837C17-AB25-405F-9D1A-88B85BADF0C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81000" y="2305879"/>
            <a:ext cx="11430000" cy="38536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50B8CA2-B242-A45A-4C80-C40FED7A5B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9994" y="1749425"/>
            <a:ext cx="11135977" cy="457200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1400" b="1" i="0" baseline="0">
                <a:solidFill>
                  <a:schemeClr val="bg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3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8727FE-405D-4A27-55AD-4A118BF61623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058ADA7-0FE6-4E57-9CFB-69F55800D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DCDCB8D5-09BA-4706-AE19-4FD94245A50E}" type="datetime4">
              <a:rPr lang="en-GB" smtClean="0"/>
              <a:t>03 April 2025</a:t>
            </a:fld>
            <a:endParaRPr lang="en-GB"/>
          </a:p>
        </p:txBody>
      </p:sp>
      <p:pic>
        <p:nvPicPr>
          <p:cNvPr id="6" name="Picture 5" descr="A logo with red text&#10;&#10;Description automatically generated">
            <a:extLst>
              <a:ext uri="{FF2B5EF4-FFF2-40B4-BE49-F238E27FC236}">
                <a16:creationId xmlns:a16="http://schemas.microsoft.com/office/drawing/2014/main" id="{2F3E8197-AE06-0855-E1D3-704486BD46C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7" name="Picture 6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9E17F747-247D-1202-F3A8-D033449600F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AE4B2C1-E6F7-1888-3F96-FF14168C5B0B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79B2B8-78B0-9121-E9C6-95777366575F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13D4485-16A5-114A-CDCB-33298282484E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9C109D-AF59-C500-1276-71BFC67E32C7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C55CFA-39C6-9D1C-FB24-415FDE62F351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5" name="Graphic 3">
              <a:extLst>
                <a:ext uri="{FF2B5EF4-FFF2-40B4-BE49-F238E27FC236}">
                  <a16:creationId xmlns:a16="http://schemas.microsoft.com/office/drawing/2014/main" id="{31F039DC-5876-53A0-C559-6F360C518035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53FC3D2-E45E-D2BC-9C16-74A413343353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85" name="Graphic 3">
                <a:extLst>
                  <a:ext uri="{FF2B5EF4-FFF2-40B4-BE49-F238E27FC236}">
                    <a16:creationId xmlns:a16="http://schemas.microsoft.com/office/drawing/2014/main" id="{1A7189F4-E6E8-C358-4D15-D45E8F7E5D9F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C2C6A78-950C-CC7C-680D-96D79895935B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B9049046-AE6C-9514-F123-C759388E482E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77FA5669-AB9A-2310-15CB-6BD82A573563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92FA1D3-8F46-1427-351B-78CBD6A429D0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9B0CB53-B86C-EA1C-3E81-9240D8FA576F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9F1FC84-E922-A0E7-DBE3-8C4C453A07D8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F1822D2-7F77-8C79-54BB-59F88BB44ACB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34D8053-3260-4EBD-1B10-51C92CE6E07B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4652E6C-9A01-155E-EF48-08796B2F76E0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5E5AF86-0CCA-14F5-3CC4-36F3800BD448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8CA3E8A-035A-52F0-917C-2842B3F72CD5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7DD8585-8860-F4F6-4050-62FC79E44546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5EC370B9-0413-D5AF-3AF8-AA894CCE923F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2EFCC7C-2323-96A5-C82C-71B2F8425C2D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43E7D88-6019-EF3D-8012-2BBD3DE84B48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2FA9E8E-BA89-99D0-A905-64991C02F166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D976B8F-7EF1-5483-B486-ACEE751714E6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5103867-0E5A-5FA3-6746-2491BCE65846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18645B-E341-C88C-C7C2-2846A9A7B752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AF8A7-B05C-B474-93A9-33799E49D68F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DDB8D04-5C49-B465-C0A7-26E71BCD9D9C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D0421C-A2EC-4E6D-CC3C-01B01F44FA83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9602D-06BB-E61D-2233-E92C420E65D5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ADCA19B-E5C5-77FF-7545-AD3F63F76DDA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0C2955F-0E80-866C-BA25-CC2A5CACB904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AD7511D-F956-5FB9-B7DC-F9264C188BC4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B72DB28-2CD1-A44E-C44D-A4072BC696B6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B7E383-6969-496F-82DD-0A57D65260D5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32202AB-F4F9-6B89-3C66-2A1C89E96FF9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88DC09-0700-4674-B551-82133600896E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4FCD298-A97E-DE05-6B58-FDAC15D5C8DA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8A73B03-6C28-9CA9-F05D-2AE25104881A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A1B9C9-712E-810E-47BD-DDFBCA886596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2E4C2CD-7774-83B6-EEAE-831DA0B7F9D6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C7EFB17-8A9A-6DB1-F4BF-EBACF2A1EAD6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565BD76-39D6-7FF9-224D-B21909DBC600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ACE5932-5FF4-3CEB-C577-E67437B2F90F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C28E361-02EB-39A2-FFAA-2A8BB1BBEA6F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593447-C38A-14C7-BD49-015343927696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A4FDD7C-32B8-935A-5824-E7CE0560177A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DE3BF97-FA1D-745A-BFA5-6DCCD3658305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32DFB5-BED8-9696-6F02-1F6FF2A1FB63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817F1C9-D4BD-189B-C67D-3559B800843A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AA23343-8F1A-98F9-6735-0EF890E0EADE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DD46651-2F47-CCA0-A02E-41C36E6580EC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C40154-F466-D0B0-DDA3-80EFBE076AD0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B2481F0-B660-662E-FC18-ADA72B37C520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396D391-B240-4D0A-8242-4C0F9D311943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5DA11BF-A16C-4D22-7772-6740D1664261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BD49409-3A11-8C4B-74E8-1C90B1C24BA4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FFBF04-6432-67C8-1BF6-1C1922BE9A25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D3B6703-AC06-B89B-28B1-49AE03EECD1D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7FE5CBC-942D-38C8-F1D3-57E00C3DBF01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CE3E441-47C4-0106-CB96-ED53575896DA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A04590A-5D2E-918D-D4C3-630D90048FE8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E858F1F-4BDF-7019-9AB0-68F4B2B8BD1F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628B2E5-23DB-D5D5-63EB-D32A26F17698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57EF229-C3F5-6777-BB92-74E2036F9DE7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834D0CE-3CA9-DBB1-99FA-991B330302BE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4EF1D90-A7FD-85DF-2C28-2D00199DE235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F8F9507-BDE0-BA47-A0A9-ECEAECDD8B2A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E31B8BF-EEE0-2497-32EF-B5FF0A615817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9747DA-9FD7-EDDB-92C3-B9CDAB0CF0C8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0906161-8D14-46AA-AC04-F19E7AC09578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DE88709-A6F9-CD01-CCCF-A5BF67753C24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517C0C0-52A1-7B46-71F8-0495C375F162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CB4A59-A849-6327-D088-974751403AD5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20E7575-7386-49E0-699B-BB653BECC450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5FB3037-0A02-9D8E-2924-0EB1929C86DC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76915C5-A243-9249-ACD5-B26B9C0DB5CC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8866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rt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9DB572-1BEA-F6CE-5AA8-E2980CD41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2D29DC9E-0F32-4CC5-8A57-6F047FD124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B116856-F0BC-4944-B5E5-80DAC5BCAD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7D99B4F2-3364-424A-8BD7-EEE0BE410B15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338372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3EF1D9E-C3FA-40B4-BE61-216DACCD3DE3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909872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6CD580D2-ACCF-451D-AABB-8DF1E53D3B73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295746" y="2402155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C072118-4B94-45EC-AA92-8B824DFF3B6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867246" y="2414855"/>
            <a:ext cx="2943754" cy="457200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4537093-CB2A-43BF-B751-47818D589D4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1956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3C16867A-C60E-43B4-B09F-F311F28C58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EFEFEF0-23A5-4EE1-BC9C-F15C3234DCF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9328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DAB87D3B-8786-44FE-8911-3CC50380320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38372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CBD6C4B-7454-4CAA-94A2-346564DBAD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26700" y="5316638"/>
            <a:ext cx="3484298" cy="838581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5F6ACA5-F54D-4926-B176-77EB495C3C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95744" y="5075338"/>
            <a:ext cx="482400" cy="4826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#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86C44-7D06-8B20-4C66-3CD8542D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BB48EF12-FABA-4764-BFE6-5D5C961B2D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5400000" flipH="1">
            <a:off x="3834606" y="3562070"/>
            <a:ext cx="565416" cy="146344"/>
          </a:xfrm>
          <a:prstGeom prst="triangle">
            <a:avLst/>
          </a:prstGeom>
          <a:solidFill>
            <a:srgbClr val="FFDFEA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29DA67F7-9E06-49BD-A8F7-907C889C51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5400000" flipH="1">
            <a:off x="7791978" y="3562070"/>
            <a:ext cx="565416" cy="146344"/>
          </a:xfrm>
          <a:prstGeom prst="triangle">
            <a:avLst/>
          </a:prstGeom>
          <a:solidFill>
            <a:srgbClr val="FFDFEA"/>
          </a:solidFill>
        </p:spPr>
        <p:txBody>
          <a:bodyPr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E9D7CF6-C61D-C157-F604-FB5800EF9F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11430000" cy="457200"/>
          </a:xfrm>
          <a:prstGeom prst="parallelogram">
            <a:avLst/>
          </a:prstGeom>
          <a:solidFill>
            <a:schemeClr val="bg2"/>
          </a:solidFill>
        </p:spPr>
        <p:txBody>
          <a:bodyPr wrap="none" lIns="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17EAAE0-5069-4A31-0682-7EC7C51222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9994" y="1749425"/>
            <a:ext cx="11135977" cy="457200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1400" b="1" i="0" baseline="0">
                <a:solidFill>
                  <a:schemeClr val="bg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6271F511-B06F-1719-0FC4-4979A96C55E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81000" y="4482204"/>
            <a:ext cx="11430000" cy="457200"/>
          </a:xfrm>
          <a:prstGeom prst="parallelogram">
            <a:avLst/>
          </a:prstGeom>
          <a:solidFill>
            <a:schemeClr val="bg2"/>
          </a:solidFill>
        </p:spPr>
        <p:txBody>
          <a:bodyPr wrap="none" lIns="0" tIns="45720" rIns="22860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5BF683B-038E-3D3B-FB55-479DB6B0BA1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9994" y="4482204"/>
            <a:ext cx="11135977" cy="457200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None/>
              <a:defRPr sz="1400" b="1" i="0" baseline="0">
                <a:solidFill>
                  <a:schemeClr val="bg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46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C784EB7-0D22-4F5B-5100-1CBED4089E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5"/>
            <a:ext cx="3429809" cy="4410075"/>
          </a:xfrm>
        </p:spPr>
        <p:txBody>
          <a:bodyPr lIns="72000">
            <a:normAutofit/>
          </a:bodyPr>
          <a:lstStyle>
            <a:lvl1pPr marL="0" indent="0">
              <a:buNone/>
              <a:defRPr lang="en-GB" sz="12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GB" sz="12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GB" sz="12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GB" sz="12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12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/>
              <a:t>Click to edit Master text styles</a:t>
            </a:r>
          </a:p>
          <a:p>
            <a:pPr marL="4572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/>
              <a:t>Second level</a:t>
            </a:r>
          </a:p>
          <a:p>
            <a:pPr marL="6858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/>
              <a:t>Third level</a:t>
            </a:r>
          </a:p>
          <a:p>
            <a:pPr marL="9144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/>
              <a:t>Fourth level</a:t>
            </a:r>
          </a:p>
          <a:p>
            <a:pPr marL="11430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8D3A63-E32D-AC27-6C75-32269B5E6D8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57819" y="1749425"/>
            <a:ext cx="7853181" cy="4410075"/>
          </a:xfrm>
        </p:spPr>
        <p:txBody>
          <a:bodyPr lIns="7200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3D49C-A884-FC35-712A-3A7F137A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5487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rt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0999" y="1749425"/>
            <a:ext cx="3803483" cy="504000"/>
          </a:xfrm>
          <a:prstGeom prst="chevron">
            <a:avLst>
              <a:gd name="adj" fmla="val 26962"/>
            </a:avLst>
          </a:prstGeom>
          <a:solidFill>
            <a:schemeClr val="bg2"/>
          </a:solidFill>
        </p:spPr>
        <p:txBody>
          <a:bodyPr lIns="90000" tIns="90000" rIns="90000" bIns="90000"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2DA3F1F-56DE-4787-86A2-2B94AD7C7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94258" y="1749425"/>
            <a:ext cx="3803483" cy="504000"/>
          </a:xfrm>
          <a:prstGeom prst="chevron">
            <a:avLst>
              <a:gd name="adj" fmla="val 26962"/>
            </a:avLst>
          </a:prstGeom>
          <a:solidFill>
            <a:schemeClr val="tx2"/>
          </a:solidFill>
        </p:spPr>
        <p:txBody>
          <a:bodyPr lIns="90000" tIns="90000" rIns="90000" bIns="90000"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271F74A-8499-4B2F-8285-329F39903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07517" y="1749425"/>
            <a:ext cx="3803483" cy="504000"/>
          </a:xfrm>
          <a:prstGeom prst="chevron">
            <a:avLst>
              <a:gd name="adj" fmla="val 26962"/>
            </a:avLst>
          </a:prstGeom>
          <a:solidFill>
            <a:schemeClr val="accent1"/>
          </a:solidFill>
        </p:spPr>
        <p:txBody>
          <a:bodyPr lIns="90000" tIns="90000" rIns="90000" bIns="90000"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47A8-4907-468D-99F0-24075958AA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0999" y="2417977"/>
            <a:ext cx="3667125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4FD5B61-4970-4EDF-A8D3-1142E965C9A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94258" y="2417977"/>
            <a:ext cx="3667125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3517E32-367A-4F58-B9B2-4BBA9810B22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07517" y="2417977"/>
            <a:ext cx="3667125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933A-2DB0-ED61-A572-3A59CD19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713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art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2857500" cy="516700"/>
          </a:xfrm>
          <a:prstGeom prst="chevron">
            <a:avLst>
              <a:gd name="adj" fmla="val 26962"/>
            </a:avLst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2DA3F1F-56DE-4787-86A2-2B94AD7C7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38500" y="1749425"/>
            <a:ext cx="2857500" cy="516700"/>
          </a:xfrm>
          <a:prstGeom prst="chevron">
            <a:avLst>
              <a:gd name="adj" fmla="val 26962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271F74A-8499-4B2F-8285-329F39903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1749425"/>
            <a:ext cx="2857500" cy="516700"/>
          </a:xfrm>
          <a:prstGeom prst="chevron">
            <a:avLst>
              <a:gd name="adj" fmla="val 26962"/>
            </a:avLst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E2F756F-AF03-4556-9289-CDB256A92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53500" y="1749425"/>
            <a:ext cx="2857500" cy="516700"/>
          </a:xfrm>
          <a:prstGeom prst="chevron">
            <a:avLst>
              <a:gd name="adj" fmla="val 26962"/>
            </a:avLst>
          </a:prstGeo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47A8-4907-468D-99F0-24075958AA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1" y="2417977"/>
            <a:ext cx="2719388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4FD5B61-4970-4EDF-A8D3-1142E965C9A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38501" y="2417977"/>
            <a:ext cx="2719388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3517E32-367A-4F58-B9B2-4BBA9810B22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96001" y="2417977"/>
            <a:ext cx="2719388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7CFCDD1-7300-49D4-B6A4-17076059AC6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53500" y="2417977"/>
            <a:ext cx="2719388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933A-2DB0-ED61-A572-3A59CD19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05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art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2271469" cy="504000"/>
          </a:xfrm>
          <a:prstGeom prst="chevron">
            <a:avLst>
              <a:gd name="adj" fmla="val 26962"/>
            </a:avLst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2DA3F1F-56DE-4787-86A2-2B94AD7C7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70633" y="1749425"/>
            <a:ext cx="2271469" cy="504000"/>
          </a:xfrm>
          <a:prstGeom prst="chevron">
            <a:avLst>
              <a:gd name="adj" fmla="val 26962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271F74A-8499-4B2F-8285-329F39903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60266" y="1749425"/>
            <a:ext cx="2271469" cy="504000"/>
          </a:xfrm>
          <a:prstGeom prst="chevron">
            <a:avLst>
              <a:gd name="adj" fmla="val 26962"/>
            </a:avLst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E2F756F-AF03-4556-9289-CDB256A92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49899" y="1749425"/>
            <a:ext cx="2271469" cy="504000"/>
          </a:xfrm>
          <a:prstGeom prst="chevron">
            <a:avLst>
              <a:gd name="adj" fmla="val 26962"/>
            </a:avLst>
          </a:prstGeo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47A8-4907-468D-99F0-24075958AA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1" y="2417977"/>
            <a:ext cx="2152649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4FD5B61-4970-4EDF-A8D3-1142E965C9A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70633" y="2417977"/>
            <a:ext cx="2152649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3517E32-367A-4F58-B9B2-4BBA9810B22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60265" y="2417977"/>
            <a:ext cx="2152649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7CFCDD1-7300-49D4-B6A4-17076059AC6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49897" y="2417977"/>
            <a:ext cx="2152649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933A-2DB0-ED61-A572-3A59CD19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8464CEC-1C7A-8E0B-F258-D087CBCFF63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39531" y="1749425"/>
            <a:ext cx="2271469" cy="504000"/>
          </a:xfrm>
          <a:prstGeom prst="chevron">
            <a:avLst>
              <a:gd name="adj" fmla="val 26962"/>
            </a:avLst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DCB5F0D-C136-0E07-F651-2F5233B7F4F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39531" y="2417977"/>
            <a:ext cx="2152649" cy="3741523"/>
          </a:xfrm>
        </p:spPr>
        <p:txBody>
          <a:bodyPr lIns="90000" tIns="90000" rIns="90000" bIns="90000">
            <a:noAutofit/>
          </a:bodyPr>
          <a:lstStyle>
            <a:lvl1pPr marL="228600">
              <a:defRPr sz="1200" baseline="0"/>
            </a:lvl1pPr>
            <a:lvl2pPr marL="457200">
              <a:defRPr sz="1200" baseline="0"/>
            </a:lvl2pPr>
            <a:lvl3pPr marL="685800">
              <a:defRPr sz="1200" baseline="0"/>
            </a:lvl3pPr>
            <a:lvl4pPr marL="914400">
              <a:defRPr sz="1200" baseline="0"/>
            </a:lvl4pPr>
            <a:lvl5pPr marL="1143000"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279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art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770FB51-6B1D-43B0-AAAF-B8BCEABF36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2DA3F1F-56DE-4787-86A2-2B94AD7C77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3135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271F74A-8499-4B2F-8285-329F39903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85270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E2F756F-AF03-4556-9289-CDB256A92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87405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47A8-4907-468D-99F0-24075958AA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1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933A-2DB0-ED61-A572-3A59CD19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8464CEC-1C7A-8E0B-F258-D087CBCFF63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989540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accent4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8640A1-3AA7-1A1B-BD34-F5F0771095E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891677" y="1749425"/>
            <a:ext cx="1966629" cy="504000"/>
          </a:xfrm>
          <a:prstGeom prst="chevron">
            <a:avLst>
              <a:gd name="adj" fmla="val 26962"/>
            </a:avLst>
          </a:prstGeom>
          <a:solidFill>
            <a:schemeClr val="accent5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9FE6158-DCB2-D7B3-CEEA-A4289F73E29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891677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68B6803-2A05-CA78-5E00-151F31089C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89541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3E06C-0384-91B3-3759-82771AD574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87406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FAF9E9C-5A31-0F33-B687-8650F8F134A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185271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F44C8-1B8A-6FC8-4267-1E100202D9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83136" y="2417977"/>
            <a:ext cx="1828800" cy="3741523"/>
          </a:xfrm>
        </p:spPr>
        <p:txBody>
          <a:bodyPr lIns="72000" tIns="72000" rIns="72000" bIns="72000">
            <a:noAutofit/>
          </a:bodyPr>
          <a:lstStyle>
            <a:lvl1pPr marL="180000" indent="-180000">
              <a:defRPr sz="1000" baseline="0"/>
            </a:lvl1pPr>
            <a:lvl2pPr marL="360000" indent="-180000">
              <a:defRPr sz="1000" baseline="0"/>
            </a:lvl2pPr>
            <a:lvl3pPr marL="540000" indent="-180000">
              <a:defRPr sz="1000" baseline="0"/>
            </a:lvl3pPr>
            <a:lvl4pPr marL="720000" indent="-180000">
              <a:defRPr sz="1000" baseline="0"/>
            </a:lvl4pPr>
            <a:lvl5pPr marL="900000" indent="-180000">
              <a:defRPr sz="10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353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D6BD6F-3D42-44DD-B3DF-271B085640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1000" y="2350632"/>
            <a:ext cx="2743200" cy="806407"/>
          </a:xfrm>
        </p:spPr>
        <p:txBody>
          <a:bodyPr lIns="90000"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AE43DB4-051C-4304-9631-9084EA035E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210262" y="2350632"/>
            <a:ext cx="8472803" cy="806407"/>
          </a:xfrm>
        </p:spPr>
        <p:txBody>
          <a:bodyPr lIns="90000"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90544517-A048-40DF-932A-B75E18619A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351453"/>
            <a:ext cx="2743200" cy="806407"/>
          </a:xfrm>
        </p:spPr>
        <p:txBody>
          <a:bodyPr lIns="90000"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9347B8D2-A3BC-46D3-B7D9-A5AB1CA5E6F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210262" y="3351453"/>
            <a:ext cx="8472803" cy="806407"/>
          </a:xfrm>
        </p:spPr>
        <p:txBody>
          <a:bodyPr lIns="90000"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C0B73FD-94B8-46D0-A27E-A927E824AF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352274"/>
            <a:ext cx="2743200" cy="806407"/>
          </a:xfrm>
        </p:spPr>
        <p:txBody>
          <a:bodyPr lIns="90000"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3C71A331-AA90-4DD1-A4A6-8BB65ADFF2C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10262" y="4352274"/>
            <a:ext cx="8472803" cy="806407"/>
          </a:xfrm>
        </p:spPr>
        <p:txBody>
          <a:bodyPr lIns="90000"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14452FE-099F-4196-9B11-FB7762D34F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81000" y="5353093"/>
            <a:ext cx="2743200" cy="806407"/>
          </a:xfrm>
        </p:spPr>
        <p:txBody>
          <a:bodyPr lIns="90000" anchor="ctr">
            <a:noAutofit/>
          </a:bodyPr>
          <a:lstStyle>
            <a:lvl1pPr>
              <a:defRPr lang="en-GB" sz="1200" b="1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AEA2D9F8-B0E3-41C4-8EFC-C18EDA4454F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210262" y="5353093"/>
            <a:ext cx="8472803" cy="806407"/>
          </a:xfrm>
        </p:spPr>
        <p:txBody>
          <a:bodyPr lIns="90000" anchor="ctr">
            <a:noAutofit/>
          </a:bodyPr>
          <a:lstStyle>
            <a:lvl1pPr marL="228600" indent="-228600">
              <a:defRPr lang="en-GB" sz="1200" kern="1200" baseline="0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A6A895-2040-4C3E-9A1B-8C415045D378}"/>
              </a:ext>
            </a:extLst>
          </p:cNvPr>
          <p:cNvCxnSpPr>
            <a:cxnSpLocks/>
          </p:cNvCxnSpPr>
          <p:nvPr userDrawn="1"/>
        </p:nvCxnSpPr>
        <p:spPr>
          <a:xfrm>
            <a:off x="381000" y="3254246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BF287A-0B2E-4BAB-B9FC-B2A7EB6D6166}"/>
              </a:ext>
            </a:extLst>
          </p:cNvPr>
          <p:cNvCxnSpPr>
            <a:cxnSpLocks/>
          </p:cNvCxnSpPr>
          <p:nvPr userDrawn="1"/>
        </p:nvCxnSpPr>
        <p:spPr>
          <a:xfrm>
            <a:off x="381000" y="4255067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68DB3D-437D-438E-8167-4A133275C366}"/>
              </a:ext>
            </a:extLst>
          </p:cNvPr>
          <p:cNvCxnSpPr>
            <a:cxnSpLocks/>
          </p:cNvCxnSpPr>
          <p:nvPr userDrawn="1"/>
        </p:nvCxnSpPr>
        <p:spPr>
          <a:xfrm>
            <a:off x="381000" y="5255888"/>
            <a:ext cx="1143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E31A0D-2EED-DF92-2B80-3CF38A89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B7820746-DCA6-3F9A-E3B3-FEB9F7347C3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1000" y="1749425"/>
            <a:ext cx="2880000" cy="504000"/>
          </a:xfrm>
          <a:prstGeom prst="parallelogram">
            <a:avLst/>
          </a:prstGeom>
          <a:solidFill>
            <a:schemeClr val="bg2"/>
          </a:solidFill>
        </p:spPr>
        <p:txBody>
          <a:bodyPr wrap="none" lIns="0" tIns="45720" rIns="22860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6EEF0640-51B7-331B-C0BA-9E9AD074713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210262" y="1749425"/>
            <a:ext cx="8600738" cy="504000"/>
          </a:xfrm>
          <a:prstGeom prst="parallelogram">
            <a:avLst/>
          </a:prstGeom>
          <a:solidFill>
            <a:schemeClr val="bg2"/>
          </a:solidFill>
        </p:spPr>
        <p:txBody>
          <a:bodyPr wrap="none" lIns="0" tIns="45720" rIns="22860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342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E1AA924-420F-3F2E-AD54-8F437A89B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7DFCC3D-79B1-B2C2-E5FE-DBB8CCD7D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2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9B55756-003A-46FE-BC73-669E725E11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5" y="1749425"/>
            <a:ext cx="3686175" cy="504000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CB7F-C49D-47F1-87E2-FE511F8332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2417977"/>
            <a:ext cx="3541321" cy="3741523"/>
          </a:xfrm>
        </p:spPr>
        <p:txBody>
          <a:bodyPr lIns="90000" tIns="90000" rIns="90000" b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7DB576C-7497-43FD-8CA9-9BB41AA914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2" y="2417977"/>
            <a:ext cx="3541321" cy="3741523"/>
          </a:xfrm>
        </p:spPr>
        <p:txBody>
          <a:bodyPr lIns="90000" tIns="90000" rIns="90000" b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5D5D8F4-49EB-4ED6-A86D-7ACD625444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5" y="2417977"/>
            <a:ext cx="3541321" cy="3741523"/>
          </a:xfrm>
        </p:spPr>
        <p:txBody>
          <a:bodyPr lIns="90000" tIns="90000" rIns="90000" b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CAFF-F64F-99F3-1C15-2943F43B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762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hree par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178B9-9CAB-4111-AFE4-FCD91FCB34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bg2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43C7D5-1AE2-4969-8D61-6E81FFDA49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565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bg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C12ACDB-7F6E-4D69-AC7C-B8CB4866B4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21370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tx2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82F72FC-E817-4134-991D-E5C6F62508B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9935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718546A-E34E-48A7-97E3-DA30E04D45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61739" y="1755073"/>
            <a:ext cx="3749261" cy="595140"/>
          </a:xfrm>
          <a:prstGeom prst="homePlate">
            <a:avLst>
              <a:gd name="adj" fmla="val 27594"/>
            </a:avLst>
          </a:prstGeom>
          <a:solidFill>
            <a:schemeClr val="accent1"/>
          </a:solidFill>
          <a:ln w="3175">
            <a:noFill/>
          </a:ln>
        </p:spPr>
        <p:txBody>
          <a:bodyPr lIns="64008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C416119A-9667-46B0-9AAA-E60DFF5910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0304" y="1813638"/>
            <a:ext cx="478010" cy="47801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i="0" baseline="0">
                <a:solidFill>
                  <a:schemeClr val="accent1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CB7F-C49D-47F1-87E2-FE511F8332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2417977"/>
            <a:ext cx="3578493" cy="3741523"/>
          </a:xfrm>
        </p:spPr>
        <p:txBody>
          <a:bodyPr l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7DB576C-7497-43FD-8CA9-9BB41AA914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21370" y="2417977"/>
            <a:ext cx="3578493" cy="3741523"/>
          </a:xfrm>
        </p:spPr>
        <p:txBody>
          <a:bodyPr l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5D5D8F4-49EB-4ED6-A86D-7ACD625444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61739" y="2417977"/>
            <a:ext cx="3578493" cy="3741523"/>
          </a:xfrm>
        </p:spPr>
        <p:txBody>
          <a:bodyPr lIns="90000">
            <a:no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72E33-86F4-7F47-E721-D74AD614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515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three parts v3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B318FCF-7489-8375-35A6-A98945A34F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0EB2423-B41D-3C94-04F2-9092D0613B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4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8B6DF26C-F1B7-F178-5867-9BC9A16A66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9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C52984A1-1010-4A2E-A163-00FE56218E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0800000" flipH="1">
            <a:off x="968676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1C2A04E1-F1A7-4E26-B64E-64699EDF58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0800000" flipH="1">
            <a:off x="4840591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C13C4474-FFB3-4752-8C38-E108CE01360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0800000" flipH="1">
            <a:off x="8712505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97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4">
    <p:bg>
      <p:bgPr>
        <a:gradFill>
          <a:gsLst>
            <a:gs pos="0">
              <a:schemeClr val="bg2"/>
            </a:gs>
            <a:gs pos="10000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F147EF-0B5A-890C-78C4-EEFA44DDF203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3DA2D15-314E-430B-A8B1-76E7ED142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A4CC55A1-80DF-479A-92E0-EAFBC761A0D8}" type="datetime4">
              <a:rPr lang="en-GB" smtClean="0"/>
              <a:t>03 April 2025</a:t>
            </a:fld>
            <a:endParaRPr lang="en-GB"/>
          </a:p>
        </p:txBody>
      </p:sp>
      <p:pic>
        <p:nvPicPr>
          <p:cNvPr id="5" name="Picture 4" descr="A logo with red text&#10;&#10;Description automatically generated">
            <a:extLst>
              <a:ext uri="{FF2B5EF4-FFF2-40B4-BE49-F238E27FC236}">
                <a16:creationId xmlns:a16="http://schemas.microsoft.com/office/drawing/2014/main" id="{5DE7477E-DFEE-7C15-B33C-1D38455FA8C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6" name="Picture 5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97CC6BA9-4FF1-68D1-C515-94AF3418B56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B043ABB-79A9-7541-E949-00BB148585E2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2DC49F-B7CC-F3E7-AF4A-D4DD7D123111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59AD567-CF66-6A77-A527-8D6DCFEE4F65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02BED4-A5A1-1A4F-46CB-F6116EA460F8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A17B54-C091-0241-0B29-B22051C3F1D0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5" name="Graphic 3">
              <a:extLst>
                <a:ext uri="{FF2B5EF4-FFF2-40B4-BE49-F238E27FC236}">
                  <a16:creationId xmlns:a16="http://schemas.microsoft.com/office/drawing/2014/main" id="{5D00D44E-E5D9-6061-9BC6-9FDC3A1B4D79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1025B0C-46A6-7713-3683-FBC40A69DBE5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85" name="Graphic 3">
                <a:extLst>
                  <a:ext uri="{FF2B5EF4-FFF2-40B4-BE49-F238E27FC236}">
                    <a16:creationId xmlns:a16="http://schemas.microsoft.com/office/drawing/2014/main" id="{3181A858-A124-F8DC-0CD1-539AD7C66F1F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1CE62883-BF0F-5438-4540-EC57E0868FB6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2496291F-531F-DB87-B97F-13BF7E3F062F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F23B6F14-34A2-4D2F-5A74-61EECC41C4E8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85A6DB0-5FDF-C70F-1543-8DF200A78B69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C521D2B-3E74-EEF5-1086-E152641126D4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BE3502E-62B0-18A7-D92C-3C5B25BAB5ED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FEF289C-ADB7-3346-A6D3-6210FADB918F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6FC2C7F-AF70-AEF1-9554-2BA609234B4A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546E58B-EF73-D554-3D06-9677F8A050E7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D91BF3F-58ED-ADDD-E270-1B21D9B36D9A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2F92C50-DA55-0D80-C752-D57AA045CB2D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098823F-6D7A-750E-13AB-3C4755776A28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E5FAAFCB-B63D-F832-B13D-EB4DF12DEEE1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C35902E-D9FF-B11A-CC8D-1D340098F45C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649974B-B9D2-BBB1-E056-B80BE2253008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CC4E56D-37DF-C88A-EF20-4F75C466FB53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D1FBD35-4A0C-F40B-CBD5-5B87EC13BC10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1C0EC05-E1DD-EE7A-95BA-567633BA0FA7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3A31192-936B-ABF7-876C-D3C8508AED96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1826E5-0B8F-801A-4394-4E7F98563228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EDC04B-8039-A773-AFE9-63BA9EAA3842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5B86ED-31CC-4A8F-DC0A-65C18B179D6D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95D787-AC78-34EC-858D-1F9EDF5A1714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F9FA86A-C83C-E349-D598-1FFD870C66FF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CF3F38-82FF-AFEB-853C-CD83C2C6EA54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2D859F-CAD6-09D4-7545-48F1443FABB0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8281D6A-867C-B5EF-CB2F-ADEC3A28CBC6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74CC2C0-A249-2C41-0BD7-B1C7CF351B38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C2CE8BB-9E15-D9DD-0CC9-BB059C16A2A2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DF0158-C407-CC3F-055B-34D646F65A6A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F0B044C-7660-D997-E7C1-1A3C30CCB2D0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C8396F4-AED7-06EB-741E-C55483E4E496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638F6FD-CC17-7291-20D9-E0E26C5ED1DF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00F746A-C673-7A01-BA2F-666577A09F29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D58FDD8-EFB0-E120-678E-9CEB35D96A8F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D5FD661-36A8-4E6D-3503-9C751DDF834E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A6EFA3-E4C0-48AE-B55F-69300656F771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1CC2870-FD4F-AF75-BDA1-4419D3E9C30E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FE4405C-36D9-F6EA-A7CF-55D17E2915D1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5D4026B-356E-6C08-EB4E-077C15D78F63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5318EAF-34B2-B1A0-0025-9B81582102FE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EC26CD8-74F9-780B-80A3-201EFEC6C32D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1A3D930-BA71-5865-1E3B-6AD8A3AC4D1A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DE89639-1415-4F24-DD3F-9EAD55D32663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D2D931D-22CB-9A6C-0B8F-61723B0AFFC7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A52D33B-EF9B-F2A9-FBEF-788B4A7239DF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64A1BD7-2151-2B51-E38A-61DED437D4DA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614A83E-0E83-AA26-77C1-394369AB2B9C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D7085EF-B066-822C-24F1-45100E9C234D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C9386A7-D78D-4993-FE72-F459BABB44AF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3AC3F6D-D13F-AB23-F765-E87861534D73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A6F8610-99C1-34D3-D5E2-EEAAF56544C7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A82E05B-B89F-0EC9-78E1-FCCE254FC1B5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C28471A-25E2-E8C0-0C0D-47C817C688F2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09F9010-F371-9E77-8299-3CC0021BF96C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67B1D5F-0FF2-E7D2-AF18-3CD42E4E352E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3164086-6007-6B57-DEC5-5496375DE245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2E42330-3208-FB63-1E07-0E6322551A76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67F58BD-116F-EFCC-89A8-49E12FE0EC5B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0FD4F49-6622-048B-8931-31D553C21CC7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B5B5DB9-F355-FCF0-2FCC-F1369F39B230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48A7904-E9B0-576D-D505-6854DE3EB3F2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7C093C2-5E62-3F8F-DBE3-0A139AC6EC48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D2E8A94-D0B0-5259-F5DA-1AB703C2E38B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1D07A1E-5A35-FCF6-24CA-59058DA965FE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832B3A5-B6B0-3F20-FB19-379677143674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A5F252A-E021-82F8-6A87-CF04B9420D25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971DEAC-FCB3-3BE2-F071-57340EE88380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54E5AAE-A795-48DD-E87B-8A36497684D5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59C5347-9A1B-CC1B-8253-9A3DE844FBB3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0494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hree parts v3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5C1B5B8F-8F7F-4A26-BA85-D4BA4E0DD8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5696695-91BA-4DC5-8AD3-6D63161000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3437A52-D8B5-4EC5-893E-8E9C14C97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4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D406D3A-5C08-4C2E-95C7-B4F5441938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8639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754A8B8C-8F54-4392-A714-5B1F21C6F9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9" y="1896171"/>
            <a:ext cx="3686171" cy="914400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5A82B1AE-89C0-4198-9AA9-402DB3406A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10554" y="174466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3BEE76C-FDC0-4E76-8723-9E9D8A5D98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1000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5278850B-74B2-4F43-8452-FEE8AEA300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2914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43C9F12F-ED06-41E8-99FD-389F9E0948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4829" y="3235895"/>
            <a:ext cx="3461353" cy="2923605"/>
          </a:xfrm>
        </p:spPr>
        <p:txBody>
          <a:bodyPr lIns="90000" tIns="90000" rIns="90000" bIns="9000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FFA38-4355-040C-6637-C75BBF6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581B735E-0A7D-404F-AF50-ECD0DF6C38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0800000" flipH="1">
            <a:off x="968676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FA067AC5-AD8D-44E6-8C58-DC1EFE6D56B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 rot="10800000" flipH="1">
            <a:off x="4840591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9" name="Text Placeholder 33">
            <a:extLst>
              <a:ext uri="{FF2B5EF4-FFF2-40B4-BE49-F238E27FC236}">
                <a16:creationId xmlns:a16="http://schemas.microsoft.com/office/drawing/2014/main" id="{CC3191A3-6685-4D82-8271-A0BD931458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10800000" flipH="1">
            <a:off x="8712505" y="2955299"/>
            <a:ext cx="2286000" cy="13586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486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8B9C44-67A1-F19A-2F90-8D163C4BC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680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3E1813-119B-F20B-6245-2B1293AEBF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680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6052DD7-6318-B41C-E822-0A9B0261D4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2181637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2DA6305-14EF-58A7-D4A9-53DF9F8046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B295A86-55EA-E45B-DE4B-3A4F945641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004653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A1CD0D-D016-7206-D06A-2F07D0C457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C08BA1-17A1-DE85-A338-38E67AB591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3827669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910E45-C528-843E-E68C-96381B332C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146AFD0-EB4E-19A1-2B98-AF43D3C424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650685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EAEBFB-1FC7-20E0-2AF9-DF1DE42449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49BE5BE-1B8E-A14C-8514-E56E51B7931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5473700"/>
            <a:ext cx="1168400" cy="685800"/>
          </a:xfrm>
        </p:spPr>
        <p:txBody>
          <a:bodyPr tIns="4572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1EDD64-FBB9-AC9B-0D49-1C0778F2764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D0FA5101-23ED-4274-8DE4-4D15014FC2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C8AB2199-85DF-43D2-9C91-C454A629DC2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31187B0D-2526-43B5-9BA9-02DDEAC64A1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FA307AD5-7634-4142-A822-22527C2940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A906489B-C890-41CB-99F1-DC3F60AFDE6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722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512CF03-D66D-4D74-84B4-1EA1A76822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lIns="90000" tIns="46800" rIns="9000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796000-C557-4E7F-995F-76BEDD8AC9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lIns="90000" tIns="46800" rIns="9000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6F900C4-405C-454A-81EA-4FC1885A63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2181637"/>
            <a:ext cx="1168400" cy="685800"/>
          </a:xfrm>
        </p:spPr>
        <p:txBody>
          <a:bodyPr lIns="72000" tIns="46800" rIns="7200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62643F1E-76F9-442A-B8AD-BE6A6EB4207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41207" y="2181637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680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927C6C5-504D-432A-9BD7-45C613B85F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lIns="90000" tIns="90000" r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97A4ED5-09F6-4AC5-B3A5-FD24DC7461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004653"/>
            <a:ext cx="1168400" cy="685800"/>
          </a:xfrm>
        </p:spPr>
        <p:txBody>
          <a:bodyPr lIns="72000" tIns="46800" rIns="7200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77DC317-11BF-486F-A388-FAD12B1AE2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lIns="90000" tIns="90000" r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9396707-D59D-4E31-8254-C1705CE2FA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1000" y="3827669"/>
            <a:ext cx="1168400" cy="685800"/>
          </a:xfrm>
        </p:spPr>
        <p:txBody>
          <a:bodyPr lIns="72000" tIns="46800" rIns="7200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7EDA6C5-4C2D-4BB8-9876-4D833AC8E94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lIns="90000" tIns="90000" r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9C41724-B810-40DF-B21C-7339CC94BC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1000" y="4650685"/>
            <a:ext cx="1168400" cy="685800"/>
          </a:xfrm>
        </p:spPr>
        <p:txBody>
          <a:bodyPr lIns="72000" tIns="46800" rIns="7200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0CB098D-5E0D-4A19-BC00-AE505E3DB7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lIns="90000" tIns="90000" r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D0FB2364-CFBD-4EE3-BDB9-9EEFA34847C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1000" y="5473700"/>
            <a:ext cx="1168400" cy="685800"/>
          </a:xfrm>
        </p:spPr>
        <p:txBody>
          <a:bodyPr lIns="72000" tIns="46800" rIns="72000" anchor="ctr"/>
          <a:lstStyle>
            <a:lvl1pPr marL="0" indent="0">
              <a:spcBef>
                <a:spcPts val="0"/>
              </a:spcBef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76491DB-0C2E-4812-9D5C-6BCA7723FD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lIns="90000" tIns="90000" r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18A2A-AA09-8E73-1A10-68723CDB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7B373DA1-EE0E-40AC-A266-BBB7F53A39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4A2A1A34-D52D-48FF-AD62-A25E52FB12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D19256F3-2F9A-4BB4-9D4E-F4875722DB4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337D84D3-3CB5-488A-ACEF-978A1569D8D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EEA7829B-5B85-4045-9F1C-B7C185E2DF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893EF91E-0F25-7463-0E57-E925F75A3AA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25357" y="2181637"/>
            <a:ext cx="5248543" cy="685800"/>
          </a:xfrm>
          <a:noFill/>
          <a:ln>
            <a:noFill/>
          </a:ln>
        </p:spPr>
        <p:txBody>
          <a:bodyPr lIns="90000" tIns="46800" rIns="90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Text Placeholder 48">
            <a:extLst>
              <a:ext uri="{FF2B5EF4-FFF2-40B4-BE49-F238E27FC236}">
                <a16:creationId xmlns:a16="http://schemas.microsoft.com/office/drawing/2014/main" id="{EE562151-B88E-11D5-6DDC-644CEA3BC03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641207" y="3004653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680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DD9896-BF00-FC38-9E58-749F6EE9968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825357" y="3004653"/>
            <a:ext cx="5248543" cy="685800"/>
          </a:xfrm>
          <a:noFill/>
          <a:ln>
            <a:noFill/>
          </a:ln>
        </p:spPr>
        <p:txBody>
          <a:bodyPr lIns="90000" tIns="46800" rIns="90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8" name="Text Placeholder 48">
            <a:extLst>
              <a:ext uri="{FF2B5EF4-FFF2-40B4-BE49-F238E27FC236}">
                <a16:creationId xmlns:a16="http://schemas.microsoft.com/office/drawing/2014/main" id="{78C5E6EA-B261-6D17-1653-58D2D20AC5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641207" y="3807877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680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F43852E-C3F8-2105-E9DF-E147CA2F117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825357" y="3807877"/>
            <a:ext cx="5248543" cy="685800"/>
          </a:xfrm>
          <a:noFill/>
          <a:ln>
            <a:noFill/>
          </a:ln>
        </p:spPr>
        <p:txBody>
          <a:bodyPr lIns="90000" tIns="46800" rIns="90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Text Placeholder 48">
            <a:extLst>
              <a:ext uri="{FF2B5EF4-FFF2-40B4-BE49-F238E27FC236}">
                <a16:creationId xmlns:a16="http://schemas.microsoft.com/office/drawing/2014/main" id="{F97B36C0-9503-EA34-D9A6-4D2873B967B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41207" y="4650685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680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3E4116C-DAFA-DE4A-333A-D42F8B2578E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825357" y="4650685"/>
            <a:ext cx="5248543" cy="685800"/>
          </a:xfrm>
          <a:noFill/>
          <a:ln>
            <a:noFill/>
          </a:ln>
        </p:spPr>
        <p:txBody>
          <a:bodyPr lIns="90000" tIns="46800" rIns="90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2" name="Text Placeholder 48">
            <a:extLst>
              <a:ext uri="{FF2B5EF4-FFF2-40B4-BE49-F238E27FC236}">
                <a16:creationId xmlns:a16="http://schemas.microsoft.com/office/drawing/2014/main" id="{EAD9CE87-92D8-9C15-C954-C99CED64400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41207" y="5447312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680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C08B94E-DEE1-D22B-71AE-DCDADAC7234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825357" y="5447312"/>
            <a:ext cx="5248543" cy="685800"/>
          </a:xfrm>
          <a:noFill/>
          <a:ln>
            <a:noFill/>
          </a:ln>
        </p:spPr>
        <p:txBody>
          <a:bodyPr lIns="90000" tIns="46800" rIns="90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105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58B9C44-67A1-F19A-2F90-8D163C4BCE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3E1813-119B-F20B-6245-2B1293AEBFA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tIns="45720" anchor="t">
            <a:noAutofit/>
          </a:bodyPr>
          <a:lstStyle>
            <a:lvl1pPr marL="0" indent="0">
              <a:buNone/>
              <a:defRPr sz="1400" b="1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2DA6305-14EF-58A7-D4A9-53DF9F8046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2A1CD0D-D016-7206-D06A-2F07D0C457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6910E45-C528-843E-E68C-96381B332C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4EAEBFB-1FC7-20E0-2AF9-DF1DE42449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51EDD64-FBB9-AC9B-0D49-1C0778F2764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tIns="90000" anchor="ctr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EEEDCDFB-8BFA-E782-A4FE-F57140A82D4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1000" y="2181637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490B643-0E6F-61C3-B22E-B373203F25B9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1000" y="3004653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947C2B64-F15F-E98D-12A4-0BE98D5CDDD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81000" y="3827669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7A29A00E-12C5-4793-95DB-72DB4148ED0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81000" y="4650685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462CFCE-2CA7-9DA4-54BC-0A51F2736F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81000" y="5473700"/>
            <a:ext cx="1168400" cy="685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CBCD294F-BC81-4BDC-8BB1-094D4D81B14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5400000" flipH="1">
            <a:off x="7136906" y="2454688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32ECDF77-2C22-4C0D-9D55-3035E0A755A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 flipH="1">
            <a:off x="7136906" y="3274405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29DC7404-43FF-4B4D-9E8D-8A8B73D38E3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5400000" flipH="1">
            <a:off x="7136906" y="4094122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1DF62F19-4861-4FE3-8611-11A886CDEE0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 flipH="1">
            <a:off x="7136906" y="4913839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636E88C3-4213-4CBC-BA6E-A568099F3AC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5400000" flipH="1">
            <a:off x="7136906" y="5733557"/>
            <a:ext cx="712187" cy="139698"/>
          </a:xfrm>
          <a:prstGeom prst="triangle">
            <a:avLst/>
          </a:prstGeom>
          <a:solidFill>
            <a:srgbClr val="C1BAF3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IN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8346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wo part action and resul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1D9686-D61C-E3FA-D9D1-21E3EC958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512CF03-D66D-4D74-84B4-1EA1A76822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1000" y="1749425"/>
            <a:ext cx="6858000" cy="274320"/>
          </a:xfrm>
        </p:spPr>
        <p:txBody>
          <a:bodyPr lIns="90000" tIns="45720" rIns="90000" anchor="t">
            <a:no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796000-C557-4E7F-995F-76BEDD8AC9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96200" y="1749425"/>
            <a:ext cx="4114800" cy="274320"/>
          </a:xfrm>
        </p:spPr>
        <p:txBody>
          <a:bodyPr lIns="90000" tIns="45720" rIns="90000" anchor="t">
            <a:no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70996-A4F8-449B-B340-983A6DBC894C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1000" y="2181637"/>
            <a:ext cx="1168400" cy="685800"/>
          </a:xfrm>
        </p:spPr>
        <p:txBody>
          <a:bodyPr lIns="72000" rIns="72000"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927C6C5-504D-432A-9BD7-45C613B85F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96200" y="2181637"/>
            <a:ext cx="4114800" cy="685800"/>
          </a:xfrm>
        </p:spPr>
        <p:txBody>
          <a:bodyPr lIns="90000" tIns="90000" rIns="9000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74615E4E-BED6-4C53-B144-CF882C2FA46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1000" y="3004653"/>
            <a:ext cx="1168400" cy="685800"/>
          </a:xfrm>
        </p:spPr>
        <p:txBody>
          <a:bodyPr lIns="72000" rIns="72000"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D77DC317-11BF-486F-A388-FAD12B1AE2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96200" y="3004653"/>
            <a:ext cx="4114800" cy="685800"/>
          </a:xfrm>
        </p:spPr>
        <p:txBody>
          <a:bodyPr lIns="90000" tIns="90000" rIns="9000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249F7BF1-EA28-4401-A283-1F22667C13A0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81000" y="3827669"/>
            <a:ext cx="1168400" cy="685800"/>
          </a:xfrm>
        </p:spPr>
        <p:txBody>
          <a:bodyPr lIns="72000" rIns="72000"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7EDA6C5-4C2D-4BB8-9876-4D833AC8E94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96200" y="3827669"/>
            <a:ext cx="4114800" cy="685800"/>
          </a:xfrm>
        </p:spPr>
        <p:txBody>
          <a:bodyPr lIns="90000" tIns="90000" rIns="9000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A8A5F31-9D52-42DF-BA9B-F65F52932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81000" y="4650685"/>
            <a:ext cx="1168400" cy="685800"/>
          </a:xfrm>
        </p:spPr>
        <p:txBody>
          <a:bodyPr lIns="72000" rIns="72000"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0CB098D-5E0D-4A19-BC00-AE505E3DB7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96200" y="4650685"/>
            <a:ext cx="4114800" cy="685800"/>
          </a:xfrm>
        </p:spPr>
        <p:txBody>
          <a:bodyPr lIns="90000" tIns="90000" rIns="9000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77ED4AAD-A9EA-4EF0-80DC-97350707DB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81000" y="5473700"/>
            <a:ext cx="1168400" cy="685800"/>
          </a:xfrm>
        </p:spPr>
        <p:txBody>
          <a:bodyPr lIns="72000" rIns="72000"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endParaRPr lang="en-GB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76491DB-0C2E-4812-9D5C-6BCA7723FD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96200" y="5473700"/>
            <a:ext cx="4114800" cy="685800"/>
          </a:xfrm>
        </p:spPr>
        <p:txBody>
          <a:bodyPr lIns="90000" tIns="90000" rIns="90000" anchor="ctr">
            <a:norm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29169CD-DA8D-4C23-8F64-2CDCF3497FA1}"/>
              </a:ext>
            </a:extLst>
          </p:cNvPr>
          <p:cNvSpPr/>
          <p:nvPr userDrawn="1"/>
        </p:nvSpPr>
        <p:spPr>
          <a:xfrm rot="5400000">
            <a:off x="7136906" y="2454688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592CE64-9654-45B2-8AC9-D669D961B4E1}"/>
              </a:ext>
            </a:extLst>
          </p:cNvPr>
          <p:cNvSpPr/>
          <p:nvPr userDrawn="1"/>
        </p:nvSpPr>
        <p:spPr>
          <a:xfrm rot="5400000">
            <a:off x="7136906" y="3274405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0FFE2C3-79D1-48F2-AF54-2E690202A016}"/>
              </a:ext>
            </a:extLst>
          </p:cNvPr>
          <p:cNvSpPr/>
          <p:nvPr userDrawn="1"/>
        </p:nvSpPr>
        <p:spPr>
          <a:xfrm rot="5400000">
            <a:off x="7136906" y="4094122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C5AE279A-BB08-432F-BBA7-44CB03317E10}"/>
              </a:ext>
            </a:extLst>
          </p:cNvPr>
          <p:cNvSpPr/>
          <p:nvPr userDrawn="1"/>
        </p:nvSpPr>
        <p:spPr>
          <a:xfrm rot="5400000">
            <a:off x="7136906" y="4913839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EB4584D-9B06-4BB2-B971-BA987A0DEAFA}"/>
              </a:ext>
            </a:extLst>
          </p:cNvPr>
          <p:cNvSpPr/>
          <p:nvPr userDrawn="1"/>
        </p:nvSpPr>
        <p:spPr>
          <a:xfrm rot="5400000">
            <a:off x="7136906" y="5733557"/>
            <a:ext cx="712187" cy="13969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2C692-5886-DB72-F174-06C0B466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4" name="Text Placeholder 48">
            <a:extLst>
              <a:ext uri="{FF2B5EF4-FFF2-40B4-BE49-F238E27FC236}">
                <a16:creationId xmlns:a16="http://schemas.microsoft.com/office/drawing/2014/main" id="{84F44BFB-A778-D972-6FE2-9945A46858C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41207" y="2181637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572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23E0939-6088-9965-5464-7E2066B2CC4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25357" y="2181637"/>
            <a:ext cx="5248543" cy="685800"/>
          </a:xfrm>
          <a:noFill/>
          <a:ln>
            <a:noFill/>
          </a:ln>
        </p:spPr>
        <p:txBody>
          <a:bodyPr lIns="72000" rIns="72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7" name="Text Placeholder 48">
            <a:extLst>
              <a:ext uri="{FF2B5EF4-FFF2-40B4-BE49-F238E27FC236}">
                <a16:creationId xmlns:a16="http://schemas.microsoft.com/office/drawing/2014/main" id="{E01A33E3-A189-2F8F-B20D-1ABCC3C7194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641207" y="3004653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572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73AF73C-B480-2BF7-7559-DB0AD1214DC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825357" y="3004653"/>
            <a:ext cx="5248543" cy="685800"/>
          </a:xfrm>
          <a:noFill/>
          <a:ln>
            <a:noFill/>
          </a:ln>
        </p:spPr>
        <p:txBody>
          <a:bodyPr lIns="72000" rIns="72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10B8CF66-536E-A8B4-16C2-7FE99A55F05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641207" y="3807877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572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72DA4DE-C05D-9A8F-8499-9D99A6D8F2C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825357" y="3807877"/>
            <a:ext cx="5248543" cy="685800"/>
          </a:xfrm>
          <a:noFill/>
          <a:ln>
            <a:noFill/>
          </a:ln>
        </p:spPr>
        <p:txBody>
          <a:bodyPr lIns="72000" rIns="72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73F137C5-58D7-F282-9936-62199614E4B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41207" y="4650685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572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1E8034C-1F71-D6EA-AEC8-82573F1F3B9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825357" y="4650685"/>
            <a:ext cx="5248543" cy="685800"/>
          </a:xfrm>
          <a:noFill/>
          <a:ln>
            <a:noFill/>
          </a:ln>
        </p:spPr>
        <p:txBody>
          <a:bodyPr lIns="72000" rIns="72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5779D320-3D39-27C3-44F7-4E619627FFD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41207" y="5447312"/>
            <a:ext cx="5597793" cy="685800"/>
          </a:xfrm>
          <a:prstGeom prst="parallelogram">
            <a:avLst/>
          </a:prstGeom>
          <a:solidFill>
            <a:schemeClr val="bg2"/>
          </a:solidFill>
        </p:spPr>
        <p:txBody>
          <a:bodyPr wrap="square" lIns="72000" tIns="45720" rIns="72000" bIns="45720" anchor="ctr">
            <a:noAutofit/>
          </a:bodyPr>
          <a:lstStyle>
            <a:lvl1pPr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EDEDE89D-F8FD-9682-15FD-32A6A599209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1825357" y="5447312"/>
            <a:ext cx="5248543" cy="685800"/>
          </a:xfrm>
          <a:noFill/>
          <a:ln>
            <a:noFill/>
          </a:ln>
        </p:spPr>
        <p:txBody>
          <a:bodyPr lIns="72000" rIns="72000" anchor="ctr">
            <a:noAutofit/>
          </a:bodyPr>
          <a:lstStyle>
            <a:lvl1pPr marL="285750" indent="-285750" algn="ct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516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6E1C4F-6A0A-E048-517F-DE70EFB0D1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E87CA4-DF8B-A4B2-C104-A83381D204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12131" y="2108200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FCC34BF6-3093-6B2E-E777-84264269CA9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684044" y="2118266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D9F3BDAD-C8AA-5417-4BAB-2ACE29EC05D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55956" y="2118266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E1AA924-420F-3F2E-AD54-8F437A89B1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7DFCC3D-79B1-B2C2-E5FE-DBB8CCD7D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2912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9B55756-003A-46FE-BC73-669E725E11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825" y="3221391"/>
            <a:ext cx="3686175" cy="415925"/>
          </a:xfrm>
          <a:prstGeom prst="parallelogram">
            <a:avLst/>
          </a:prstGeom>
          <a:solidFill>
            <a:schemeClr val="bg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GB"/>
              <a:t>Example copy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7486A-BA2F-47B0-B17B-07CF50190F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00" y="3816836"/>
            <a:ext cx="3541321" cy="1698593"/>
          </a:xfrm>
        </p:spPr>
        <p:txBody>
          <a:bodyPr lIns="90000" tIns="90000" rIns="90000" bIns="9000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EC6CD97-5EED-4819-81CE-B94BB95F9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52912" y="3816836"/>
            <a:ext cx="3541321" cy="1698593"/>
          </a:xfrm>
        </p:spPr>
        <p:txBody>
          <a:bodyPr lIns="90000" tIns="90000" rIns="90000" bIns="9000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4792009-834D-4287-8EAF-781BE9D027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4825" y="3816836"/>
            <a:ext cx="3541321" cy="1698593"/>
          </a:xfrm>
        </p:spPr>
        <p:txBody>
          <a:bodyPr lIns="90000" tIns="90000" rIns="90000" bIns="90000">
            <a:normAutofit/>
          </a:bodyPr>
          <a:lstStyle>
            <a:lvl1pPr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05833-1A1E-7B64-6C5F-03745732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393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38DFDB5C-317B-C843-DDF6-5F2A8DF795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29875" y="2362087"/>
            <a:ext cx="3060630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DB13B79-4CF6-6536-EE76-BC0E60A407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419" y="2362087"/>
            <a:ext cx="3060630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F4CD651-7D5A-B3C6-6619-F2A8F2C076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963" y="2362087"/>
            <a:ext cx="3060630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5E061F0-50D9-5E8F-1289-74E749216F32}"/>
              </a:ext>
            </a:extLst>
          </p:cNvPr>
          <p:cNvGrpSpPr/>
          <p:nvPr userDrawn="1"/>
        </p:nvGrpSpPr>
        <p:grpSpPr>
          <a:xfrm>
            <a:off x="381001" y="1861583"/>
            <a:ext cx="11429998" cy="3517668"/>
            <a:chOff x="381001" y="1861583"/>
            <a:chExt cx="11429998" cy="3517668"/>
          </a:xfrm>
        </p:grpSpPr>
        <p:grpSp>
          <p:nvGrpSpPr>
            <p:cNvPr id="21" name="object 4">
              <a:extLst>
                <a:ext uri="{FF2B5EF4-FFF2-40B4-BE49-F238E27FC236}">
                  <a16:creationId xmlns:a16="http://schemas.microsoft.com/office/drawing/2014/main" id="{F7A370E8-9642-AF54-D44B-CDEDF2FD7EED}"/>
                </a:ext>
              </a:extLst>
            </p:cNvPr>
            <p:cNvGrpSpPr/>
            <p:nvPr userDrawn="1"/>
          </p:nvGrpSpPr>
          <p:grpSpPr>
            <a:xfrm>
              <a:off x="381001" y="3351205"/>
              <a:ext cx="3900072" cy="1989161"/>
              <a:chOff x="1585475" y="5701396"/>
              <a:chExt cx="4362157" cy="2937153"/>
            </a:xfrm>
          </p:grpSpPr>
          <p:sp>
            <p:nvSpPr>
              <p:cNvPr id="58" name="object 5">
                <a:extLst>
                  <a:ext uri="{FF2B5EF4-FFF2-40B4-BE49-F238E27FC236}">
                    <a16:creationId xmlns:a16="http://schemas.microsoft.com/office/drawing/2014/main" id="{1BF65D0E-0627-F234-B1E9-DAF71F8731CB}"/>
                  </a:ext>
                </a:extLst>
              </p:cNvPr>
              <p:cNvSpPr/>
              <p:nvPr/>
            </p:nvSpPr>
            <p:spPr>
              <a:xfrm>
                <a:off x="1627370" y="5805726"/>
                <a:ext cx="0" cy="2467604"/>
              </a:xfrm>
              <a:custGeom>
                <a:avLst/>
                <a:gdLst/>
                <a:ahLst/>
                <a:cxnLst/>
                <a:rect l="l" t="t" r="r" b="b"/>
                <a:pathLst>
                  <a:path h="2467609">
                    <a:moveTo>
                      <a:pt x="0" y="0"/>
                    </a:moveTo>
                    <a:lnTo>
                      <a:pt x="0" y="2467139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6">
                <a:extLst>
                  <a:ext uri="{FF2B5EF4-FFF2-40B4-BE49-F238E27FC236}">
                    <a16:creationId xmlns:a16="http://schemas.microsoft.com/office/drawing/2014/main" id="{DC32E038-6AD5-5D99-0B7E-155514E82E9D}"/>
                  </a:ext>
                </a:extLst>
              </p:cNvPr>
              <p:cNvSpPr/>
              <p:nvPr/>
            </p:nvSpPr>
            <p:spPr>
              <a:xfrm>
                <a:off x="1633351" y="8365440"/>
                <a:ext cx="277498" cy="252093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2095">
                    <a:moveTo>
                      <a:pt x="0" y="0"/>
                    </a:moveTo>
                    <a:lnTo>
                      <a:pt x="13866" y="48836"/>
                    </a:lnTo>
                    <a:lnTo>
                      <a:pt x="35063" y="94111"/>
                    </a:lnTo>
                    <a:lnTo>
                      <a:pt x="62897" y="135126"/>
                    </a:lnTo>
                    <a:lnTo>
                      <a:pt x="96675" y="171188"/>
                    </a:lnTo>
                    <a:lnTo>
                      <a:pt x="135701" y="201599"/>
                    </a:lnTo>
                    <a:lnTo>
                      <a:pt x="179281" y="225664"/>
                    </a:lnTo>
                    <a:lnTo>
                      <a:pt x="226723" y="242687"/>
                    </a:lnTo>
                    <a:lnTo>
                      <a:pt x="277331" y="25197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7">
                <a:extLst>
                  <a:ext uri="{FF2B5EF4-FFF2-40B4-BE49-F238E27FC236}">
                    <a16:creationId xmlns:a16="http://schemas.microsoft.com/office/drawing/2014/main" id="{6559E618-A26D-63F7-F1CA-FCA4249795C8}"/>
                  </a:ext>
                </a:extLst>
              </p:cNvPr>
              <p:cNvSpPr/>
              <p:nvPr/>
            </p:nvSpPr>
            <p:spPr>
              <a:xfrm>
                <a:off x="1616900" y="8293624"/>
                <a:ext cx="20956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8">
                <a:extLst>
                  <a:ext uri="{FF2B5EF4-FFF2-40B4-BE49-F238E27FC236}">
                    <a16:creationId xmlns:a16="http://schemas.microsoft.com/office/drawing/2014/main" id="{75AD6B4D-56CD-CBD5-1D27-42052B48904C}"/>
                  </a:ext>
                </a:extLst>
              </p:cNvPr>
              <p:cNvSpPr/>
              <p:nvPr/>
            </p:nvSpPr>
            <p:spPr>
              <a:xfrm>
                <a:off x="2003897" y="8619135"/>
                <a:ext cx="3588413" cy="8890"/>
              </a:xfrm>
              <a:custGeom>
                <a:avLst/>
                <a:gdLst/>
                <a:ahLst/>
                <a:cxnLst/>
                <a:rect l="l" t="t" r="r" b="b"/>
                <a:pathLst>
                  <a:path w="3588385" h="8890">
                    <a:moveTo>
                      <a:pt x="0" y="0"/>
                    </a:moveTo>
                    <a:lnTo>
                      <a:pt x="3587786" y="871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9">
                <a:extLst>
                  <a:ext uri="{FF2B5EF4-FFF2-40B4-BE49-F238E27FC236}">
                    <a16:creationId xmlns:a16="http://schemas.microsoft.com/office/drawing/2014/main" id="{1B562921-8B76-0027-F506-8F88B6F6D1A6}"/>
                  </a:ext>
                </a:extLst>
              </p:cNvPr>
              <p:cNvSpPr/>
              <p:nvPr/>
            </p:nvSpPr>
            <p:spPr>
              <a:xfrm>
                <a:off x="1931030" y="8608514"/>
                <a:ext cx="20956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10">
                <a:extLst>
                  <a:ext uri="{FF2B5EF4-FFF2-40B4-BE49-F238E27FC236}">
                    <a16:creationId xmlns:a16="http://schemas.microsoft.com/office/drawing/2014/main" id="{D7C8A975-CA69-0CBC-BA39-90E954E29B65}"/>
                  </a:ext>
                </a:extLst>
              </p:cNvPr>
              <p:cNvSpPr/>
              <p:nvPr/>
            </p:nvSpPr>
            <p:spPr>
              <a:xfrm>
                <a:off x="5684178" y="8345338"/>
                <a:ext cx="251463" cy="276858"/>
              </a:xfrm>
              <a:custGeom>
                <a:avLst/>
                <a:gdLst/>
                <a:ahLst/>
                <a:cxnLst/>
                <a:rect l="l" t="t" r="r" b="b"/>
                <a:pathLst>
                  <a:path w="251460" h="276859">
                    <a:moveTo>
                      <a:pt x="0" y="276766"/>
                    </a:moveTo>
                    <a:lnTo>
                      <a:pt x="48818" y="263026"/>
                    </a:lnTo>
                    <a:lnTo>
                      <a:pt x="94055" y="241941"/>
                    </a:lnTo>
                    <a:lnTo>
                      <a:pt x="135016" y="214203"/>
                    </a:lnTo>
                    <a:lnTo>
                      <a:pt x="171006" y="180507"/>
                    </a:lnTo>
                    <a:lnTo>
                      <a:pt x="201330" y="141545"/>
                    </a:lnTo>
                    <a:lnTo>
                      <a:pt x="225295" y="98011"/>
                    </a:lnTo>
                    <a:lnTo>
                      <a:pt x="242204" y="50598"/>
                    </a:lnTo>
                    <a:lnTo>
                      <a:pt x="251364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11">
                <a:extLst>
                  <a:ext uri="{FF2B5EF4-FFF2-40B4-BE49-F238E27FC236}">
                    <a16:creationId xmlns:a16="http://schemas.microsoft.com/office/drawing/2014/main" id="{E35F7A5F-EF6A-E203-F651-F599DCEFFF35}"/>
                  </a:ext>
                </a:extLst>
              </p:cNvPr>
              <p:cNvSpPr/>
              <p:nvPr/>
            </p:nvSpPr>
            <p:spPr>
              <a:xfrm>
                <a:off x="1616900" y="5732797"/>
                <a:ext cx="4330732" cy="2905752"/>
              </a:xfrm>
              <a:custGeom>
                <a:avLst/>
                <a:gdLst/>
                <a:ahLst/>
                <a:cxnLst/>
                <a:rect l="l" t="t" r="r" b="b"/>
                <a:pathLst>
                  <a:path w="4330700" h="2905759">
                    <a:moveTo>
                      <a:pt x="20929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29" y="10477"/>
                    </a:lnTo>
                    <a:close/>
                  </a:path>
                  <a:path w="4330700" h="2905759">
                    <a:moveTo>
                      <a:pt x="4016451" y="2895142"/>
                    </a:moveTo>
                    <a:lnTo>
                      <a:pt x="4013377" y="2887738"/>
                    </a:lnTo>
                    <a:lnTo>
                      <a:pt x="4005973" y="2884665"/>
                    </a:lnTo>
                    <a:lnTo>
                      <a:pt x="3998569" y="2887738"/>
                    </a:lnTo>
                    <a:lnTo>
                      <a:pt x="3995509" y="2895142"/>
                    </a:lnTo>
                    <a:lnTo>
                      <a:pt x="3998569" y="2902547"/>
                    </a:lnTo>
                    <a:lnTo>
                      <a:pt x="4005973" y="2905607"/>
                    </a:lnTo>
                    <a:lnTo>
                      <a:pt x="4013377" y="2902547"/>
                    </a:lnTo>
                    <a:lnTo>
                      <a:pt x="4016451" y="2895142"/>
                    </a:lnTo>
                    <a:close/>
                  </a:path>
                  <a:path w="4330700" h="2905759">
                    <a:moveTo>
                      <a:pt x="4330573" y="2581783"/>
                    </a:moveTo>
                    <a:lnTo>
                      <a:pt x="4327512" y="2574379"/>
                    </a:lnTo>
                    <a:lnTo>
                      <a:pt x="4320108" y="2571305"/>
                    </a:lnTo>
                    <a:lnTo>
                      <a:pt x="4312704" y="2574379"/>
                    </a:lnTo>
                    <a:lnTo>
                      <a:pt x="4309630" y="2581783"/>
                    </a:lnTo>
                    <a:lnTo>
                      <a:pt x="4312704" y="2589187"/>
                    </a:lnTo>
                    <a:lnTo>
                      <a:pt x="4320108" y="2592247"/>
                    </a:lnTo>
                    <a:lnTo>
                      <a:pt x="4327512" y="2589187"/>
                    </a:lnTo>
                    <a:lnTo>
                      <a:pt x="4330573" y="2581783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12">
                <a:extLst>
                  <a:ext uri="{FF2B5EF4-FFF2-40B4-BE49-F238E27FC236}">
                    <a16:creationId xmlns:a16="http://schemas.microsoft.com/office/drawing/2014/main" id="{E0943846-5820-FB6C-9E9E-7981A949FD6C}"/>
                  </a:ext>
                </a:extLst>
              </p:cNvPr>
              <p:cNvSpPr/>
              <p:nvPr/>
            </p:nvSpPr>
            <p:spPr>
              <a:xfrm>
                <a:off x="1585475" y="5701396"/>
                <a:ext cx="83820" cy="83819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83820">
                    <a:moveTo>
                      <a:pt x="41883" y="0"/>
                    </a:moveTo>
                    <a:lnTo>
                      <a:pt x="25581" y="3291"/>
                    </a:lnTo>
                    <a:lnTo>
                      <a:pt x="12267" y="12267"/>
                    </a:lnTo>
                    <a:lnTo>
                      <a:pt x="3291" y="25581"/>
                    </a:lnTo>
                    <a:lnTo>
                      <a:pt x="0" y="41883"/>
                    </a:lnTo>
                    <a:lnTo>
                      <a:pt x="3291" y="58185"/>
                    </a:lnTo>
                    <a:lnTo>
                      <a:pt x="12267" y="71499"/>
                    </a:lnTo>
                    <a:lnTo>
                      <a:pt x="25581" y="80475"/>
                    </a:lnTo>
                    <a:lnTo>
                      <a:pt x="41883" y="83767"/>
                    </a:lnTo>
                    <a:lnTo>
                      <a:pt x="58185" y="80475"/>
                    </a:lnTo>
                    <a:lnTo>
                      <a:pt x="71499" y="71499"/>
                    </a:lnTo>
                    <a:lnTo>
                      <a:pt x="80475" y="58185"/>
                    </a:lnTo>
                    <a:lnTo>
                      <a:pt x="83767" y="41883"/>
                    </a:lnTo>
                    <a:lnTo>
                      <a:pt x="80475" y="25581"/>
                    </a:lnTo>
                    <a:lnTo>
                      <a:pt x="71499" y="12267"/>
                    </a:lnTo>
                    <a:lnTo>
                      <a:pt x="58185" y="3291"/>
                    </a:lnTo>
                    <a:lnTo>
                      <a:pt x="41883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5" name="object 14">
              <a:extLst>
                <a:ext uri="{FF2B5EF4-FFF2-40B4-BE49-F238E27FC236}">
                  <a16:creationId xmlns:a16="http://schemas.microsoft.com/office/drawing/2014/main" id="{89E6EA38-6A81-1582-D5A7-B6C407B97A45}"/>
                </a:ext>
              </a:extLst>
            </p:cNvPr>
            <p:cNvSpPr/>
            <p:nvPr/>
          </p:nvSpPr>
          <p:spPr>
            <a:xfrm>
              <a:off x="4274006" y="2113506"/>
              <a:ext cx="0" cy="2964914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F3B8A2-2C6F-2675-F46A-C6B901703101}"/>
                </a:ext>
              </a:extLst>
            </p:cNvPr>
            <p:cNvGrpSpPr/>
            <p:nvPr userDrawn="1"/>
          </p:nvGrpSpPr>
          <p:grpSpPr>
            <a:xfrm>
              <a:off x="4314505" y="1872371"/>
              <a:ext cx="226409" cy="227045"/>
              <a:chOff x="4201300" y="1872371"/>
              <a:chExt cx="226409" cy="227045"/>
            </a:xfrm>
          </p:grpSpPr>
          <p:sp>
            <p:nvSpPr>
              <p:cNvPr id="56" name="object 15">
                <a:extLst>
                  <a:ext uri="{FF2B5EF4-FFF2-40B4-BE49-F238E27FC236}">
                    <a16:creationId xmlns:a16="http://schemas.microsoft.com/office/drawing/2014/main" id="{CD50E4F5-5DF4-942D-898B-6E08EE983B75}"/>
                  </a:ext>
                </a:extLst>
              </p:cNvPr>
              <p:cNvSpPr/>
              <p:nvPr/>
            </p:nvSpPr>
            <p:spPr>
              <a:xfrm>
                <a:off x="4212408" y="1880471"/>
                <a:ext cx="187388" cy="170283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16">
                <a:extLst>
                  <a:ext uri="{FF2B5EF4-FFF2-40B4-BE49-F238E27FC236}">
                    <a16:creationId xmlns:a16="http://schemas.microsoft.com/office/drawing/2014/main" id="{A559A6FC-BE2B-F5C4-050A-EFAABB4C054F}"/>
                  </a:ext>
                </a:extLst>
              </p:cNvPr>
              <p:cNvSpPr/>
              <p:nvPr/>
            </p:nvSpPr>
            <p:spPr>
              <a:xfrm>
                <a:off x="4201300" y="1872371"/>
                <a:ext cx="226409" cy="227045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21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64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79" h="335279">
                    <a:moveTo>
                      <a:pt x="335064" y="10464"/>
                    </a:moveTo>
                    <a:lnTo>
                      <a:pt x="332003" y="3060"/>
                    </a:lnTo>
                    <a:lnTo>
                      <a:pt x="324599" y="0"/>
                    </a:lnTo>
                    <a:lnTo>
                      <a:pt x="317195" y="3060"/>
                    </a:lnTo>
                    <a:lnTo>
                      <a:pt x="314134" y="10464"/>
                    </a:lnTo>
                    <a:lnTo>
                      <a:pt x="317195" y="17868"/>
                    </a:lnTo>
                    <a:lnTo>
                      <a:pt x="324599" y="20942"/>
                    </a:lnTo>
                    <a:lnTo>
                      <a:pt x="332003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" name="object 17">
              <a:extLst>
                <a:ext uri="{FF2B5EF4-FFF2-40B4-BE49-F238E27FC236}">
                  <a16:creationId xmlns:a16="http://schemas.microsoft.com/office/drawing/2014/main" id="{B28073F3-6020-CCD2-BECA-EBD2532009DF}"/>
                </a:ext>
              </a:extLst>
            </p:cNvPr>
            <p:cNvGrpSpPr/>
            <p:nvPr/>
          </p:nvGrpSpPr>
          <p:grpSpPr>
            <a:xfrm>
              <a:off x="4521652" y="1861583"/>
              <a:ext cx="3417867" cy="227038"/>
              <a:chOff x="6313950" y="3517524"/>
              <a:chExt cx="3780200" cy="335280"/>
            </a:xfrm>
          </p:grpSpPr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4C38A7E6-1066-98D2-C580-D735479826F2}"/>
                  </a:ext>
                </a:extLst>
              </p:cNvPr>
              <p:cNvSpPr/>
              <p:nvPr/>
            </p:nvSpPr>
            <p:spPr>
              <a:xfrm>
                <a:off x="6313950" y="3527987"/>
                <a:ext cx="342455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4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19">
                <a:extLst>
                  <a:ext uri="{FF2B5EF4-FFF2-40B4-BE49-F238E27FC236}">
                    <a16:creationId xmlns:a16="http://schemas.microsoft.com/office/drawing/2014/main" id="{3BE53713-1ABF-45F7-2F82-56A2797C6E61}"/>
                  </a:ext>
                </a:extLst>
              </p:cNvPr>
              <p:cNvSpPr/>
              <p:nvPr/>
            </p:nvSpPr>
            <p:spPr>
              <a:xfrm>
                <a:off x="9830644" y="3533965"/>
                <a:ext cx="251460" cy="277494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20">
                <a:extLst>
                  <a:ext uri="{FF2B5EF4-FFF2-40B4-BE49-F238E27FC236}">
                    <a16:creationId xmlns:a16="http://schemas.microsoft.com/office/drawing/2014/main" id="{D73F6B89-9C24-E685-B8F7-5143CDEADC63}"/>
                  </a:ext>
                </a:extLst>
              </p:cNvPr>
              <p:cNvSpPr/>
              <p:nvPr/>
            </p:nvSpPr>
            <p:spPr>
              <a:xfrm>
                <a:off x="9758869" y="3517524"/>
                <a:ext cx="335281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29" y="10464"/>
                    </a:moveTo>
                    <a:lnTo>
                      <a:pt x="17868" y="3060"/>
                    </a:lnTo>
                    <a:lnTo>
                      <a:pt x="10464" y="0"/>
                    </a:lnTo>
                    <a:lnTo>
                      <a:pt x="3060" y="3060"/>
                    </a:lnTo>
                    <a:lnTo>
                      <a:pt x="0" y="10464"/>
                    </a:lnTo>
                    <a:lnTo>
                      <a:pt x="3060" y="17868"/>
                    </a:lnTo>
                    <a:lnTo>
                      <a:pt x="10464" y="20942"/>
                    </a:lnTo>
                    <a:lnTo>
                      <a:pt x="17868" y="17868"/>
                    </a:lnTo>
                    <a:lnTo>
                      <a:pt x="20929" y="10464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1990" y="317195"/>
                    </a:lnTo>
                    <a:lnTo>
                      <a:pt x="324586" y="314121"/>
                    </a:lnTo>
                    <a:lnTo>
                      <a:pt x="317182" y="317195"/>
                    </a:lnTo>
                    <a:lnTo>
                      <a:pt x="314121" y="324599"/>
                    </a:lnTo>
                    <a:lnTo>
                      <a:pt x="317182" y="332003"/>
                    </a:lnTo>
                    <a:lnTo>
                      <a:pt x="324586" y="335064"/>
                    </a:lnTo>
                    <a:lnTo>
                      <a:pt x="331990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AFF3A81E-518C-7E77-7EB0-B276417480FA}"/>
                </a:ext>
              </a:extLst>
            </p:cNvPr>
            <p:cNvSpPr/>
            <p:nvPr/>
          </p:nvSpPr>
          <p:spPr>
            <a:xfrm>
              <a:off x="7939521" y="2134832"/>
              <a:ext cx="0" cy="2964989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0"/>
                  </a:moveTo>
                  <a:lnTo>
                    <a:pt x="0" y="437798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3F369AE-E95B-BD23-7CCD-1C222A8A082E}"/>
                </a:ext>
              </a:extLst>
            </p:cNvPr>
            <p:cNvGrpSpPr/>
            <p:nvPr userDrawn="1"/>
          </p:nvGrpSpPr>
          <p:grpSpPr>
            <a:xfrm>
              <a:off x="7939519" y="5110319"/>
              <a:ext cx="3848603" cy="268932"/>
              <a:chOff x="7939519" y="5110319"/>
              <a:chExt cx="3848603" cy="268932"/>
            </a:xfrm>
          </p:grpSpPr>
          <p:sp>
            <p:nvSpPr>
              <p:cNvPr id="50" name="object 23">
                <a:extLst>
                  <a:ext uri="{FF2B5EF4-FFF2-40B4-BE49-F238E27FC236}">
                    <a16:creationId xmlns:a16="http://schemas.microsoft.com/office/drawing/2014/main" id="{5F5B3569-3F4E-477A-6BE3-C16E0D116B18}"/>
                  </a:ext>
                </a:extLst>
              </p:cNvPr>
              <p:cNvSpPr/>
              <p:nvPr/>
            </p:nvSpPr>
            <p:spPr>
              <a:xfrm>
                <a:off x="7950309" y="5162429"/>
                <a:ext cx="182064" cy="170287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59">
                    <a:moveTo>
                      <a:pt x="0" y="0"/>
                    </a:moveTo>
                    <a:lnTo>
                      <a:pt x="13863" y="48811"/>
                    </a:lnTo>
                    <a:lnTo>
                      <a:pt x="35059" y="94042"/>
                    </a:lnTo>
                    <a:lnTo>
                      <a:pt x="62894" y="134998"/>
                    </a:lnTo>
                    <a:lnTo>
                      <a:pt x="96673" y="170984"/>
                    </a:lnTo>
                    <a:lnTo>
                      <a:pt x="135703" y="201306"/>
                    </a:lnTo>
                    <a:lnTo>
                      <a:pt x="179289" y="225269"/>
                    </a:lnTo>
                    <a:lnTo>
                      <a:pt x="226737" y="242180"/>
                    </a:lnTo>
                    <a:lnTo>
                      <a:pt x="277352" y="251343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24">
                <a:extLst>
                  <a:ext uri="{FF2B5EF4-FFF2-40B4-BE49-F238E27FC236}">
                    <a16:creationId xmlns:a16="http://schemas.microsoft.com/office/drawing/2014/main" id="{C5468CE2-1CE4-A6A3-B35D-A9CFBFB1BA49}"/>
                  </a:ext>
                </a:extLst>
              </p:cNvPr>
              <p:cNvSpPr/>
              <p:nvPr/>
            </p:nvSpPr>
            <p:spPr>
              <a:xfrm>
                <a:off x="7939519" y="5113830"/>
                <a:ext cx="219977" cy="227051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42" y="10477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2003" y="317195"/>
                    </a:lnTo>
                    <a:lnTo>
                      <a:pt x="324599" y="314134"/>
                    </a:lnTo>
                    <a:lnTo>
                      <a:pt x="317195" y="317195"/>
                    </a:lnTo>
                    <a:lnTo>
                      <a:pt x="314121" y="324599"/>
                    </a:lnTo>
                    <a:lnTo>
                      <a:pt x="317195" y="332003"/>
                    </a:lnTo>
                    <a:lnTo>
                      <a:pt x="324599" y="335076"/>
                    </a:lnTo>
                    <a:lnTo>
                      <a:pt x="332003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26">
                <a:extLst>
                  <a:ext uri="{FF2B5EF4-FFF2-40B4-BE49-F238E27FC236}">
                    <a16:creationId xmlns:a16="http://schemas.microsoft.com/office/drawing/2014/main" id="{50C051EC-07DA-E1CC-F6A5-24FCD3457D01}"/>
                  </a:ext>
                </a:extLst>
              </p:cNvPr>
              <p:cNvSpPr/>
              <p:nvPr/>
            </p:nvSpPr>
            <p:spPr>
              <a:xfrm>
                <a:off x="8207403" y="5333532"/>
                <a:ext cx="628435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3424555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27" name="object 33">
                <a:extLst>
                  <a:ext uri="{FF2B5EF4-FFF2-40B4-BE49-F238E27FC236}">
                    <a16:creationId xmlns:a16="http://schemas.microsoft.com/office/drawing/2014/main" id="{897E395E-A42B-F93A-89D3-E4E38620C2DA}"/>
                  </a:ext>
                </a:extLst>
              </p:cNvPr>
              <p:cNvGrpSpPr/>
              <p:nvPr userDrawn="1"/>
            </p:nvGrpSpPr>
            <p:grpSpPr>
              <a:xfrm flipV="1">
                <a:off x="8835837" y="5110319"/>
                <a:ext cx="2952285" cy="227038"/>
                <a:chOff x="14607412" y="3517524"/>
                <a:chExt cx="3873908" cy="335280"/>
              </a:xfrm>
            </p:grpSpPr>
            <p:sp>
              <p:nvSpPr>
                <p:cNvPr id="40" name="object 34">
                  <a:extLst>
                    <a:ext uri="{FF2B5EF4-FFF2-40B4-BE49-F238E27FC236}">
                      <a16:creationId xmlns:a16="http://schemas.microsoft.com/office/drawing/2014/main" id="{A72F11A5-F3CB-EBCF-33D6-C86B7A8F2542}"/>
                    </a:ext>
                  </a:extLst>
                </p:cNvPr>
                <p:cNvSpPr/>
                <p:nvPr/>
              </p:nvSpPr>
              <p:spPr>
                <a:xfrm>
                  <a:off x="14607412" y="3527987"/>
                  <a:ext cx="3517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7900">
                      <a:moveTo>
                        <a:pt x="0" y="0"/>
                      </a:moveTo>
                      <a:lnTo>
                        <a:pt x="3517390" y="0"/>
                      </a:lnTo>
                    </a:path>
                  </a:pathLst>
                </a:custGeom>
                <a:ln w="20941">
                  <a:solidFill>
                    <a:srgbClr val="1A0F5C"/>
                  </a:solidFill>
                  <a:prstDash val="dot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1" name="object 35">
                  <a:extLst>
                    <a:ext uri="{FF2B5EF4-FFF2-40B4-BE49-F238E27FC236}">
                      <a16:creationId xmlns:a16="http://schemas.microsoft.com/office/drawing/2014/main" id="{E9FBEA00-C184-8D4E-59C3-200048294678}"/>
                    </a:ext>
                  </a:extLst>
                </p:cNvPr>
                <p:cNvSpPr/>
                <p:nvPr/>
              </p:nvSpPr>
              <p:spPr>
                <a:xfrm>
                  <a:off x="18217785" y="3533965"/>
                  <a:ext cx="251460" cy="277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59" h="277495">
                      <a:moveTo>
                        <a:pt x="0" y="0"/>
                      </a:moveTo>
                      <a:lnTo>
                        <a:pt x="48810" y="13860"/>
                      </a:lnTo>
                      <a:lnTo>
                        <a:pt x="94040" y="35055"/>
                      </a:lnTo>
                      <a:lnTo>
                        <a:pt x="134994" y="62889"/>
                      </a:lnTo>
                      <a:lnTo>
                        <a:pt x="170979" y="96669"/>
                      </a:lnTo>
                      <a:lnTo>
                        <a:pt x="201299" y="135700"/>
                      </a:lnTo>
                      <a:lnTo>
                        <a:pt x="225261" y="179287"/>
                      </a:lnTo>
                      <a:lnTo>
                        <a:pt x="242170" y="226736"/>
                      </a:lnTo>
                      <a:lnTo>
                        <a:pt x="251332" y="277352"/>
                      </a:lnTo>
                    </a:path>
                  </a:pathLst>
                </a:custGeom>
                <a:ln w="20941">
                  <a:solidFill>
                    <a:srgbClr val="1A0F5C"/>
                  </a:solidFill>
                  <a:prstDash val="dot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2" name="object 36">
                  <a:extLst>
                    <a:ext uri="{FF2B5EF4-FFF2-40B4-BE49-F238E27FC236}">
                      <a16:creationId xmlns:a16="http://schemas.microsoft.com/office/drawing/2014/main" id="{DB1DF6D1-9675-BFD5-7522-A5686653BAC9}"/>
                    </a:ext>
                  </a:extLst>
                </p:cNvPr>
                <p:cNvSpPr/>
                <p:nvPr/>
              </p:nvSpPr>
              <p:spPr>
                <a:xfrm>
                  <a:off x="18146041" y="3517524"/>
                  <a:ext cx="335279" cy="335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280" h="335279">
                      <a:moveTo>
                        <a:pt x="20942" y="10464"/>
                      </a:moveTo>
                      <a:lnTo>
                        <a:pt x="17881" y="3060"/>
                      </a:lnTo>
                      <a:lnTo>
                        <a:pt x="10477" y="0"/>
                      </a:lnTo>
                      <a:lnTo>
                        <a:pt x="3073" y="3060"/>
                      </a:lnTo>
                      <a:lnTo>
                        <a:pt x="0" y="10464"/>
                      </a:lnTo>
                      <a:lnTo>
                        <a:pt x="3073" y="17868"/>
                      </a:lnTo>
                      <a:lnTo>
                        <a:pt x="10477" y="20942"/>
                      </a:lnTo>
                      <a:lnTo>
                        <a:pt x="17881" y="17868"/>
                      </a:lnTo>
                      <a:lnTo>
                        <a:pt x="20942" y="10464"/>
                      </a:lnTo>
                      <a:close/>
                    </a:path>
                    <a:path w="335280" h="335279">
                      <a:moveTo>
                        <a:pt x="335076" y="324599"/>
                      </a:moveTo>
                      <a:lnTo>
                        <a:pt x="332003" y="317195"/>
                      </a:lnTo>
                      <a:lnTo>
                        <a:pt x="324599" y="314121"/>
                      </a:lnTo>
                      <a:lnTo>
                        <a:pt x="317195" y="317195"/>
                      </a:lnTo>
                      <a:lnTo>
                        <a:pt x="314134" y="324599"/>
                      </a:lnTo>
                      <a:lnTo>
                        <a:pt x="317195" y="332003"/>
                      </a:lnTo>
                      <a:lnTo>
                        <a:pt x="324599" y="335064"/>
                      </a:lnTo>
                      <a:lnTo>
                        <a:pt x="332003" y="332003"/>
                      </a:lnTo>
                      <a:lnTo>
                        <a:pt x="335076" y="324599"/>
                      </a:lnTo>
                      <a:close/>
                    </a:path>
                  </a:pathLst>
                </a:custGeom>
                <a:solidFill>
                  <a:srgbClr val="1A0F5C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grpSp>
          <p:nvGrpSpPr>
            <p:cNvPr id="28" name="object 37">
              <a:extLst>
                <a:ext uri="{FF2B5EF4-FFF2-40B4-BE49-F238E27FC236}">
                  <a16:creationId xmlns:a16="http://schemas.microsoft.com/office/drawing/2014/main" id="{628F4EC7-BC30-BDE7-8951-7946439D516A}"/>
                </a:ext>
              </a:extLst>
            </p:cNvPr>
            <p:cNvGrpSpPr/>
            <p:nvPr userDrawn="1"/>
          </p:nvGrpSpPr>
          <p:grpSpPr>
            <a:xfrm flipV="1">
              <a:off x="11748577" y="3666851"/>
              <a:ext cx="62422" cy="1408236"/>
              <a:chOff x="18429794" y="3904827"/>
              <a:chExt cx="81915" cy="2079411"/>
            </a:xfrm>
          </p:grpSpPr>
          <p:sp>
            <p:nvSpPr>
              <p:cNvPr id="37" name="object 38">
                <a:extLst>
                  <a:ext uri="{FF2B5EF4-FFF2-40B4-BE49-F238E27FC236}">
                    <a16:creationId xmlns:a16="http://schemas.microsoft.com/office/drawing/2014/main" id="{02C09891-3C21-02C6-D9EB-D6D62ACAA23D}"/>
                  </a:ext>
                </a:extLst>
              </p:cNvPr>
              <p:cNvSpPr/>
              <p:nvPr/>
            </p:nvSpPr>
            <p:spPr>
              <a:xfrm>
                <a:off x="18470641" y="3904827"/>
                <a:ext cx="0" cy="1975487"/>
              </a:xfrm>
              <a:custGeom>
                <a:avLst/>
                <a:gdLst/>
                <a:ahLst/>
                <a:cxnLst/>
                <a:rect l="l" t="t" r="r" b="b"/>
                <a:pathLst>
                  <a:path h="1975485">
                    <a:moveTo>
                      <a:pt x="0" y="0"/>
                    </a:moveTo>
                    <a:lnTo>
                      <a:pt x="0" y="1975426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9">
                <a:extLst>
                  <a:ext uri="{FF2B5EF4-FFF2-40B4-BE49-F238E27FC236}">
                    <a16:creationId xmlns:a16="http://schemas.microsoft.com/office/drawing/2014/main" id="{151E7C42-172D-6132-7624-738CC62D3ECC}"/>
                  </a:ext>
                </a:extLst>
              </p:cNvPr>
              <p:cNvSpPr/>
              <p:nvPr/>
            </p:nvSpPr>
            <p:spPr>
              <a:xfrm>
                <a:off x="18460174" y="5901143"/>
                <a:ext cx="20954" cy="20954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40">
                <a:extLst>
                  <a:ext uri="{FF2B5EF4-FFF2-40B4-BE49-F238E27FC236}">
                    <a16:creationId xmlns:a16="http://schemas.microsoft.com/office/drawing/2014/main" id="{982D1E67-ADDC-FDB4-C1BE-B34D2B83D864}"/>
                  </a:ext>
                </a:extLst>
              </p:cNvPr>
              <p:cNvSpPr/>
              <p:nvPr/>
            </p:nvSpPr>
            <p:spPr>
              <a:xfrm>
                <a:off x="18429794" y="5871844"/>
                <a:ext cx="81915" cy="112394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112395">
                    <a:moveTo>
                      <a:pt x="81704" y="0"/>
                    </a:moveTo>
                    <a:lnTo>
                      <a:pt x="0" y="0"/>
                    </a:lnTo>
                    <a:lnTo>
                      <a:pt x="40846" y="112268"/>
                    </a:lnTo>
                    <a:lnTo>
                      <a:pt x="81704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69" name="Picture Placeholder 4">
            <a:extLst>
              <a:ext uri="{FF2B5EF4-FFF2-40B4-BE49-F238E27FC236}">
                <a16:creationId xmlns:a16="http://schemas.microsoft.com/office/drawing/2014/main" id="{92AEF7A3-2A0A-2B14-37C2-B829F7959B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25885" y="2740569"/>
            <a:ext cx="1438787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0" name="Picture Placeholder 4">
            <a:extLst>
              <a:ext uri="{FF2B5EF4-FFF2-40B4-BE49-F238E27FC236}">
                <a16:creationId xmlns:a16="http://schemas.microsoft.com/office/drawing/2014/main" id="{98FA5A22-04AD-EB8D-179A-35A9DB7514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83341" y="2750635"/>
            <a:ext cx="1438787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2" name="Picture Placeholder 4">
            <a:extLst>
              <a:ext uri="{FF2B5EF4-FFF2-40B4-BE49-F238E27FC236}">
                <a16:creationId xmlns:a16="http://schemas.microsoft.com/office/drawing/2014/main" id="{F8186E98-2FE0-A4D5-DD37-7EE6539496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40797" y="2746418"/>
            <a:ext cx="1438787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77C58D-E444-0CF9-27E3-810F2AA1F9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18825" y="3860379"/>
            <a:ext cx="285290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4319FDF-4BC8-DA5F-A36B-A72E07F23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676281" y="3860379"/>
            <a:ext cx="285290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AA4FEF9-F31D-8C24-2BF1-63A24C5162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333737" y="3860379"/>
            <a:ext cx="285290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0DFCAAE-784D-8441-000D-4AF12A9E1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B59C-F715-3414-C3E9-F74A41D6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863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8ACEF17-DEC1-9099-98F3-F53A121523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80025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38DFDB5C-317B-C843-DDF6-5F2A8DF795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99665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DB13B79-4CF6-6536-EE76-BC0E60A407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60393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F4CD651-7D5A-B3C6-6619-F2A8F2C076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0753" y="2362087"/>
            <a:ext cx="1900582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61" name="object 8">
            <a:extLst>
              <a:ext uri="{FF2B5EF4-FFF2-40B4-BE49-F238E27FC236}">
                <a16:creationId xmlns:a16="http://schemas.microsoft.com/office/drawing/2014/main" id="{75AD6B4D-56CD-CBD5-1D27-42052B48904C}"/>
              </a:ext>
            </a:extLst>
          </p:cNvPr>
          <p:cNvSpPr/>
          <p:nvPr/>
        </p:nvSpPr>
        <p:spPr>
          <a:xfrm>
            <a:off x="663543" y="5326991"/>
            <a:ext cx="2423176" cy="6020"/>
          </a:xfrm>
          <a:custGeom>
            <a:avLst/>
            <a:gdLst/>
            <a:ahLst/>
            <a:cxnLst/>
            <a:rect l="l" t="t" r="r" b="b"/>
            <a:pathLst>
              <a:path w="3588385" h="8890">
                <a:moveTo>
                  <a:pt x="0" y="0"/>
                </a:moveTo>
                <a:lnTo>
                  <a:pt x="3587786" y="8711"/>
                </a:lnTo>
              </a:path>
            </a:pathLst>
          </a:custGeom>
          <a:ln w="20941">
            <a:solidFill>
              <a:srgbClr val="1A0F5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0">
            <a:extLst>
              <a:ext uri="{FF2B5EF4-FFF2-40B4-BE49-F238E27FC236}">
                <a16:creationId xmlns:a16="http://schemas.microsoft.com/office/drawing/2014/main" id="{D7C8A975-CA69-0CBC-BA39-90E954E29B65}"/>
              </a:ext>
            </a:extLst>
          </p:cNvPr>
          <p:cNvSpPr/>
          <p:nvPr/>
        </p:nvSpPr>
        <p:spPr>
          <a:xfrm>
            <a:off x="3148757" y="5141587"/>
            <a:ext cx="169807" cy="187478"/>
          </a:xfrm>
          <a:custGeom>
            <a:avLst/>
            <a:gdLst/>
            <a:ahLst/>
            <a:cxnLst/>
            <a:rect l="l" t="t" r="r" b="b"/>
            <a:pathLst>
              <a:path w="251460" h="276859">
                <a:moveTo>
                  <a:pt x="0" y="276766"/>
                </a:moveTo>
                <a:lnTo>
                  <a:pt x="48818" y="263026"/>
                </a:lnTo>
                <a:lnTo>
                  <a:pt x="94055" y="241941"/>
                </a:lnTo>
                <a:lnTo>
                  <a:pt x="135016" y="214203"/>
                </a:lnTo>
                <a:lnTo>
                  <a:pt x="171006" y="180507"/>
                </a:lnTo>
                <a:lnTo>
                  <a:pt x="201330" y="141545"/>
                </a:lnTo>
                <a:lnTo>
                  <a:pt x="225295" y="98011"/>
                </a:lnTo>
                <a:lnTo>
                  <a:pt x="242204" y="50598"/>
                </a:lnTo>
                <a:lnTo>
                  <a:pt x="251364" y="0"/>
                </a:lnTo>
              </a:path>
            </a:pathLst>
          </a:custGeom>
          <a:ln w="20941">
            <a:solidFill>
              <a:srgbClr val="1A0F5C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E35F7A5F-EF6A-E203-F651-F599DCEFFF35}"/>
              </a:ext>
            </a:extLst>
          </p:cNvPr>
          <p:cNvSpPr/>
          <p:nvPr/>
        </p:nvSpPr>
        <p:spPr>
          <a:xfrm>
            <a:off x="402212" y="3372478"/>
            <a:ext cx="2924449" cy="1967661"/>
          </a:xfrm>
          <a:custGeom>
            <a:avLst/>
            <a:gdLst/>
            <a:ahLst/>
            <a:cxnLst/>
            <a:rect l="l" t="t" r="r" b="b"/>
            <a:pathLst>
              <a:path w="4330700" h="2905759">
                <a:moveTo>
                  <a:pt x="20929" y="10477"/>
                </a:moveTo>
                <a:lnTo>
                  <a:pt x="17868" y="3073"/>
                </a:lnTo>
                <a:lnTo>
                  <a:pt x="10464" y="0"/>
                </a:lnTo>
                <a:lnTo>
                  <a:pt x="3060" y="3073"/>
                </a:lnTo>
                <a:lnTo>
                  <a:pt x="0" y="10477"/>
                </a:lnTo>
                <a:lnTo>
                  <a:pt x="3060" y="17881"/>
                </a:lnTo>
                <a:lnTo>
                  <a:pt x="10464" y="20942"/>
                </a:lnTo>
                <a:lnTo>
                  <a:pt x="17868" y="17881"/>
                </a:lnTo>
                <a:lnTo>
                  <a:pt x="20929" y="10477"/>
                </a:lnTo>
                <a:close/>
              </a:path>
              <a:path w="4330700" h="2905759">
                <a:moveTo>
                  <a:pt x="4016451" y="2895142"/>
                </a:moveTo>
                <a:lnTo>
                  <a:pt x="4013377" y="2887738"/>
                </a:lnTo>
                <a:lnTo>
                  <a:pt x="4005973" y="2884665"/>
                </a:lnTo>
                <a:lnTo>
                  <a:pt x="3998569" y="2887738"/>
                </a:lnTo>
                <a:lnTo>
                  <a:pt x="3995509" y="2895142"/>
                </a:lnTo>
                <a:lnTo>
                  <a:pt x="3998569" y="2902547"/>
                </a:lnTo>
                <a:lnTo>
                  <a:pt x="4005973" y="2905607"/>
                </a:lnTo>
                <a:lnTo>
                  <a:pt x="4013377" y="2902547"/>
                </a:lnTo>
                <a:lnTo>
                  <a:pt x="4016451" y="2895142"/>
                </a:lnTo>
                <a:close/>
              </a:path>
              <a:path w="4330700" h="2905759">
                <a:moveTo>
                  <a:pt x="4330573" y="2581783"/>
                </a:moveTo>
                <a:lnTo>
                  <a:pt x="4327512" y="2574379"/>
                </a:lnTo>
                <a:lnTo>
                  <a:pt x="4320108" y="2571305"/>
                </a:lnTo>
                <a:lnTo>
                  <a:pt x="4312704" y="2574379"/>
                </a:lnTo>
                <a:lnTo>
                  <a:pt x="4309630" y="2581783"/>
                </a:lnTo>
                <a:lnTo>
                  <a:pt x="4312704" y="2589187"/>
                </a:lnTo>
                <a:lnTo>
                  <a:pt x="4320108" y="2592247"/>
                </a:lnTo>
                <a:lnTo>
                  <a:pt x="4327512" y="2589187"/>
                </a:lnTo>
                <a:lnTo>
                  <a:pt x="4330573" y="2581783"/>
                </a:lnTo>
                <a:close/>
              </a:path>
            </a:pathLst>
          </a:custGeom>
          <a:solidFill>
            <a:srgbClr val="1A0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8C64DD-30BB-D19A-63AF-B086BC80A464}"/>
              </a:ext>
            </a:extLst>
          </p:cNvPr>
          <p:cNvGrpSpPr/>
          <p:nvPr userDrawn="1"/>
        </p:nvGrpSpPr>
        <p:grpSpPr>
          <a:xfrm>
            <a:off x="381000" y="3351205"/>
            <a:ext cx="247488" cy="1982784"/>
            <a:chOff x="381000" y="3351205"/>
            <a:chExt cx="247488" cy="1982784"/>
          </a:xfrm>
        </p:grpSpPr>
        <p:sp>
          <p:nvSpPr>
            <p:cNvPr id="58" name="object 5">
              <a:extLst>
                <a:ext uri="{FF2B5EF4-FFF2-40B4-BE49-F238E27FC236}">
                  <a16:creationId xmlns:a16="http://schemas.microsoft.com/office/drawing/2014/main" id="{1BF65D0E-0627-F234-B1E9-DAF71F8731CB}"/>
                </a:ext>
              </a:extLst>
            </p:cNvPr>
            <p:cNvSpPr/>
            <p:nvPr/>
          </p:nvSpPr>
          <p:spPr>
            <a:xfrm>
              <a:off x="409283" y="3421862"/>
              <a:ext cx="0" cy="1670964"/>
            </a:xfrm>
            <a:custGeom>
              <a:avLst/>
              <a:gdLst/>
              <a:ahLst/>
              <a:cxnLst/>
              <a:rect l="l" t="t" r="r" b="b"/>
              <a:pathLst>
                <a:path h="2467609">
                  <a:moveTo>
                    <a:pt x="0" y="0"/>
                  </a:moveTo>
                  <a:lnTo>
                    <a:pt x="0" y="2467139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">
              <a:extLst>
                <a:ext uri="{FF2B5EF4-FFF2-40B4-BE49-F238E27FC236}">
                  <a16:creationId xmlns:a16="http://schemas.microsoft.com/office/drawing/2014/main" id="{DC32E038-6AD5-5D99-0B7E-155514E82E9D}"/>
                </a:ext>
              </a:extLst>
            </p:cNvPr>
            <p:cNvSpPr/>
            <p:nvPr/>
          </p:nvSpPr>
          <p:spPr>
            <a:xfrm>
              <a:off x="413322" y="5155199"/>
              <a:ext cx="187388" cy="170708"/>
            </a:xfrm>
            <a:custGeom>
              <a:avLst/>
              <a:gdLst/>
              <a:ahLst/>
              <a:cxnLst/>
              <a:rect l="l" t="t" r="r" b="b"/>
              <a:pathLst>
                <a:path w="277494" h="252095">
                  <a:moveTo>
                    <a:pt x="0" y="0"/>
                  </a:moveTo>
                  <a:lnTo>
                    <a:pt x="13866" y="48836"/>
                  </a:lnTo>
                  <a:lnTo>
                    <a:pt x="35063" y="94111"/>
                  </a:lnTo>
                  <a:lnTo>
                    <a:pt x="62897" y="135126"/>
                  </a:lnTo>
                  <a:lnTo>
                    <a:pt x="96675" y="171188"/>
                  </a:lnTo>
                  <a:lnTo>
                    <a:pt x="135701" y="201599"/>
                  </a:lnTo>
                  <a:lnTo>
                    <a:pt x="179281" y="225664"/>
                  </a:lnTo>
                  <a:lnTo>
                    <a:pt x="226723" y="242687"/>
                  </a:lnTo>
                  <a:lnTo>
                    <a:pt x="277331" y="25197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7">
              <a:extLst>
                <a:ext uri="{FF2B5EF4-FFF2-40B4-BE49-F238E27FC236}">
                  <a16:creationId xmlns:a16="http://schemas.microsoft.com/office/drawing/2014/main" id="{6559E618-A26D-63F7-F1CA-FCA4249795C8}"/>
                </a:ext>
              </a:extLst>
            </p:cNvPr>
            <p:cNvSpPr/>
            <p:nvPr/>
          </p:nvSpPr>
          <p:spPr>
            <a:xfrm>
              <a:off x="402212" y="5106567"/>
              <a:ext cx="14151" cy="14190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9">
              <a:extLst>
                <a:ext uri="{FF2B5EF4-FFF2-40B4-BE49-F238E27FC236}">
                  <a16:creationId xmlns:a16="http://schemas.microsoft.com/office/drawing/2014/main" id="{1B562921-8B76-0027-F506-8F88B6F6D1A6}"/>
                </a:ext>
              </a:extLst>
            </p:cNvPr>
            <p:cNvSpPr/>
            <p:nvPr/>
          </p:nvSpPr>
          <p:spPr>
            <a:xfrm>
              <a:off x="614337" y="5319799"/>
              <a:ext cx="14151" cy="14190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2">
              <a:extLst>
                <a:ext uri="{FF2B5EF4-FFF2-40B4-BE49-F238E27FC236}">
                  <a16:creationId xmlns:a16="http://schemas.microsoft.com/office/drawing/2014/main" id="{E0943846-5820-FB6C-9E9E-7981A949FD6C}"/>
                </a:ext>
              </a:extLst>
            </p:cNvPr>
            <p:cNvSpPr/>
            <p:nvPr/>
          </p:nvSpPr>
          <p:spPr>
            <a:xfrm>
              <a:off x="381000" y="3351205"/>
              <a:ext cx="56602" cy="56759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41883" y="0"/>
                  </a:moveTo>
                  <a:lnTo>
                    <a:pt x="25581" y="3291"/>
                  </a:lnTo>
                  <a:lnTo>
                    <a:pt x="12267" y="12267"/>
                  </a:lnTo>
                  <a:lnTo>
                    <a:pt x="3291" y="25581"/>
                  </a:lnTo>
                  <a:lnTo>
                    <a:pt x="0" y="41883"/>
                  </a:lnTo>
                  <a:lnTo>
                    <a:pt x="3291" y="58185"/>
                  </a:lnTo>
                  <a:lnTo>
                    <a:pt x="12267" y="71499"/>
                  </a:lnTo>
                  <a:lnTo>
                    <a:pt x="25581" y="80475"/>
                  </a:lnTo>
                  <a:lnTo>
                    <a:pt x="41883" y="83767"/>
                  </a:lnTo>
                  <a:lnTo>
                    <a:pt x="58185" y="80475"/>
                  </a:lnTo>
                  <a:lnTo>
                    <a:pt x="71499" y="71499"/>
                  </a:lnTo>
                  <a:lnTo>
                    <a:pt x="80475" y="58185"/>
                  </a:lnTo>
                  <a:lnTo>
                    <a:pt x="83767" y="41883"/>
                  </a:lnTo>
                  <a:lnTo>
                    <a:pt x="80475" y="25581"/>
                  </a:lnTo>
                  <a:lnTo>
                    <a:pt x="71499" y="12267"/>
                  </a:lnTo>
                  <a:lnTo>
                    <a:pt x="58185" y="3291"/>
                  </a:lnTo>
                  <a:lnTo>
                    <a:pt x="41883" y="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13">
            <a:extLst>
              <a:ext uri="{FF2B5EF4-FFF2-40B4-BE49-F238E27FC236}">
                <a16:creationId xmlns:a16="http://schemas.microsoft.com/office/drawing/2014/main" id="{7E5B0826-F496-42D4-2ABF-A97CDA263D6D}"/>
              </a:ext>
            </a:extLst>
          </p:cNvPr>
          <p:cNvGrpSpPr/>
          <p:nvPr/>
        </p:nvGrpSpPr>
        <p:grpSpPr>
          <a:xfrm>
            <a:off x="3312435" y="1872371"/>
            <a:ext cx="226409" cy="3206049"/>
            <a:chOff x="5926521" y="3517515"/>
            <a:chExt cx="335280" cy="4734560"/>
          </a:xfrm>
        </p:grpSpPr>
        <p:sp>
          <p:nvSpPr>
            <p:cNvPr id="55" name="object 14">
              <a:extLst>
                <a:ext uri="{FF2B5EF4-FFF2-40B4-BE49-F238E27FC236}">
                  <a16:creationId xmlns:a16="http://schemas.microsoft.com/office/drawing/2014/main" id="{89E6EA38-6A81-1582-D5A7-B6C407B97A45}"/>
                </a:ext>
              </a:extLst>
            </p:cNvPr>
            <p:cNvSpPr/>
            <p:nvPr/>
          </p:nvSpPr>
          <p:spPr>
            <a:xfrm>
              <a:off x="5936992" y="3873609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5">
              <a:extLst>
                <a:ext uri="{FF2B5EF4-FFF2-40B4-BE49-F238E27FC236}">
                  <a16:creationId xmlns:a16="http://schemas.microsoft.com/office/drawing/2014/main" id="{CD50E4F5-5DF4-942D-898B-6E08EE983B75}"/>
                </a:ext>
              </a:extLst>
            </p:cNvPr>
            <p:cNvSpPr/>
            <p:nvPr/>
          </p:nvSpPr>
          <p:spPr>
            <a:xfrm>
              <a:off x="5942968" y="3529483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5" h="251460">
                  <a:moveTo>
                    <a:pt x="0" y="251332"/>
                  </a:moveTo>
                  <a:lnTo>
                    <a:pt x="13863" y="202521"/>
                  </a:lnTo>
                  <a:lnTo>
                    <a:pt x="35059" y="157290"/>
                  </a:lnTo>
                  <a:lnTo>
                    <a:pt x="62894" y="116335"/>
                  </a:lnTo>
                  <a:lnTo>
                    <a:pt x="96673" y="80349"/>
                  </a:lnTo>
                  <a:lnTo>
                    <a:pt x="135703" y="50028"/>
                  </a:lnTo>
                  <a:lnTo>
                    <a:pt x="179289" y="26067"/>
                  </a:lnTo>
                  <a:lnTo>
                    <a:pt x="226737" y="9159"/>
                  </a:lnTo>
                  <a:lnTo>
                    <a:pt x="27735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6">
              <a:extLst>
                <a:ext uri="{FF2B5EF4-FFF2-40B4-BE49-F238E27FC236}">
                  <a16:creationId xmlns:a16="http://schemas.microsoft.com/office/drawing/2014/main" id="{A559A6FC-BE2B-F5C4-050A-EFAABB4C054F}"/>
                </a:ext>
              </a:extLst>
            </p:cNvPr>
            <p:cNvSpPr/>
            <p:nvPr/>
          </p:nvSpPr>
          <p:spPr>
            <a:xfrm>
              <a:off x="5926518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42" y="324599"/>
                  </a:moveTo>
                  <a:lnTo>
                    <a:pt x="17881" y="317195"/>
                  </a:lnTo>
                  <a:lnTo>
                    <a:pt x="10477" y="314121"/>
                  </a:lnTo>
                  <a:lnTo>
                    <a:pt x="3073" y="317195"/>
                  </a:lnTo>
                  <a:lnTo>
                    <a:pt x="0" y="324599"/>
                  </a:lnTo>
                  <a:lnTo>
                    <a:pt x="3073" y="332003"/>
                  </a:lnTo>
                  <a:lnTo>
                    <a:pt x="10477" y="335064"/>
                  </a:lnTo>
                  <a:lnTo>
                    <a:pt x="17881" y="332003"/>
                  </a:lnTo>
                  <a:lnTo>
                    <a:pt x="20942" y="324599"/>
                  </a:lnTo>
                  <a:close/>
                </a:path>
                <a:path w="335279" h="335279">
                  <a:moveTo>
                    <a:pt x="335064" y="10464"/>
                  </a:moveTo>
                  <a:lnTo>
                    <a:pt x="332003" y="3060"/>
                  </a:lnTo>
                  <a:lnTo>
                    <a:pt x="324599" y="0"/>
                  </a:lnTo>
                  <a:lnTo>
                    <a:pt x="317195" y="3060"/>
                  </a:lnTo>
                  <a:lnTo>
                    <a:pt x="314134" y="10464"/>
                  </a:lnTo>
                  <a:lnTo>
                    <a:pt x="317195" y="17868"/>
                  </a:lnTo>
                  <a:lnTo>
                    <a:pt x="324599" y="20942"/>
                  </a:lnTo>
                  <a:lnTo>
                    <a:pt x="332003" y="17868"/>
                  </a:lnTo>
                  <a:lnTo>
                    <a:pt x="335064" y="10464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17">
            <a:extLst>
              <a:ext uri="{FF2B5EF4-FFF2-40B4-BE49-F238E27FC236}">
                <a16:creationId xmlns:a16="http://schemas.microsoft.com/office/drawing/2014/main" id="{B28073F3-6020-CCD2-BECA-EBD2532009DF}"/>
              </a:ext>
            </a:extLst>
          </p:cNvPr>
          <p:cNvGrpSpPr/>
          <p:nvPr/>
        </p:nvGrpSpPr>
        <p:grpSpPr>
          <a:xfrm>
            <a:off x="3574055" y="1872371"/>
            <a:ext cx="2552674" cy="227038"/>
            <a:chOff x="6313944" y="3517515"/>
            <a:chExt cx="3780154" cy="335280"/>
          </a:xfrm>
        </p:grpSpPr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4C38A7E6-1066-98D2-C580-D735479826F2}"/>
                </a:ext>
              </a:extLst>
            </p:cNvPr>
            <p:cNvSpPr/>
            <p:nvPr/>
          </p:nvSpPr>
          <p:spPr>
            <a:xfrm>
              <a:off x="6313944" y="3527986"/>
              <a:ext cx="3424554" cy="0"/>
            </a:xfrm>
            <a:custGeom>
              <a:avLst/>
              <a:gdLst/>
              <a:ahLst/>
              <a:cxnLst/>
              <a:rect l="l" t="t" r="r" b="b"/>
              <a:pathLst>
                <a:path w="3424554">
                  <a:moveTo>
                    <a:pt x="0" y="0"/>
                  </a:moveTo>
                  <a:lnTo>
                    <a:pt x="3423979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3BE53713-1ABF-45F7-2F82-56A2797C6E61}"/>
                </a:ext>
              </a:extLst>
            </p:cNvPr>
            <p:cNvSpPr/>
            <p:nvPr/>
          </p:nvSpPr>
          <p:spPr>
            <a:xfrm>
              <a:off x="9830637" y="3533965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0"/>
                  </a:moveTo>
                  <a:lnTo>
                    <a:pt x="48810" y="13860"/>
                  </a:lnTo>
                  <a:lnTo>
                    <a:pt x="94040" y="35055"/>
                  </a:lnTo>
                  <a:lnTo>
                    <a:pt x="134994" y="62889"/>
                  </a:lnTo>
                  <a:lnTo>
                    <a:pt x="170979" y="96669"/>
                  </a:lnTo>
                  <a:lnTo>
                    <a:pt x="201299" y="135700"/>
                  </a:lnTo>
                  <a:lnTo>
                    <a:pt x="225261" y="179287"/>
                  </a:lnTo>
                  <a:lnTo>
                    <a:pt x="242170" y="226736"/>
                  </a:lnTo>
                  <a:lnTo>
                    <a:pt x="251332" y="277352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20">
              <a:extLst>
                <a:ext uri="{FF2B5EF4-FFF2-40B4-BE49-F238E27FC236}">
                  <a16:creationId xmlns:a16="http://schemas.microsoft.com/office/drawing/2014/main" id="{D73F6B89-9C24-E685-B8F7-5143CDEADC63}"/>
                </a:ext>
              </a:extLst>
            </p:cNvPr>
            <p:cNvSpPr/>
            <p:nvPr/>
          </p:nvSpPr>
          <p:spPr>
            <a:xfrm>
              <a:off x="9758870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29" y="10464"/>
                  </a:moveTo>
                  <a:lnTo>
                    <a:pt x="17868" y="3060"/>
                  </a:lnTo>
                  <a:lnTo>
                    <a:pt x="10464" y="0"/>
                  </a:lnTo>
                  <a:lnTo>
                    <a:pt x="3060" y="3060"/>
                  </a:lnTo>
                  <a:lnTo>
                    <a:pt x="0" y="10464"/>
                  </a:lnTo>
                  <a:lnTo>
                    <a:pt x="3060" y="17868"/>
                  </a:lnTo>
                  <a:lnTo>
                    <a:pt x="10464" y="20942"/>
                  </a:lnTo>
                  <a:lnTo>
                    <a:pt x="17868" y="17868"/>
                  </a:lnTo>
                  <a:lnTo>
                    <a:pt x="20929" y="10464"/>
                  </a:lnTo>
                  <a:close/>
                </a:path>
                <a:path w="335279" h="335279">
                  <a:moveTo>
                    <a:pt x="335064" y="324599"/>
                  </a:moveTo>
                  <a:lnTo>
                    <a:pt x="331990" y="317195"/>
                  </a:lnTo>
                  <a:lnTo>
                    <a:pt x="324586" y="314121"/>
                  </a:lnTo>
                  <a:lnTo>
                    <a:pt x="317182" y="317195"/>
                  </a:lnTo>
                  <a:lnTo>
                    <a:pt x="314121" y="324599"/>
                  </a:lnTo>
                  <a:lnTo>
                    <a:pt x="317182" y="332003"/>
                  </a:lnTo>
                  <a:lnTo>
                    <a:pt x="324586" y="335064"/>
                  </a:lnTo>
                  <a:lnTo>
                    <a:pt x="331990" y="332003"/>
                  </a:lnTo>
                  <a:lnTo>
                    <a:pt x="335064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D912B15F-8799-7B6C-5F34-E6263B7F1C69}"/>
              </a:ext>
            </a:extLst>
          </p:cNvPr>
          <p:cNvGrpSpPr/>
          <p:nvPr/>
        </p:nvGrpSpPr>
        <p:grpSpPr>
          <a:xfrm>
            <a:off x="6112477" y="2134832"/>
            <a:ext cx="226409" cy="3206049"/>
            <a:chOff x="10072992" y="3905106"/>
            <a:chExt cx="335280" cy="4734560"/>
          </a:xfrm>
        </p:grpSpPr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AFF3A81E-518C-7E77-7EB0-B276417480FA}"/>
                </a:ext>
              </a:extLst>
            </p:cNvPr>
            <p:cNvSpPr/>
            <p:nvPr/>
          </p:nvSpPr>
          <p:spPr>
            <a:xfrm>
              <a:off x="10083463" y="3905106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0"/>
                  </a:moveTo>
                  <a:lnTo>
                    <a:pt x="0" y="437798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5F5B3569-3F4E-477A-6BE3-C16E0D116B18}"/>
                </a:ext>
              </a:extLst>
            </p:cNvPr>
            <p:cNvSpPr/>
            <p:nvPr/>
          </p:nvSpPr>
          <p:spPr>
            <a:xfrm>
              <a:off x="10089439" y="8375882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5" h="251459">
                  <a:moveTo>
                    <a:pt x="0" y="0"/>
                  </a:moveTo>
                  <a:lnTo>
                    <a:pt x="13863" y="48811"/>
                  </a:lnTo>
                  <a:lnTo>
                    <a:pt x="35059" y="94042"/>
                  </a:lnTo>
                  <a:lnTo>
                    <a:pt x="62894" y="134998"/>
                  </a:lnTo>
                  <a:lnTo>
                    <a:pt x="96673" y="170984"/>
                  </a:lnTo>
                  <a:lnTo>
                    <a:pt x="135703" y="201306"/>
                  </a:lnTo>
                  <a:lnTo>
                    <a:pt x="179289" y="225269"/>
                  </a:lnTo>
                  <a:lnTo>
                    <a:pt x="226737" y="242180"/>
                  </a:lnTo>
                  <a:lnTo>
                    <a:pt x="277352" y="251343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4">
              <a:extLst>
                <a:ext uri="{FF2B5EF4-FFF2-40B4-BE49-F238E27FC236}">
                  <a16:creationId xmlns:a16="http://schemas.microsoft.com/office/drawing/2014/main" id="{C5468CE2-1CE4-A6A3-B35D-A9CFBFB1BA49}"/>
                </a:ext>
              </a:extLst>
            </p:cNvPr>
            <p:cNvSpPr/>
            <p:nvPr/>
          </p:nvSpPr>
          <p:spPr>
            <a:xfrm>
              <a:off x="10072993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42" y="10477"/>
                  </a:moveTo>
                  <a:lnTo>
                    <a:pt x="17868" y="3073"/>
                  </a:lnTo>
                  <a:lnTo>
                    <a:pt x="10464" y="0"/>
                  </a:lnTo>
                  <a:lnTo>
                    <a:pt x="3060" y="3073"/>
                  </a:lnTo>
                  <a:lnTo>
                    <a:pt x="0" y="10477"/>
                  </a:lnTo>
                  <a:lnTo>
                    <a:pt x="3060" y="17881"/>
                  </a:lnTo>
                  <a:lnTo>
                    <a:pt x="10464" y="20942"/>
                  </a:lnTo>
                  <a:lnTo>
                    <a:pt x="17868" y="17881"/>
                  </a:lnTo>
                  <a:lnTo>
                    <a:pt x="20942" y="10477"/>
                  </a:lnTo>
                  <a:close/>
                </a:path>
                <a:path w="335279" h="335279">
                  <a:moveTo>
                    <a:pt x="335064" y="324599"/>
                  </a:moveTo>
                  <a:lnTo>
                    <a:pt x="332003" y="317195"/>
                  </a:lnTo>
                  <a:lnTo>
                    <a:pt x="324599" y="314134"/>
                  </a:lnTo>
                  <a:lnTo>
                    <a:pt x="317195" y="317195"/>
                  </a:lnTo>
                  <a:lnTo>
                    <a:pt x="314121" y="324599"/>
                  </a:lnTo>
                  <a:lnTo>
                    <a:pt x="317195" y="332003"/>
                  </a:lnTo>
                  <a:lnTo>
                    <a:pt x="324599" y="335076"/>
                  </a:lnTo>
                  <a:lnTo>
                    <a:pt x="332003" y="332003"/>
                  </a:lnTo>
                  <a:lnTo>
                    <a:pt x="335064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EF0EC330-A54E-0A08-05C3-18798EA6B50D}"/>
              </a:ext>
            </a:extLst>
          </p:cNvPr>
          <p:cNvGrpSpPr/>
          <p:nvPr/>
        </p:nvGrpSpPr>
        <p:grpSpPr>
          <a:xfrm>
            <a:off x="6374097" y="5113658"/>
            <a:ext cx="2552674" cy="227038"/>
            <a:chOff x="10460414" y="8304114"/>
            <a:chExt cx="3780154" cy="335280"/>
          </a:xfrm>
        </p:grpSpPr>
        <p:sp>
          <p:nvSpPr>
            <p:cNvPr id="46" name="object 26">
              <a:extLst>
                <a:ext uri="{FF2B5EF4-FFF2-40B4-BE49-F238E27FC236}">
                  <a16:creationId xmlns:a16="http://schemas.microsoft.com/office/drawing/2014/main" id="{50C051EC-07DA-E1CC-F6A5-24FCD3457D01}"/>
                </a:ext>
              </a:extLst>
            </p:cNvPr>
            <p:cNvSpPr/>
            <p:nvPr/>
          </p:nvSpPr>
          <p:spPr>
            <a:xfrm>
              <a:off x="10460414" y="8628710"/>
              <a:ext cx="3424554" cy="0"/>
            </a:xfrm>
            <a:custGeom>
              <a:avLst/>
              <a:gdLst/>
              <a:ahLst/>
              <a:cxnLst/>
              <a:rect l="l" t="t" r="r" b="b"/>
              <a:pathLst>
                <a:path w="3424555">
                  <a:moveTo>
                    <a:pt x="0" y="0"/>
                  </a:moveTo>
                  <a:lnTo>
                    <a:pt x="3423979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7">
              <a:extLst>
                <a:ext uri="{FF2B5EF4-FFF2-40B4-BE49-F238E27FC236}">
                  <a16:creationId xmlns:a16="http://schemas.microsoft.com/office/drawing/2014/main" id="{0B53266E-05BF-7F85-FEEE-B771F63DCE06}"/>
                </a:ext>
              </a:extLst>
            </p:cNvPr>
            <p:cNvSpPr/>
            <p:nvPr/>
          </p:nvSpPr>
          <p:spPr>
            <a:xfrm>
              <a:off x="13977108" y="8345379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277352"/>
                  </a:moveTo>
                  <a:lnTo>
                    <a:pt x="48810" y="263492"/>
                  </a:lnTo>
                  <a:lnTo>
                    <a:pt x="94040" y="242297"/>
                  </a:lnTo>
                  <a:lnTo>
                    <a:pt x="134994" y="214462"/>
                  </a:lnTo>
                  <a:lnTo>
                    <a:pt x="170979" y="180682"/>
                  </a:lnTo>
                  <a:lnTo>
                    <a:pt x="201299" y="141652"/>
                  </a:lnTo>
                  <a:lnTo>
                    <a:pt x="225261" y="98065"/>
                  </a:lnTo>
                  <a:lnTo>
                    <a:pt x="242170" y="50616"/>
                  </a:lnTo>
                  <a:lnTo>
                    <a:pt x="25133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8">
              <a:extLst>
                <a:ext uri="{FF2B5EF4-FFF2-40B4-BE49-F238E27FC236}">
                  <a16:creationId xmlns:a16="http://schemas.microsoft.com/office/drawing/2014/main" id="{7CFA776A-F2E4-123F-8245-2A8CB70570F4}"/>
                </a:ext>
              </a:extLst>
            </p:cNvPr>
            <p:cNvSpPr/>
            <p:nvPr/>
          </p:nvSpPr>
          <p:spPr>
            <a:xfrm>
              <a:off x="13905331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81" y="317195"/>
                  </a:lnTo>
                  <a:lnTo>
                    <a:pt x="10477" y="314134"/>
                  </a:lnTo>
                  <a:lnTo>
                    <a:pt x="3073" y="317195"/>
                  </a:lnTo>
                  <a:lnTo>
                    <a:pt x="0" y="324599"/>
                  </a:lnTo>
                  <a:lnTo>
                    <a:pt x="3073" y="332003"/>
                  </a:lnTo>
                  <a:lnTo>
                    <a:pt x="10477" y="335076"/>
                  </a:lnTo>
                  <a:lnTo>
                    <a:pt x="17881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76" y="10477"/>
                  </a:moveTo>
                  <a:lnTo>
                    <a:pt x="332003" y="3073"/>
                  </a:lnTo>
                  <a:lnTo>
                    <a:pt x="324599" y="0"/>
                  </a:lnTo>
                  <a:lnTo>
                    <a:pt x="317195" y="3073"/>
                  </a:lnTo>
                  <a:lnTo>
                    <a:pt x="314134" y="10477"/>
                  </a:lnTo>
                  <a:lnTo>
                    <a:pt x="317195" y="17881"/>
                  </a:lnTo>
                  <a:lnTo>
                    <a:pt x="324599" y="20942"/>
                  </a:lnTo>
                  <a:lnTo>
                    <a:pt x="332003" y="17881"/>
                  </a:lnTo>
                  <a:lnTo>
                    <a:pt x="335076" y="10477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9">
            <a:extLst>
              <a:ext uri="{FF2B5EF4-FFF2-40B4-BE49-F238E27FC236}">
                <a16:creationId xmlns:a16="http://schemas.microsoft.com/office/drawing/2014/main" id="{8FA7A9C2-7F49-B7E0-8589-A8C8E932789E}"/>
              </a:ext>
            </a:extLst>
          </p:cNvPr>
          <p:cNvGrpSpPr/>
          <p:nvPr/>
        </p:nvGrpSpPr>
        <p:grpSpPr>
          <a:xfrm>
            <a:off x="8912518" y="1872371"/>
            <a:ext cx="226409" cy="3206049"/>
            <a:chOff x="14219462" y="3517515"/>
            <a:chExt cx="335280" cy="4734560"/>
          </a:xfrm>
        </p:grpSpPr>
        <p:sp>
          <p:nvSpPr>
            <p:cNvPr id="43" name="object 30">
              <a:extLst>
                <a:ext uri="{FF2B5EF4-FFF2-40B4-BE49-F238E27FC236}">
                  <a16:creationId xmlns:a16="http://schemas.microsoft.com/office/drawing/2014/main" id="{9FE12F61-0FB4-94ED-80BC-31C82915D246}"/>
                </a:ext>
              </a:extLst>
            </p:cNvPr>
            <p:cNvSpPr/>
            <p:nvPr/>
          </p:nvSpPr>
          <p:spPr>
            <a:xfrm>
              <a:off x="14229933" y="3873609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1">
              <a:extLst>
                <a:ext uri="{FF2B5EF4-FFF2-40B4-BE49-F238E27FC236}">
                  <a16:creationId xmlns:a16="http://schemas.microsoft.com/office/drawing/2014/main" id="{7AE019EF-E4A6-0AED-4E99-8DF49446C91A}"/>
                </a:ext>
              </a:extLst>
            </p:cNvPr>
            <p:cNvSpPr/>
            <p:nvPr/>
          </p:nvSpPr>
          <p:spPr>
            <a:xfrm>
              <a:off x="14235909" y="3529483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4" h="251460">
                  <a:moveTo>
                    <a:pt x="0" y="251332"/>
                  </a:moveTo>
                  <a:lnTo>
                    <a:pt x="13863" y="202521"/>
                  </a:lnTo>
                  <a:lnTo>
                    <a:pt x="35059" y="157290"/>
                  </a:lnTo>
                  <a:lnTo>
                    <a:pt x="62894" y="116335"/>
                  </a:lnTo>
                  <a:lnTo>
                    <a:pt x="96673" y="80349"/>
                  </a:lnTo>
                  <a:lnTo>
                    <a:pt x="135703" y="50028"/>
                  </a:lnTo>
                  <a:lnTo>
                    <a:pt x="179289" y="26067"/>
                  </a:lnTo>
                  <a:lnTo>
                    <a:pt x="226737" y="9159"/>
                  </a:lnTo>
                  <a:lnTo>
                    <a:pt x="27735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2">
              <a:extLst>
                <a:ext uri="{FF2B5EF4-FFF2-40B4-BE49-F238E27FC236}">
                  <a16:creationId xmlns:a16="http://schemas.microsoft.com/office/drawing/2014/main" id="{427E641D-8805-E277-9625-A8B0CD58682F}"/>
                </a:ext>
              </a:extLst>
            </p:cNvPr>
            <p:cNvSpPr/>
            <p:nvPr/>
          </p:nvSpPr>
          <p:spPr>
            <a:xfrm>
              <a:off x="14219466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68" y="317195"/>
                  </a:lnTo>
                  <a:lnTo>
                    <a:pt x="10464" y="314121"/>
                  </a:lnTo>
                  <a:lnTo>
                    <a:pt x="3060" y="317195"/>
                  </a:lnTo>
                  <a:lnTo>
                    <a:pt x="0" y="324599"/>
                  </a:lnTo>
                  <a:lnTo>
                    <a:pt x="3060" y="332003"/>
                  </a:lnTo>
                  <a:lnTo>
                    <a:pt x="10464" y="335064"/>
                  </a:lnTo>
                  <a:lnTo>
                    <a:pt x="17868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64" y="10464"/>
                  </a:moveTo>
                  <a:lnTo>
                    <a:pt x="331990" y="3060"/>
                  </a:lnTo>
                  <a:lnTo>
                    <a:pt x="324586" y="0"/>
                  </a:lnTo>
                  <a:lnTo>
                    <a:pt x="317195" y="3060"/>
                  </a:lnTo>
                  <a:lnTo>
                    <a:pt x="314121" y="10464"/>
                  </a:lnTo>
                  <a:lnTo>
                    <a:pt x="317195" y="17868"/>
                  </a:lnTo>
                  <a:lnTo>
                    <a:pt x="324586" y="20942"/>
                  </a:lnTo>
                  <a:lnTo>
                    <a:pt x="331990" y="17868"/>
                  </a:lnTo>
                  <a:lnTo>
                    <a:pt x="335064" y="10464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33">
            <a:extLst>
              <a:ext uri="{FF2B5EF4-FFF2-40B4-BE49-F238E27FC236}">
                <a16:creationId xmlns:a16="http://schemas.microsoft.com/office/drawing/2014/main" id="{897E395E-A42B-F93A-89D3-E4E38620C2DA}"/>
              </a:ext>
            </a:extLst>
          </p:cNvPr>
          <p:cNvGrpSpPr/>
          <p:nvPr/>
        </p:nvGrpSpPr>
        <p:grpSpPr>
          <a:xfrm>
            <a:off x="9174512" y="1872371"/>
            <a:ext cx="2616138" cy="227038"/>
            <a:chOff x="14607437" y="3517515"/>
            <a:chExt cx="3874135" cy="335280"/>
          </a:xfrm>
        </p:grpSpPr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A72F11A5-F3CB-EBCF-33D6-C86B7A8F2542}"/>
                </a:ext>
              </a:extLst>
            </p:cNvPr>
            <p:cNvSpPr/>
            <p:nvPr/>
          </p:nvSpPr>
          <p:spPr>
            <a:xfrm>
              <a:off x="14607437" y="3527986"/>
              <a:ext cx="3517900" cy="0"/>
            </a:xfrm>
            <a:custGeom>
              <a:avLst/>
              <a:gdLst/>
              <a:ahLst/>
              <a:cxnLst/>
              <a:rect l="l" t="t" r="r" b="b"/>
              <a:pathLst>
                <a:path w="3517900">
                  <a:moveTo>
                    <a:pt x="0" y="0"/>
                  </a:moveTo>
                  <a:lnTo>
                    <a:pt x="351739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5">
              <a:extLst>
                <a:ext uri="{FF2B5EF4-FFF2-40B4-BE49-F238E27FC236}">
                  <a16:creationId xmlns:a16="http://schemas.microsoft.com/office/drawing/2014/main" id="{E9FBEA00-C184-8D4E-59C3-200048294678}"/>
                </a:ext>
              </a:extLst>
            </p:cNvPr>
            <p:cNvSpPr/>
            <p:nvPr/>
          </p:nvSpPr>
          <p:spPr>
            <a:xfrm>
              <a:off x="18217817" y="3533965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0"/>
                  </a:moveTo>
                  <a:lnTo>
                    <a:pt x="48810" y="13860"/>
                  </a:lnTo>
                  <a:lnTo>
                    <a:pt x="94040" y="35055"/>
                  </a:lnTo>
                  <a:lnTo>
                    <a:pt x="134994" y="62889"/>
                  </a:lnTo>
                  <a:lnTo>
                    <a:pt x="170979" y="96669"/>
                  </a:lnTo>
                  <a:lnTo>
                    <a:pt x="201299" y="135700"/>
                  </a:lnTo>
                  <a:lnTo>
                    <a:pt x="225261" y="179287"/>
                  </a:lnTo>
                  <a:lnTo>
                    <a:pt x="242170" y="226736"/>
                  </a:lnTo>
                  <a:lnTo>
                    <a:pt x="251332" y="277352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6">
              <a:extLst>
                <a:ext uri="{FF2B5EF4-FFF2-40B4-BE49-F238E27FC236}">
                  <a16:creationId xmlns:a16="http://schemas.microsoft.com/office/drawing/2014/main" id="{DB1DF6D1-9675-BFD5-7522-A5686653BAC9}"/>
                </a:ext>
              </a:extLst>
            </p:cNvPr>
            <p:cNvSpPr/>
            <p:nvPr/>
          </p:nvSpPr>
          <p:spPr>
            <a:xfrm>
              <a:off x="18146040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10464"/>
                  </a:moveTo>
                  <a:lnTo>
                    <a:pt x="17881" y="3060"/>
                  </a:lnTo>
                  <a:lnTo>
                    <a:pt x="10477" y="0"/>
                  </a:lnTo>
                  <a:lnTo>
                    <a:pt x="3073" y="3060"/>
                  </a:lnTo>
                  <a:lnTo>
                    <a:pt x="0" y="10464"/>
                  </a:lnTo>
                  <a:lnTo>
                    <a:pt x="3073" y="17868"/>
                  </a:lnTo>
                  <a:lnTo>
                    <a:pt x="10477" y="20942"/>
                  </a:lnTo>
                  <a:lnTo>
                    <a:pt x="17881" y="17868"/>
                  </a:lnTo>
                  <a:lnTo>
                    <a:pt x="20942" y="10464"/>
                  </a:lnTo>
                  <a:close/>
                </a:path>
                <a:path w="335280" h="335279">
                  <a:moveTo>
                    <a:pt x="335076" y="324599"/>
                  </a:moveTo>
                  <a:lnTo>
                    <a:pt x="332003" y="317195"/>
                  </a:lnTo>
                  <a:lnTo>
                    <a:pt x="324599" y="314121"/>
                  </a:lnTo>
                  <a:lnTo>
                    <a:pt x="317195" y="317195"/>
                  </a:lnTo>
                  <a:lnTo>
                    <a:pt x="314134" y="324599"/>
                  </a:lnTo>
                  <a:lnTo>
                    <a:pt x="317195" y="332003"/>
                  </a:lnTo>
                  <a:lnTo>
                    <a:pt x="324599" y="335064"/>
                  </a:lnTo>
                  <a:lnTo>
                    <a:pt x="332003" y="332003"/>
                  </a:lnTo>
                  <a:lnTo>
                    <a:pt x="335076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37">
            <a:extLst>
              <a:ext uri="{FF2B5EF4-FFF2-40B4-BE49-F238E27FC236}">
                <a16:creationId xmlns:a16="http://schemas.microsoft.com/office/drawing/2014/main" id="{628F4EC7-BC30-BDE7-8951-7946439D516A}"/>
              </a:ext>
            </a:extLst>
          </p:cNvPr>
          <p:cNvGrpSpPr/>
          <p:nvPr/>
        </p:nvGrpSpPr>
        <p:grpSpPr>
          <a:xfrm>
            <a:off x="11755685" y="2134641"/>
            <a:ext cx="55315" cy="1408236"/>
            <a:chOff x="18429794" y="3904825"/>
            <a:chExt cx="81915" cy="2079625"/>
          </a:xfrm>
        </p:grpSpPr>
        <p:sp>
          <p:nvSpPr>
            <p:cNvPr id="37" name="object 38">
              <a:extLst>
                <a:ext uri="{FF2B5EF4-FFF2-40B4-BE49-F238E27FC236}">
                  <a16:creationId xmlns:a16="http://schemas.microsoft.com/office/drawing/2014/main" id="{02C09891-3C21-02C6-D9EB-D6D62ACAA23D}"/>
                </a:ext>
              </a:extLst>
            </p:cNvPr>
            <p:cNvSpPr/>
            <p:nvPr/>
          </p:nvSpPr>
          <p:spPr>
            <a:xfrm>
              <a:off x="18470641" y="3904825"/>
              <a:ext cx="0" cy="1975485"/>
            </a:xfrm>
            <a:custGeom>
              <a:avLst/>
              <a:gdLst/>
              <a:ahLst/>
              <a:cxnLst/>
              <a:rect l="l" t="t" r="r" b="b"/>
              <a:pathLst>
                <a:path h="1975485">
                  <a:moveTo>
                    <a:pt x="0" y="0"/>
                  </a:moveTo>
                  <a:lnTo>
                    <a:pt x="0" y="1975426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9">
              <a:extLst>
                <a:ext uri="{FF2B5EF4-FFF2-40B4-BE49-F238E27FC236}">
                  <a16:creationId xmlns:a16="http://schemas.microsoft.com/office/drawing/2014/main" id="{151E7C42-172D-6132-7624-738CC62D3ECC}"/>
                </a:ext>
              </a:extLst>
            </p:cNvPr>
            <p:cNvSpPr/>
            <p:nvPr/>
          </p:nvSpPr>
          <p:spPr>
            <a:xfrm>
              <a:off x="18460175" y="5901139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0">
              <a:extLst>
                <a:ext uri="{FF2B5EF4-FFF2-40B4-BE49-F238E27FC236}">
                  <a16:creationId xmlns:a16="http://schemas.microsoft.com/office/drawing/2014/main" id="{982D1E67-ADDC-FDB4-C1BE-B34D2B83D864}"/>
                </a:ext>
              </a:extLst>
            </p:cNvPr>
            <p:cNvSpPr/>
            <p:nvPr/>
          </p:nvSpPr>
          <p:spPr>
            <a:xfrm>
              <a:off x="18429794" y="5871842"/>
              <a:ext cx="81915" cy="112395"/>
            </a:xfrm>
            <a:custGeom>
              <a:avLst/>
              <a:gdLst/>
              <a:ahLst/>
              <a:cxnLst/>
              <a:rect l="l" t="t" r="r" b="b"/>
              <a:pathLst>
                <a:path w="81915" h="112395">
                  <a:moveTo>
                    <a:pt x="81704" y="0"/>
                  </a:moveTo>
                  <a:lnTo>
                    <a:pt x="0" y="0"/>
                  </a:lnTo>
                  <a:lnTo>
                    <a:pt x="40846" y="112268"/>
                  </a:lnTo>
                  <a:lnTo>
                    <a:pt x="81704" y="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Picture Placeholder 4">
            <a:extLst>
              <a:ext uri="{FF2B5EF4-FFF2-40B4-BE49-F238E27FC236}">
                <a16:creationId xmlns:a16="http://schemas.microsoft.com/office/drawing/2014/main" id="{14ECFD4A-0700-35A8-B66C-B18241C1EF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118360" y="2750635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9" name="Picture Placeholder 4">
            <a:extLst>
              <a:ext uri="{FF2B5EF4-FFF2-40B4-BE49-F238E27FC236}">
                <a16:creationId xmlns:a16="http://schemas.microsoft.com/office/drawing/2014/main" id="{92AEF7A3-2A0A-2B14-37C2-B829F7959B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79088" y="2740569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0" name="Picture Placeholder 4">
            <a:extLst>
              <a:ext uri="{FF2B5EF4-FFF2-40B4-BE49-F238E27FC236}">
                <a16:creationId xmlns:a16="http://schemas.microsoft.com/office/drawing/2014/main" id="{98FA5A22-04AD-EB8D-179A-35A9DB7514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8728" y="2750635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2" name="Picture Placeholder 4">
            <a:extLst>
              <a:ext uri="{FF2B5EF4-FFF2-40B4-BE49-F238E27FC236}">
                <a16:creationId xmlns:a16="http://schemas.microsoft.com/office/drawing/2014/main" id="{F8186E98-2FE0-A4D5-DD37-7EE6539496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38000" y="2746418"/>
            <a:ext cx="823912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77C58D-E444-0CF9-27E3-810F2AA1F9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74196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4319FDF-4BC8-DA5F-A36B-A72E07F23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893836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42977D04-ADBD-7281-8389-427A84DE9B7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6713468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AA4FEF9-F31D-8C24-2BF1-63A24C5162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533108" y="3860379"/>
            <a:ext cx="1633697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0DFCAAE-784D-8441-000D-4AF12A9E1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B59C-F715-3414-C3E9-F74A41D6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2276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C89DCF6-CF26-4FFB-A1EA-F88B34B7DDB1}"/>
              </a:ext>
            </a:extLst>
          </p:cNvPr>
          <p:cNvGrpSpPr/>
          <p:nvPr userDrawn="1"/>
        </p:nvGrpSpPr>
        <p:grpSpPr>
          <a:xfrm>
            <a:off x="381000" y="1872371"/>
            <a:ext cx="11429999" cy="3468510"/>
            <a:chOff x="381000" y="1872371"/>
            <a:chExt cx="11429999" cy="346851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957A38C-3E1D-517B-6C30-EE3551C364E1}"/>
                </a:ext>
              </a:extLst>
            </p:cNvPr>
            <p:cNvGrpSpPr/>
            <p:nvPr userDrawn="1"/>
          </p:nvGrpSpPr>
          <p:grpSpPr>
            <a:xfrm>
              <a:off x="608957" y="5141587"/>
              <a:ext cx="2142079" cy="191424"/>
              <a:chOff x="608957" y="5141587"/>
              <a:chExt cx="2142079" cy="191424"/>
            </a:xfrm>
          </p:grpSpPr>
          <p:sp>
            <p:nvSpPr>
              <p:cNvPr id="61" name="object 8">
                <a:extLst>
                  <a:ext uri="{FF2B5EF4-FFF2-40B4-BE49-F238E27FC236}">
                    <a16:creationId xmlns:a16="http://schemas.microsoft.com/office/drawing/2014/main" id="{75AD6B4D-56CD-CBD5-1D27-42052B48904C}"/>
                  </a:ext>
                </a:extLst>
              </p:cNvPr>
              <p:cNvSpPr/>
              <p:nvPr/>
            </p:nvSpPr>
            <p:spPr>
              <a:xfrm>
                <a:off x="608957" y="5326991"/>
                <a:ext cx="1955026" cy="6020"/>
              </a:xfrm>
              <a:custGeom>
                <a:avLst/>
                <a:gdLst/>
                <a:ahLst/>
                <a:cxnLst/>
                <a:rect l="l" t="t" r="r" b="b"/>
                <a:pathLst>
                  <a:path w="3588385" h="8890">
                    <a:moveTo>
                      <a:pt x="0" y="0"/>
                    </a:moveTo>
                    <a:lnTo>
                      <a:pt x="3587786" y="871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10">
                <a:extLst>
                  <a:ext uri="{FF2B5EF4-FFF2-40B4-BE49-F238E27FC236}">
                    <a16:creationId xmlns:a16="http://schemas.microsoft.com/office/drawing/2014/main" id="{D7C8A975-CA69-0CBC-BA39-90E954E29B65}"/>
                  </a:ext>
                </a:extLst>
              </p:cNvPr>
              <p:cNvSpPr/>
              <p:nvPr/>
            </p:nvSpPr>
            <p:spPr>
              <a:xfrm>
                <a:off x="2614035" y="5141587"/>
                <a:ext cx="137001" cy="187478"/>
              </a:xfrm>
              <a:custGeom>
                <a:avLst/>
                <a:gdLst/>
                <a:ahLst/>
                <a:cxnLst/>
                <a:rect l="l" t="t" r="r" b="b"/>
                <a:pathLst>
                  <a:path w="251460" h="276859">
                    <a:moveTo>
                      <a:pt x="0" y="276766"/>
                    </a:moveTo>
                    <a:lnTo>
                      <a:pt x="48818" y="263026"/>
                    </a:lnTo>
                    <a:lnTo>
                      <a:pt x="94055" y="241941"/>
                    </a:lnTo>
                    <a:lnTo>
                      <a:pt x="135016" y="214203"/>
                    </a:lnTo>
                    <a:lnTo>
                      <a:pt x="171006" y="180507"/>
                    </a:lnTo>
                    <a:lnTo>
                      <a:pt x="201330" y="141545"/>
                    </a:lnTo>
                    <a:lnTo>
                      <a:pt x="225295" y="98011"/>
                    </a:lnTo>
                    <a:lnTo>
                      <a:pt x="242204" y="50598"/>
                    </a:lnTo>
                    <a:lnTo>
                      <a:pt x="251364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81BBE61-CFAE-C29F-136F-434DBC361A62}"/>
                </a:ext>
              </a:extLst>
            </p:cNvPr>
            <p:cNvGrpSpPr/>
            <p:nvPr/>
          </p:nvGrpSpPr>
          <p:grpSpPr>
            <a:xfrm>
              <a:off x="2746644" y="1872377"/>
              <a:ext cx="226409" cy="3205947"/>
              <a:chOff x="2746644" y="1872377"/>
              <a:chExt cx="226409" cy="3205947"/>
            </a:xfrm>
          </p:grpSpPr>
          <p:sp>
            <p:nvSpPr>
              <p:cNvPr id="55" name="object 14">
                <a:extLst>
                  <a:ext uri="{FF2B5EF4-FFF2-40B4-BE49-F238E27FC236}">
                    <a16:creationId xmlns:a16="http://schemas.microsoft.com/office/drawing/2014/main" id="{89E6EA38-6A81-1582-D5A7-B6C407B97A45}"/>
                  </a:ext>
                </a:extLst>
              </p:cNvPr>
              <p:cNvSpPr/>
              <p:nvPr/>
            </p:nvSpPr>
            <p:spPr>
              <a:xfrm>
                <a:off x="2752740" y="2113503"/>
                <a:ext cx="0" cy="2964821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4377981"/>
                    </a:moveTo>
                    <a:lnTo>
                      <a:pt x="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15">
                <a:extLst>
                  <a:ext uri="{FF2B5EF4-FFF2-40B4-BE49-F238E27FC236}">
                    <a16:creationId xmlns:a16="http://schemas.microsoft.com/office/drawing/2014/main" id="{CD50E4F5-5DF4-942D-898B-6E08EE983B75}"/>
                  </a:ext>
                </a:extLst>
              </p:cNvPr>
              <p:cNvSpPr/>
              <p:nvPr/>
            </p:nvSpPr>
            <p:spPr>
              <a:xfrm>
                <a:off x="2757752" y="1880475"/>
                <a:ext cx="187388" cy="170278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16">
                <a:extLst>
                  <a:ext uri="{FF2B5EF4-FFF2-40B4-BE49-F238E27FC236}">
                    <a16:creationId xmlns:a16="http://schemas.microsoft.com/office/drawing/2014/main" id="{A559A6FC-BE2B-F5C4-050A-EFAABB4C054F}"/>
                  </a:ext>
                </a:extLst>
              </p:cNvPr>
              <p:cNvSpPr/>
              <p:nvPr/>
            </p:nvSpPr>
            <p:spPr>
              <a:xfrm>
                <a:off x="2746644" y="1872377"/>
                <a:ext cx="226409" cy="227038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21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64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79" h="335279">
                    <a:moveTo>
                      <a:pt x="335064" y="10464"/>
                    </a:moveTo>
                    <a:lnTo>
                      <a:pt x="332003" y="3060"/>
                    </a:lnTo>
                    <a:lnTo>
                      <a:pt x="324599" y="0"/>
                    </a:lnTo>
                    <a:lnTo>
                      <a:pt x="317195" y="3060"/>
                    </a:lnTo>
                    <a:lnTo>
                      <a:pt x="314134" y="10464"/>
                    </a:lnTo>
                    <a:lnTo>
                      <a:pt x="317195" y="17868"/>
                    </a:lnTo>
                    <a:lnTo>
                      <a:pt x="324599" y="20942"/>
                    </a:lnTo>
                    <a:lnTo>
                      <a:pt x="332003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4" name="object 21">
              <a:extLst>
                <a:ext uri="{FF2B5EF4-FFF2-40B4-BE49-F238E27FC236}">
                  <a16:creationId xmlns:a16="http://schemas.microsoft.com/office/drawing/2014/main" id="{D912B15F-8799-7B6C-5F34-E6263B7F1C69}"/>
                </a:ext>
              </a:extLst>
            </p:cNvPr>
            <p:cNvGrpSpPr/>
            <p:nvPr/>
          </p:nvGrpSpPr>
          <p:grpSpPr>
            <a:xfrm>
              <a:off x="4972552" y="2134832"/>
              <a:ext cx="226409" cy="3206049"/>
              <a:chOff x="10072992" y="3905106"/>
              <a:chExt cx="335280" cy="4734560"/>
            </a:xfrm>
          </p:grpSpPr>
          <p:sp>
            <p:nvSpPr>
              <p:cNvPr id="49" name="object 22">
                <a:extLst>
                  <a:ext uri="{FF2B5EF4-FFF2-40B4-BE49-F238E27FC236}">
                    <a16:creationId xmlns:a16="http://schemas.microsoft.com/office/drawing/2014/main" id="{AFF3A81E-518C-7E77-7EB0-B276417480FA}"/>
                  </a:ext>
                </a:extLst>
              </p:cNvPr>
              <p:cNvSpPr/>
              <p:nvPr/>
            </p:nvSpPr>
            <p:spPr>
              <a:xfrm>
                <a:off x="10083463" y="3905106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0"/>
                    </a:moveTo>
                    <a:lnTo>
                      <a:pt x="0" y="437798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23">
                <a:extLst>
                  <a:ext uri="{FF2B5EF4-FFF2-40B4-BE49-F238E27FC236}">
                    <a16:creationId xmlns:a16="http://schemas.microsoft.com/office/drawing/2014/main" id="{5F5B3569-3F4E-477A-6BE3-C16E0D116B18}"/>
                  </a:ext>
                </a:extLst>
              </p:cNvPr>
              <p:cNvSpPr/>
              <p:nvPr/>
            </p:nvSpPr>
            <p:spPr>
              <a:xfrm>
                <a:off x="10089439" y="8375882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59">
                    <a:moveTo>
                      <a:pt x="0" y="0"/>
                    </a:moveTo>
                    <a:lnTo>
                      <a:pt x="13863" y="48811"/>
                    </a:lnTo>
                    <a:lnTo>
                      <a:pt x="35059" y="94042"/>
                    </a:lnTo>
                    <a:lnTo>
                      <a:pt x="62894" y="134998"/>
                    </a:lnTo>
                    <a:lnTo>
                      <a:pt x="96673" y="170984"/>
                    </a:lnTo>
                    <a:lnTo>
                      <a:pt x="135703" y="201306"/>
                    </a:lnTo>
                    <a:lnTo>
                      <a:pt x="179289" y="225269"/>
                    </a:lnTo>
                    <a:lnTo>
                      <a:pt x="226737" y="242180"/>
                    </a:lnTo>
                    <a:lnTo>
                      <a:pt x="277352" y="251343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24">
                <a:extLst>
                  <a:ext uri="{FF2B5EF4-FFF2-40B4-BE49-F238E27FC236}">
                    <a16:creationId xmlns:a16="http://schemas.microsoft.com/office/drawing/2014/main" id="{C5468CE2-1CE4-A6A3-B35D-A9CFBFB1BA49}"/>
                  </a:ext>
                </a:extLst>
              </p:cNvPr>
              <p:cNvSpPr/>
              <p:nvPr/>
            </p:nvSpPr>
            <p:spPr>
              <a:xfrm>
                <a:off x="10072993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42" y="10477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2003" y="317195"/>
                    </a:lnTo>
                    <a:lnTo>
                      <a:pt x="324599" y="314134"/>
                    </a:lnTo>
                    <a:lnTo>
                      <a:pt x="317195" y="317195"/>
                    </a:lnTo>
                    <a:lnTo>
                      <a:pt x="314121" y="324599"/>
                    </a:lnTo>
                    <a:lnTo>
                      <a:pt x="317195" y="332003"/>
                    </a:lnTo>
                    <a:lnTo>
                      <a:pt x="324599" y="335076"/>
                    </a:lnTo>
                    <a:lnTo>
                      <a:pt x="332003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" name="object 17">
              <a:extLst>
                <a:ext uri="{FF2B5EF4-FFF2-40B4-BE49-F238E27FC236}">
                  <a16:creationId xmlns:a16="http://schemas.microsoft.com/office/drawing/2014/main" id="{B28073F3-6020-CCD2-BECA-EBD2532009DF}"/>
                </a:ext>
              </a:extLst>
            </p:cNvPr>
            <p:cNvGrpSpPr/>
            <p:nvPr/>
          </p:nvGrpSpPr>
          <p:grpSpPr>
            <a:xfrm>
              <a:off x="2972870" y="1872371"/>
              <a:ext cx="2017087" cy="227038"/>
              <a:chOff x="6313944" y="3517515"/>
              <a:chExt cx="3780154" cy="335280"/>
            </a:xfrm>
          </p:grpSpPr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4C38A7E6-1066-98D2-C580-D735479826F2}"/>
                  </a:ext>
                </a:extLst>
              </p:cNvPr>
              <p:cNvSpPr/>
              <p:nvPr/>
            </p:nvSpPr>
            <p:spPr>
              <a:xfrm>
                <a:off x="6313944" y="3527986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4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19">
                <a:extLst>
                  <a:ext uri="{FF2B5EF4-FFF2-40B4-BE49-F238E27FC236}">
                    <a16:creationId xmlns:a16="http://schemas.microsoft.com/office/drawing/2014/main" id="{3BE53713-1ABF-45F7-2F82-56A2797C6E61}"/>
                  </a:ext>
                </a:extLst>
              </p:cNvPr>
              <p:cNvSpPr/>
              <p:nvPr/>
            </p:nvSpPr>
            <p:spPr>
              <a:xfrm>
                <a:off x="9830637" y="3533965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20">
                <a:extLst>
                  <a:ext uri="{FF2B5EF4-FFF2-40B4-BE49-F238E27FC236}">
                    <a16:creationId xmlns:a16="http://schemas.microsoft.com/office/drawing/2014/main" id="{D73F6B89-9C24-E685-B8F7-5143CDEADC63}"/>
                  </a:ext>
                </a:extLst>
              </p:cNvPr>
              <p:cNvSpPr/>
              <p:nvPr/>
            </p:nvSpPr>
            <p:spPr>
              <a:xfrm>
                <a:off x="9758870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29" y="10464"/>
                    </a:moveTo>
                    <a:lnTo>
                      <a:pt x="17868" y="3060"/>
                    </a:lnTo>
                    <a:lnTo>
                      <a:pt x="10464" y="0"/>
                    </a:lnTo>
                    <a:lnTo>
                      <a:pt x="3060" y="3060"/>
                    </a:lnTo>
                    <a:lnTo>
                      <a:pt x="0" y="10464"/>
                    </a:lnTo>
                    <a:lnTo>
                      <a:pt x="3060" y="17868"/>
                    </a:lnTo>
                    <a:lnTo>
                      <a:pt x="10464" y="20942"/>
                    </a:lnTo>
                    <a:lnTo>
                      <a:pt x="17868" y="17868"/>
                    </a:lnTo>
                    <a:lnTo>
                      <a:pt x="20929" y="10464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1990" y="317195"/>
                    </a:lnTo>
                    <a:lnTo>
                      <a:pt x="324586" y="314121"/>
                    </a:lnTo>
                    <a:lnTo>
                      <a:pt x="317182" y="317195"/>
                    </a:lnTo>
                    <a:lnTo>
                      <a:pt x="314121" y="324599"/>
                    </a:lnTo>
                    <a:lnTo>
                      <a:pt x="317182" y="332003"/>
                    </a:lnTo>
                    <a:lnTo>
                      <a:pt x="324586" y="335064"/>
                    </a:lnTo>
                    <a:lnTo>
                      <a:pt x="331990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6" name="object 29">
              <a:extLst>
                <a:ext uri="{FF2B5EF4-FFF2-40B4-BE49-F238E27FC236}">
                  <a16:creationId xmlns:a16="http://schemas.microsoft.com/office/drawing/2014/main" id="{8FA7A9C2-7F49-B7E0-8589-A8C8E932789E}"/>
                </a:ext>
              </a:extLst>
            </p:cNvPr>
            <p:cNvGrpSpPr/>
            <p:nvPr/>
          </p:nvGrpSpPr>
          <p:grpSpPr>
            <a:xfrm>
              <a:off x="7202653" y="1872371"/>
              <a:ext cx="226409" cy="3206049"/>
              <a:chOff x="14219462" y="3517515"/>
              <a:chExt cx="335280" cy="4734560"/>
            </a:xfrm>
          </p:grpSpPr>
          <p:sp>
            <p:nvSpPr>
              <p:cNvPr id="43" name="object 30">
                <a:extLst>
                  <a:ext uri="{FF2B5EF4-FFF2-40B4-BE49-F238E27FC236}">
                    <a16:creationId xmlns:a16="http://schemas.microsoft.com/office/drawing/2014/main" id="{9FE12F61-0FB4-94ED-80BC-31C82915D246}"/>
                  </a:ext>
                </a:extLst>
              </p:cNvPr>
              <p:cNvSpPr/>
              <p:nvPr/>
            </p:nvSpPr>
            <p:spPr>
              <a:xfrm>
                <a:off x="14229933" y="3873609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4377981"/>
                    </a:moveTo>
                    <a:lnTo>
                      <a:pt x="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31">
                <a:extLst>
                  <a:ext uri="{FF2B5EF4-FFF2-40B4-BE49-F238E27FC236}">
                    <a16:creationId xmlns:a16="http://schemas.microsoft.com/office/drawing/2014/main" id="{7AE019EF-E4A6-0AED-4E99-8DF49446C91A}"/>
                  </a:ext>
                </a:extLst>
              </p:cNvPr>
              <p:cNvSpPr/>
              <p:nvPr/>
            </p:nvSpPr>
            <p:spPr>
              <a:xfrm>
                <a:off x="14235909" y="3529483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1460">
                    <a:moveTo>
                      <a:pt x="0" y="251332"/>
                    </a:moveTo>
                    <a:lnTo>
                      <a:pt x="13863" y="202521"/>
                    </a:lnTo>
                    <a:lnTo>
                      <a:pt x="35059" y="157290"/>
                    </a:lnTo>
                    <a:lnTo>
                      <a:pt x="62894" y="116335"/>
                    </a:lnTo>
                    <a:lnTo>
                      <a:pt x="96673" y="80349"/>
                    </a:lnTo>
                    <a:lnTo>
                      <a:pt x="135703" y="50028"/>
                    </a:lnTo>
                    <a:lnTo>
                      <a:pt x="179289" y="26067"/>
                    </a:lnTo>
                    <a:lnTo>
                      <a:pt x="226737" y="9159"/>
                    </a:lnTo>
                    <a:lnTo>
                      <a:pt x="27735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32">
                <a:extLst>
                  <a:ext uri="{FF2B5EF4-FFF2-40B4-BE49-F238E27FC236}">
                    <a16:creationId xmlns:a16="http://schemas.microsoft.com/office/drawing/2014/main" id="{427E641D-8805-E277-9625-A8B0CD58682F}"/>
                  </a:ext>
                </a:extLst>
              </p:cNvPr>
              <p:cNvSpPr/>
              <p:nvPr/>
            </p:nvSpPr>
            <p:spPr>
              <a:xfrm>
                <a:off x="14219466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68" y="317195"/>
                    </a:lnTo>
                    <a:lnTo>
                      <a:pt x="10464" y="314121"/>
                    </a:lnTo>
                    <a:lnTo>
                      <a:pt x="3060" y="317195"/>
                    </a:lnTo>
                    <a:lnTo>
                      <a:pt x="0" y="324599"/>
                    </a:lnTo>
                    <a:lnTo>
                      <a:pt x="3060" y="332003"/>
                    </a:lnTo>
                    <a:lnTo>
                      <a:pt x="10464" y="335064"/>
                    </a:lnTo>
                    <a:lnTo>
                      <a:pt x="17868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64" y="10464"/>
                    </a:moveTo>
                    <a:lnTo>
                      <a:pt x="331990" y="3060"/>
                    </a:lnTo>
                    <a:lnTo>
                      <a:pt x="324586" y="0"/>
                    </a:lnTo>
                    <a:lnTo>
                      <a:pt x="317195" y="3060"/>
                    </a:lnTo>
                    <a:lnTo>
                      <a:pt x="314121" y="10464"/>
                    </a:lnTo>
                    <a:lnTo>
                      <a:pt x="317195" y="17868"/>
                    </a:lnTo>
                    <a:lnTo>
                      <a:pt x="324586" y="20942"/>
                    </a:lnTo>
                    <a:lnTo>
                      <a:pt x="331990" y="17868"/>
                    </a:lnTo>
                    <a:lnTo>
                      <a:pt x="335064" y="10464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5" name="object 25">
              <a:extLst>
                <a:ext uri="{FF2B5EF4-FFF2-40B4-BE49-F238E27FC236}">
                  <a16:creationId xmlns:a16="http://schemas.microsoft.com/office/drawing/2014/main" id="{EF0EC330-A54E-0A08-05C3-18798EA6B50D}"/>
                </a:ext>
              </a:extLst>
            </p:cNvPr>
            <p:cNvGrpSpPr/>
            <p:nvPr/>
          </p:nvGrpSpPr>
          <p:grpSpPr>
            <a:xfrm>
              <a:off x="5207664" y="5113658"/>
              <a:ext cx="2011175" cy="227038"/>
              <a:chOff x="10460414" y="8304114"/>
              <a:chExt cx="3780154" cy="335280"/>
            </a:xfrm>
          </p:grpSpPr>
          <p:sp>
            <p:nvSpPr>
              <p:cNvPr id="46" name="object 26">
                <a:extLst>
                  <a:ext uri="{FF2B5EF4-FFF2-40B4-BE49-F238E27FC236}">
                    <a16:creationId xmlns:a16="http://schemas.microsoft.com/office/drawing/2014/main" id="{50C051EC-07DA-E1CC-F6A5-24FCD3457D01}"/>
                  </a:ext>
                </a:extLst>
              </p:cNvPr>
              <p:cNvSpPr/>
              <p:nvPr/>
            </p:nvSpPr>
            <p:spPr>
              <a:xfrm>
                <a:off x="10460414" y="8628710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5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27">
                <a:extLst>
                  <a:ext uri="{FF2B5EF4-FFF2-40B4-BE49-F238E27FC236}">
                    <a16:creationId xmlns:a16="http://schemas.microsoft.com/office/drawing/2014/main" id="{0B53266E-05BF-7F85-FEEE-B771F63DCE06}"/>
                  </a:ext>
                </a:extLst>
              </p:cNvPr>
              <p:cNvSpPr/>
              <p:nvPr/>
            </p:nvSpPr>
            <p:spPr>
              <a:xfrm>
                <a:off x="13977108" y="8345379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277352"/>
                    </a:moveTo>
                    <a:lnTo>
                      <a:pt x="48810" y="263492"/>
                    </a:lnTo>
                    <a:lnTo>
                      <a:pt x="94040" y="242297"/>
                    </a:lnTo>
                    <a:lnTo>
                      <a:pt x="134994" y="214462"/>
                    </a:lnTo>
                    <a:lnTo>
                      <a:pt x="170979" y="180682"/>
                    </a:lnTo>
                    <a:lnTo>
                      <a:pt x="201299" y="141652"/>
                    </a:lnTo>
                    <a:lnTo>
                      <a:pt x="225261" y="98065"/>
                    </a:lnTo>
                    <a:lnTo>
                      <a:pt x="242170" y="50616"/>
                    </a:lnTo>
                    <a:lnTo>
                      <a:pt x="25133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28">
                <a:extLst>
                  <a:ext uri="{FF2B5EF4-FFF2-40B4-BE49-F238E27FC236}">
                    <a16:creationId xmlns:a16="http://schemas.microsoft.com/office/drawing/2014/main" id="{7CFA776A-F2E4-123F-8245-2A8CB70570F4}"/>
                  </a:ext>
                </a:extLst>
              </p:cNvPr>
              <p:cNvSpPr/>
              <p:nvPr/>
            </p:nvSpPr>
            <p:spPr>
              <a:xfrm>
                <a:off x="13905331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34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76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76" y="10477"/>
                    </a:moveTo>
                    <a:lnTo>
                      <a:pt x="332003" y="3073"/>
                    </a:lnTo>
                    <a:lnTo>
                      <a:pt x="324599" y="0"/>
                    </a:lnTo>
                    <a:lnTo>
                      <a:pt x="317195" y="3073"/>
                    </a:lnTo>
                    <a:lnTo>
                      <a:pt x="314134" y="10477"/>
                    </a:lnTo>
                    <a:lnTo>
                      <a:pt x="317195" y="17881"/>
                    </a:lnTo>
                    <a:lnTo>
                      <a:pt x="324599" y="20942"/>
                    </a:lnTo>
                    <a:lnTo>
                      <a:pt x="332003" y="17881"/>
                    </a:lnTo>
                    <a:lnTo>
                      <a:pt x="335076" y="10477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25" name="object 21">
              <a:extLst>
                <a:ext uri="{FF2B5EF4-FFF2-40B4-BE49-F238E27FC236}">
                  <a16:creationId xmlns:a16="http://schemas.microsoft.com/office/drawing/2014/main" id="{0D44E981-C563-5718-7D23-1A8DA363BF6E}"/>
                </a:ext>
              </a:extLst>
            </p:cNvPr>
            <p:cNvGrpSpPr/>
            <p:nvPr/>
          </p:nvGrpSpPr>
          <p:grpSpPr>
            <a:xfrm>
              <a:off x="9431558" y="2134832"/>
              <a:ext cx="226409" cy="3206049"/>
              <a:chOff x="10072992" y="3905106"/>
              <a:chExt cx="335280" cy="4734560"/>
            </a:xfrm>
          </p:grpSpPr>
          <p:sp>
            <p:nvSpPr>
              <p:cNvPr id="126" name="object 22">
                <a:extLst>
                  <a:ext uri="{FF2B5EF4-FFF2-40B4-BE49-F238E27FC236}">
                    <a16:creationId xmlns:a16="http://schemas.microsoft.com/office/drawing/2014/main" id="{E2CDA8C1-2ADB-83C0-D181-0A6D65C64B86}"/>
                  </a:ext>
                </a:extLst>
              </p:cNvPr>
              <p:cNvSpPr/>
              <p:nvPr/>
            </p:nvSpPr>
            <p:spPr>
              <a:xfrm>
                <a:off x="10083463" y="3905106"/>
                <a:ext cx="0" cy="4378325"/>
              </a:xfrm>
              <a:custGeom>
                <a:avLst/>
                <a:gdLst/>
                <a:ahLst/>
                <a:cxnLst/>
                <a:rect l="l" t="t" r="r" b="b"/>
                <a:pathLst>
                  <a:path h="4378325">
                    <a:moveTo>
                      <a:pt x="0" y="0"/>
                    </a:moveTo>
                    <a:lnTo>
                      <a:pt x="0" y="437798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7" name="object 23">
                <a:extLst>
                  <a:ext uri="{FF2B5EF4-FFF2-40B4-BE49-F238E27FC236}">
                    <a16:creationId xmlns:a16="http://schemas.microsoft.com/office/drawing/2014/main" id="{092E7E38-6EA2-443F-91FC-D6EFC36E4A6F}"/>
                  </a:ext>
                </a:extLst>
              </p:cNvPr>
              <p:cNvSpPr/>
              <p:nvPr/>
            </p:nvSpPr>
            <p:spPr>
              <a:xfrm>
                <a:off x="10089439" y="8375882"/>
                <a:ext cx="277495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277495" h="251459">
                    <a:moveTo>
                      <a:pt x="0" y="0"/>
                    </a:moveTo>
                    <a:lnTo>
                      <a:pt x="13863" y="48811"/>
                    </a:lnTo>
                    <a:lnTo>
                      <a:pt x="35059" y="94042"/>
                    </a:lnTo>
                    <a:lnTo>
                      <a:pt x="62894" y="134998"/>
                    </a:lnTo>
                    <a:lnTo>
                      <a:pt x="96673" y="170984"/>
                    </a:lnTo>
                    <a:lnTo>
                      <a:pt x="135703" y="201306"/>
                    </a:lnTo>
                    <a:lnTo>
                      <a:pt x="179289" y="225269"/>
                    </a:lnTo>
                    <a:lnTo>
                      <a:pt x="226737" y="242180"/>
                    </a:lnTo>
                    <a:lnTo>
                      <a:pt x="277352" y="251343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8" name="object 24">
                <a:extLst>
                  <a:ext uri="{FF2B5EF4-FFF2-40B4-BE49-F238E27FC236}">
                    <a16:creationId xmlns:a16="http://schemas.microsoft.com/office/drawing/2014/main" id="{194A8829-614A-48E3-8245-7324410998AC}"/>
                  </a:ext>
                </a:extLst>
              </p:cNvPr>
              <p:cNvSpPr/>
              <p:nvPr/>
            </p:nvSpPr>
            <p:spPr>
              <a:xfrm>
                <a:off x="10072993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35279">
                    <a:moveTo>
                      <a:pt x="20942" y="10477"/>
                    </a:moveTo>
                    <a:lnTo>
                      <a:pt x="17868" y="3073"/>
                    </a:lnTo>
                    <a:lnTo>
                      <a:pt x="10464" y="0"/>
                    </a:lnTo>
                    <a:lnTo>
                      <a:pt x="3060" y="3073"/>
                    </a:lnTo>
                    <a:lnTo>
                      <a:pt x="0" y="10477"/>
                    </a:lnTo>
                    <a:lnTo>
                      <a:pt x="3060" y="17881"/>
                    </a:lnTo>
                    <a:lnTo>
                      <a:pt x="10464" y="20942"/>
                    </a:lnTo>
                    <a:lnTo>
                      <a:pt x="17868" y="17881"/>
                    </a:lnTo>
                    <a:lnTo>
                      <a:pt x="20942" y="10477"/>
                    </a:lnTo>
                    <a:close/>
                  </a:path>
                  <a:path w="335279" h="335279">
                    <a:moveTo>
                      <a:pt x="335064" y="324599"/>
                    </a:moveTo>
                    <a:lnTo>
                      <a:pt x="332003" y="317195"/>
                    </a:lnTo>
                    <a:lnTo>
                      <a:pt x="324599" y="314134"/>
                    </a:lnTo>
                    <a:lnTo>
                      <a:pt x="317195" y="317195"/>
                    </a:lnTo>
                    <a:lnTo>
                      <a:pt x="314121" y="324599"/>
                    </a:lnTo>
                    <a:lnTo>
                      <a:pt x="317195" y="332003"/>
                    </a:lnTo>
                    <a:lnTo>
                      <a:pt x="324599" y="335076"/>
                    </a:lnTo>
                    <a:lnTo>
                      <a:pt x="332003" y="332003"/>
                    </a:lnTo>
                    <a:lnTo>
                      <a:pt x="335064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7" name="object 33">
              <a:extLst>
                <a:ext uri="{FF2B5EF4-FFF2-40B4-BE49-F238E27FC236}">
                  <a16:creationId xmlns:a16="http://schemas.microsoft.com/office/drawing/2014/main" id="{897E395E-A42B-F93A-89D3-E4E38620C2DA}"/>
                </a:ext>
              </a:extLst>
            </p:cNvPr>
            <p:cNvGrpSpPr/>
            <p:nvPr/>
          </p:nvGrpSpPr>
          <p:grpSpPr>
            <a:xfrm>
              <a:off x="7437156" y="1872371"/>
              <a:ext cx="2008198" cy="227038"/>
              <a:chOff x="14607437" y="3517515"/>
              <a:chExt cx="3874135" cy="335280"/>
            </a:xfrm>
          </p:grpSpPr>
          <p:sp>
            <p:nvSpPr>
              <p:cNvPr id="40" name="object 34">
                <a:extLst>
                  <a:ext uri="{FF2B5EF4-FFF2-40B4-BE49-F238E27FC236}">
                    <a16:creationId xmlns:a16="http://schemas.microsoft.com/office/drawing/2014/main" id="{A72F11A5-F3CB-EBCF-33D6-C86B7A8F2542}"/>
                  </a:ext>
                </a:extLst>
              </p:cNvPr>
              <p:cNvSpPr/>
              <p:nvPr/>
            </p:nvSpPr>
            <p:spPr>
              <a:xfrm>
                <a:off x="14607437" y="3527986"/>
                <a:ext cx="3517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17900">
                    <a:moveTo>
                      <a:pt x="0" y="0"/>
                    </a:moveTo>
                    <a:lnTo>
                      <a:pt x="3517390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35">
                <a:extLst>
                  <a:ext uri="{FF2B5EF4-FFF2-40B4-BE49-F238E27FC236}">
                    <a16:creationId xmlns:a16="http://schemas.microsoft.com/office/drawing/2014/main" id="{E9FBEA00-C184-8D4E-59C3-200048294678}"/>
                  </a:ext>
                </a:extLst>
              </p:cNvPr>
              <p:cNvSpPr/>
              <p:nvPr/>
            </p:nvSpPr>
            <p:spPr>
              <a:xfrm>
                <a:off x="18217817" y="3533965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0"/>
                    </a:moveTo>
                    <a:lnTo>
                      <a:pt x="48810" y="13860"/>
                    </a:lnTo>
                    <a:lnTo>
                      <a:pt x="94040" y="35055"/>
                    </a:lnTo>
                    <a:lnTo>
                      <a:pt x="134994" y="62889"/>
                    </a:lnTo>
                    <a:lnTo>
                      <a:pt x="170979" y="96669"/>
                    </a:lnTo>
                    <a:lnTo>
                      <a:pt x="201299" y="135700"/>
                    </a:lnTo>
                    <a:lnTo>
                      <a:pt x="225261" y="179287"/>
                    </a:lnTo>
                    <a:lnTo>
                      <a:pt x="242170" y="226736"/>
                    </a:lnTo>
                    <a:lnTo>
                      <a:pt x="251332" y="277352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36">
                <a:extLst>
                  <a:ext uri="{FF2B5EF4-FFF2-40B4-BE49-F238E27FC236}">
                    <a16:creationId xmlns:a16="http://schemas.microsoft.com/office/drawing/2014/main" id="{DB1DF6D1-9675-BFD5-7522-A5686653BAC9}"/>
                  </a:ext>
                </a:extLst>
              </p:cNvPr>
              <p:cNvSpPr/>
              <p:nvPr/>
            </p:nvSpPr>
            <p:spPr>
              <a:xfrm>
                <a:off x="18146040" y="3517524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10464"/>
                    </a:moveTo>
                    <a:lnTo>
                      <a:pt x="17881" y="3060"/>
                    </a:lnTo>
                    <a:lnTo>
                      <a:pt x="10477" y="0"/>
                    </a:lnTo>
                    <a:lnTo>
                      <a:pt x="3073" y="3060"/>
                    </a:lnTo>
                    <a:lnTo>
                      <a:pt x="0" y="10464"/>
                    </a:lnTo>
                    <a:lnTo>
                      <a:pt x="3073" y="17868"/>
                    </a:lnTo>
                    <a:lnTo>
                      <a:pt x="10477" y="20942"/>
                    </a:lnTo>
                    <a:lnTo>
                      <a:pt x="17881" y="17868"/>
                    </a:lnTo>
                    <a:lnTo>
                      <a:pt x="20942" y="10464"/>
                    </a:lnTo>
                    <a:close/>
                  </a:path>
                  <a:path w="335280" h="335279">
                    <a:moveTo>
                      <a:pt x="335076" y="324599"/>
                    </a:moveTo>
                    <a:lnTo>
                      <a:pt x="332003" y="317195"/>
                    </a:lnTo>
                    <a:lnTo>
                      <a:pt x="324599" y="314121"/>
                    </a:lnTo>
                    <a:lnTo>
                      <a:pt x="317195" y="317195"/>
                    </a:lnTo>
                    <a:lnTo>
                      <a:pt x="314134" y="324599"/>
                    </a:lnTo>
                    <a:lnTo>
                      <a:pt x="317195" y="332003"/>
                    </a:lnTo>
                    <a:lnTo>
                      <a:pt x="324599" y="335064"/>
                    </a:lnTo>
                    <a:lnTo>
                      <a:pt x="332003" y="332003"/>
                    </a:lnTo>
                    <a:lnTo>
                      <a:pt x="335076" y="324599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33" name="object 25">
              <a:extLst>
                <a:ext uri="{FF2B5EF4-FFF2-40B4-BE49-F238E27FC236}">
                  <a16:creationId xmlns:a16="http://schemas.microsoft.com/office/drawing/2014/main" id="{3F161B54-AD4C-85B1-BB67-621BB01D9EAB}"/>
                </a:ext>
              </a:extLst>
            </p:cNvPr>
            <p:cNvGrpSpPr/>
            <p:nvPr/>
          </p:nvGrpSpPr>
          <p:grpSpPr>
            <a:xfrm>
              <a:off x="9673169" y="5113660"/>
              <a:ext cx="2117180" cy="227038"/>
              <a:chOff x="10460414" y="8304114"/>
              <a:chExt cx="3780154" cy="335280"/>
            </a:xfrm>
          </p:grpSpPr>
          <p:sp>
            <p:nvSpPr>
              <p:cNvPr id="134" name="object 26">
                <a:extLst>
                  <a:ext uri="{FF2B5EF4-FFF2-40B4-BE49-F238E27FC236}">
                    <a16:creationId xmlns:a16="http://schemas.microsoft.com/office/drawing/2014/main" id="{9451CFDF-F153-76AD-986E-15280AA5146E}"/>
                  </a:ext>
                </a:extLst>
              </p:cNvPr>
              <p:cNvSpPr/>
              <p:nvPr/>
            </p:nvSpPr>
            <p:spPr>
              <a:xfrm>
                <a:off x="10460414" y="8628710"/>
                <a:ext cx="342455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424555">
                    <a:moveTo>
                      <a:pt x="0" y="0"/>
                    </a:moveTo>
                    <a:lnTo>
                      <a:pt x="3423979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5" name="object 27">
                <a:extLst>
                  <a:ext uri="{FF2B5EF4-FFF2-40B4-BE49-F238E27FC236}">
                    <a16:creationId xmlns:a16="http://schemas.microsoft.com/office/drawing/2014/main" id="{250B92D9-DE66-0C02-DF3F-14BDD442E110}"/>
                  </a:ext>
                </a:extLst>
              </p:cNvPr>
              <p:cNvSpPr/>
              <p:nvPr/>
            </p:nvSpPr>
            <p:spPr>
              <a:xfrm>
                <a:off x="13977108" y="8345379"/>
                <a:ext cx="251460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51459" h="277495">
                    <a:moveTo>
                      <a:pt x="0" y="277352"/>
                    </a:moveTo>
                    <a:lnTo>
                      <a:pt x="48810" y="263492"/>
                    </a:lnTo>
                    <a:lnTo>
                      <a:pt x="94040" y="242297"/>
                    </a:lnTo>
                    <a:lnTo>
                      <a:pt x="134994" y="214462"/>
                    </a:lnTo>
                    <a:lnTo>
                      <a:pt x="170979" y="180682"/>
                    </a:lnTo>
                    <a:lnTo>
                      <a:pt x="201299" y="141652"/>
                    </a:lnTo>
                    <a:lnTo>
                      <a:pt x="225261" y="98065"/>
                    </a:lnTo>
                    <a:lnTo>
                      <a:pt x="242170" y="50616"/>
                    </a:lnTo>
                    <a:lnTo>
                      <a:pt x="251332" y="0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6" name="object 28">
                <a:extLst>
                  <a:ext uri="{FF2B5EF4-FFF2-40B4-BE49-F238E27FC236}">
                    <a16:creationId xmlns:a16="http://schemas.microsoft.com/office/drawing/2014/main" id="{B8C855B5-33F6-54A1-70B3-CFCE8F292678}"/>
                  </a:ext>
                </a:extLst>
              </p:cNvPr>
              <p:cNvSpPr/>
              <p:nvPr/>
            </p:nvSpPr>
            <p:spPr>
              <a:xfrm>
                <a:off x="13905331" y="8304117"/>
                <a:ext cx="335280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335280" h="335279">
                    <a:moveTo>
                      <a:pt x="20942" y="324599"/>
                    </a:moveTo>
                    <a:lnTo>
                      <a:pt x="17881" y="317195"/>
                    </a:lnTo>
                    <a:lnTo>
                      <a:pt x="10477" y="314134"/>
                    </a:lnTo>
                    <a:lnTo>
                      <a:pt x="3073" y="317195"/>
                    </a:lnTo>
                    <a:lnTo>
                      <a:pt x="0" y="324599"/>
                    </a:lnTo>
                    <a:lnTo>
                      <a:pt x="3073" y="332003"/>
                    </a:lnTo>
                    <a:lnTo>
                      <a:pt x="10477" y="335076"/>
                    </a:lnTo>
                    <a:lnTo>
                      <a:pt x="17881" y="332003"/>
                    </a:lnTo>
                    <a:lnTo>
                      <a:pt x="20942" y="324599"/>
                    </a:lnTo>
                    <a:close/>
                  </a:path>
                  <a:path w="335280" h="335279">
                    <a:moveTo>
                      <a:pt x="335076" y="10477"/>
                    </a:moveTo>
                    <a:lnTo>
                      <a:pt x="332003" y="3073"/>
                    </a:lnTo>
                    <a:lnTo>
                      <a:pt x="324599" y="0"/>
                    </a:lnTo>
                    <a:lnTo>
                      <a:pt x="317195" y="3073"/>
                    </a:lnTo>
                    <a:lnTo>
                      <a:pt x="314134" y="10477"/>
                    </a:lnTo>
                    <a:lnTo>
                      <a:pt x="317195" y="17881"/>
                    </a:lnTo>
                    <a:lnTo>
                      <a:pt x="324599" y="20942"/>
                    </a:lnTo>
                    <a:lnTo>
                      <a:pt x="332003" y="17881"/>
                    </a:lnTo>
                    <a:lnTo>
                      <a:pt x="335076" y="10477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37" name="object 37">
              <a:extLst>
                <a:ext uri="{FF2B5EF4-FFF2-40B4-BE49-F238E27FC236}">
                  <a16:creationId xmlns:a16="http://schemas.microsoft.com/office/drawing/2014/main" id="{BE3790AF-E1FD-4A31-6223-EB6CFE8DAD4F}"/>
                </a:ext>
              </a:extLst>
            </p:cNvPr>
            <p:cNvGrpSpPr/>
            <p:nvPr/>
          </p:nvGrpSpPr>
          <p:grpSpPr>
            <a:xfrm flipV="1">
              <a:off x="11748577" y="3666851"/>
              <a:ext cx="62422" cy="1408236"/>
              <a:chOff x="18429794" y="3904827"/>
              <a:chExt cx="81915" cy="2079411"/>
            </a:xfrm>
          </p:grpSpPr>
          <p:sp>
            <p:nvSpPr>
              <p:cNvPr id="138" name="object 38">
                <a:extLst>
                  <a:ext uri="{FF2B5EF4-FFF2-40B4-BE49-F238E27FC236}">
                    <a16:creationId xmlns:a16="http://schemas.microsoft.com/office/drawing/2014/main" id="{2F2F6995-FBFA-89F3-0525-16C1CE03EC8E}"/>
                  </a:ext>
                </a:extLst>
              </p:cNvPr>
              <p:cNvSpPr/>
              <p:nvPr/>
            </p:nvSpPr>
            <p:spPr>
              <a:xfrm>
                <a:off x="18470641" y="3904827"/>
                <a:ext cx="0" cy="1975487"/>
              </a:xfrm>
              <a:custGeom>
                <a:avLst/>
                <a:gdLst/>
                <a:ahLst/>
                <a:cxnLst/>
                <a:rect l="l" t="t" r="r" b="b"/>
                <a:pathLst>
                  <a:path h="1975485">
                    <a:moveTo>
                      <a:pt x="0" y="0"/>
                    </a:moveTo>
                    <a:lnTo>
                      <a:pt x="0" y="1975426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9" name="object 39">
                <a:extLst>
                  <a:ext uri="{FF2B5EF4-FFF2-40B4-BE49-F238E27FC236}">
                    <a16:creationId xmlns:a16="http://schemas.microsoft.com/office/drawing/2014/main" id="{5886396A-634F-9ED4-CD65-C2DE0BB01AAD}"/>
                  </a:ext>
                </a:extLst>
              </p:cNvPr>
              <p:cNvSpPr/>
              <p:nvPr/>
            </p:nvSpPr>
            <p:spPr>
              <a:xfrm>
                <a:off x="18460174" y="5901143"/>
                <a:ext cx="20954" cy="20954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0" name="object 40">
                <a:extLst>
                  <a:ext uri="{FF2B5EF4-FFF2-40B4-BE49-F238E27FC236}">
                    <a16:creationId xmlns:a16="http://schemas.microsoft.com/office/drawing/2014/main" id="{E2CD1774-1410-439F-BD45-FBF0AB3C976C}"/>
                  </a:ext>
                </a:extLst>
              </p:cNvPr>
              <p:cNvSpPr/>
              <p:nvPr/>
            </p:nvSpPr>
            <p:spPr>
              <a:xfrm>
                <a:off x="18429794" y="5871844"/>
                <a:ext cx="81915" cy="112394"/>
              </a:xfrm>
              <a:custGeom>
                <a:avLst/>
                <a:gdLst/>
                <a:ahLst/>
                <a:cxnLst/>
                <a:rect l="l" t="t" r="r" b="b"/>
                <a:pathLst>
                  <a:path w="81915" h="112395">
                    <a:moveTo>
                      <a:pt x="81704" y="0"/>
                    </a:moveTo>
                    <a:lnTo>
                      <a:pt x="0" y="0"/>
                    </a:lnTo>
                    <a:lnTo>
                      <a:pt x="40846" y="112268"/>
                    </a:lnTo>
                    <a:lnTo>
                      <a:pt x="81704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277E4B0-CC3B-D16E-BB3D-910AE394C5B7}"/>
                </a:ext>
              </a:extLst>
            </p:cNvPr>
            <p:cNvGrpSpPr/>
            <p:nvPr userDrawn="1"/>
          </p:nvGrpSpPr>
          <p:grpSpPr>
            <a:xfrm>
              <a:off x="381000" y="3351205"/>
              <a:ext cx="247488" cy="1982784"/>
              <a:chOff x="381000" y="3351205"/>
              <a:chExt cx="247488" cy="1982784"/>
            </a:xfrm>
          </p:grpSpPr>
          <p:sp>
            <p:nvSpPr>
              <p:cNvPr id="143" name="object 5">
                <a:extLst>
                  <a:ext uri="{FF2B5EF4-FFF2-40B4-BE49-F238E27FC236}">
                    <a16:creationId xmlns:a16="http://schemas.microsoft.com/office/drawing/2014/main" id="{A1AE2022-DBB5-4B1A-288D-2912782A9854}"/>
                  </a:ext>
                </a:extLst>
              </p:cNvPr>
              <p:cNvSpPr/>
              <p:nvPr/>
            </p:nvSpPr>
            <p:spPr>
              <a:xfrm>
                <a:off x="409283" y="3421862"/>
                <a:ext cx="0" cy="1670964"/>
              </a:xfrm>
              <a:custGeom>
                <a:avLst/>
                <a:gdLst/>
                <a:ahLst/>
                <a:cxnLst/>
                <a:rect l="l" t="t" r="r" b="b"/>
                <a:pathLst>
                  <a:path h="2467609">
                    <a:moveTo>
                      <a:pt x="0" y="0"/>
                    </a:moveTo>
                    <a:lnTo>
                      <a:pt x="0" y="2467139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4" name="object 6">
                <a:extLst>
                  <a:ext uri="{FF2B5EF4-FFF2-40B4-BE49-F238E27FC236}">
                    <a16:creationId xmlns:a16="http://schemas.microsoft.com/office/drawing/2014/main" id="{8F66E85C-C235-CB67-5E0A-E3D4C9A29667}"/>
                  </a:ext>
                </a:extLst>
              </p:cNvPr>
              <p:cNvSpPr/>
              <p:nvPr/>
            </p:nvSpPr>
            <p:spPr>
              <a:xfrm>
                <a:off x="413322" y="5155199"/>
                <a:ext cx="187388" cy="170708"/>
              </a:xfrm>
              <a:custGeom>
                <a:avLst/>
                <a:gdLst/>
                <a:ahLst/>
                <a:cxnLst/>
                <a:rect l="l" t="t" r="r" b="b"/>
                <a:pathLst>
                  <a:path w="277494" h="252095">
                    <a:moveTo>
                      <a:pt x="0" y="0"/>
                    </a:moveTo>
                    <a:lnTo>
                      <a:pt x="13866" y="48836"/>
                    </a:lnTo>
                    <a:lnTo>
                      <a:pt x="35063" y="94111"/>
                    </a:lnTo>
                    <a:lnTo>
                      <a:pt x="62897" y="135126"/>
                    </a:lnTo>
                    <a:lnTo>
                      <a:pt x="96675" y="171188"/>
                    </a:lnTo>
                    <a:lnTo>
                      <a:pt x="135701" y="201599"/>
                    </a:lnTo>
                    <a:lnTo>
                      <a:pt x="179281" y="225664"/>
                    </a:lnTo>
                    <a:lnTo>
                      <a:pt x="226723" y="242687"/>
                    </a:lnTo>
                    <a:lnTo>
                      <a:pt x="277331" y="251971"/>
                    </a:lnTo>
                  </a:path>
                </a:pathLst>
              </a:custGeom>
              <a:ln w="20941">
                <a:solidFill>
                  <a:srgbClr val="1A0F5C"/>
                </a:solidFill>
                <a:prstDash val="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5" name="object 7">
                <a:extLst>
                  <a:ext uri="{FF2B5EF4-FFF2-40B4-BE49-F238E27FC236}">
                    <a16:creationId xmlns:a16="http://schemas.microsoft.com/office/drawing/2014/main" id="{A90029A1-DAC4-7F61-F2A2-AEA48A1A6A82}"/>
                  </a:ext>
                </a:extLst>
              </p:cNvPr>
              <p:cNvSpPr/>
              <p:nvPr/>
            </p:nvSpPr>
            <p:spPr>
              <a:xfrm>
                <a:off x="402212" y="5106567"/>
                <a:ext cx="14151" cy="14190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6" name="object 9">
                <a:extLst>
                  <a:ext uri="{FF2B5EF4-FFF2-40B4-BE49-F238E27FC236}">
                    <a16:creationId xmlns:a16="http://schemas.microsoft.com/office/drawing/2014/main" id="{D809730F-0245-E5DB-6075-5FC8AA225054}"/>
                  </a:ext>
                </a:extLst>
              </p:cNvPr>
              <p:cNvSpPr/>
              <p:nvPr/>
            </p:nvSpPr>
            <p:spPr>
              <a:xfrm>
                <a:off x="614337" y="5319799"/>
                <a:ext cx="14151" cy="14190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10470"/>
                    </a:moveTo>
                    <a:lnTo>
                      <a:pt x="3066" y="3066"/>
                    </a:lnTo>
                    <a:lnTo>
                      <a:pt x="10470" y="0"/>
                    </a:lnTo>
                    <a:lnTo>
                      <a:pt x="17874" y="3066"/>
                    </a:lnTo>
                    <a:lnTo>
                      <a:pt x="20941" y="10470"/>
                    </a:lnTo>
                    <a:lnTo>
                      <a:pt x="17874" y="17874"/>
                    </a:lnTo>
                    <a:lnTo>
                      <a:pt x="10470" y="20941"/>
                    </a:lnTo>
                    <a:lnTo>
                      <a:pt x="3066" y="17874"/>
                    </a:lnTo>
                    <a:lnTo>
                      <a:pt x="0" y="1047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12">
                <a:extLst>
                  <a:ext uri="{FF2B5EF4-FFF2-40B4-BE49-F238E27FC236}">
                    <a16:creationId xmlns:a16="http://schemas.microsoft.com/office/drawing/2014/main" id="{F4C6135A-2B6C-B286-1CC5-DB75CACC4F95}"/>
                  </a:ext>
                </a:extLst>
              </p:cNvPr>
              <p:cNvSpPr/>
              <p:nvPr/>
            </p:nvSpPr>
            <p:spPr>
              <a:xfrm>
                <a:off x="381000" y="3351205"/>
                <a:ext cx="56602" cy="56759"/>
              </a:xfrm>
              <a:custGeom>
                <a:avLst/>
                <a:gdLst/>
                <a:ahLst/>
                <a:cxnLst/>
                <a:rect l="l" t="t" r="r" b="b"/>
                <a:pathLst>
                  <a:path w="83819" h="83820">
                    <a:moveTo>
                      <a:pt x="41883" y="0"/>
                    </a:moveTo>
                    <a:lnTo>
                      <a:pt x="25581" y="3291"/>
                    </a:lnTo>
                    <a:lnTo>
                      <a:pt x="12267" y="12267"/>
                    </a:lnTo>
                    <a:lnTo>
                      <a:pt x="3291" y="25581"/>
                    </a:lnTo>
                    <a:lnTo>
                      <a:pt x="0" y="41883"/>
                    </a:lnTo>
                    <a:lnTo>
                      <a:pt x="3291" y="58185"/>
                    </a:lnTo>
                    <a:lnTo>
                      <a:pt x="12267" y="71499"/>
                    </a:lnTo>
                    <a:lnTo>
                      <a:pt x="25581" y="80475"/>
                    </a:lnTo>
                    <a:lnTo>
                      <a:pt x="41883" y="83767"/>
                    </a:lnTo>
                    <a:lnTo>
                      <a:pt x="58185" y="80475"/>
                    </a:lnTo>
                    <a:lnTo>
                      <a:pt x="71499" y="71499"/>
                    </a:lnTo>
                    <a:lnTo>
                      <a:pt x="80475" y="58185"/>
                    </a:lnTo>
                    <a:lnTo>
                      <a:pt x="83767" y="41883"/>
                    </a:lnTo>
                    <a:lnTo>
                      <a:pt x="80475" y="25581"/>
                    </a:lnTo>
                    <a:lnTo>
                      <a:pt x="71499" y="12267"/>
                    </a:lnTo>
                    <a:lnTo>
                      <a:pt x="58185" y="3291"/>
                    </a:lnTo>
                    <a:lnTo>
                      <a:pt x="41883" y="0"/>
                    </a:lnTo>
                    <a:close/>
                  </a:path>
                </a:pathLst>
              </a:custGeom>
              <a:solidFill>
                <a:srgbClr val="1A0F5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8ACEF17-DEC1-9099-98F3-F53A121523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43677" y="2362087"/>
            <a:ext cx="1763633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38DFDB5C-317B-C843-DDF6-5F2A8DF795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73169" y="2362087"/>
            <a:ext cx="1763633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DB13B79-4CF6-6536-EE76-BC0E60A407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984693" y="2362087"/>
            <a:ext cx="1763633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F4CD651-7D5A-B3C6-6619-F2A8F2C076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201" y="2362087"/>
            <a:ext cx="1763633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E35F7A5F-EF6A-E203-F651-F599DCEFFF35}"/>
              </a:ext>
            </a:extLst>
          </p:cNvPr>
          <p:cNvSpPr/>
          <p:nvPr/>
        </p:nvSpPr>
        <p:spPr>
          <a:xfrm>
            <a:off x="398115" y="3372478"/>
            <a:ext cx="2359454" cy="1967661"/>
          </a:xfrm>
          <a:custGeom>
            <a:avLst/>
            <a:gdLst/>
            <a:ahLst/>
            <a:cxnLst/>
            <a:rect l="l" t="t" r="r" b="b"/>
            <a:pathLst>
              <a:path w="4330700" h="2905759">
                <a:moveTo>
                  <a:pt x="20929" y="10477"/>
                </a:moveTo>
                <a:lnTo>
                  <a:pt x="17868" y="3073"/>
                </a:lnTo>
                <a:lnTo>
                  <a:pt x="10464" y="0"/>
                </a:lnTo>
                <a:lnTo>
                  <a:pt x="3060" y="3073"/>
                </a:lnTo>
                <a:lnTo>
                  <a:pt x="0" y="10477"/>
                </a:lnTo>
                <a:lnTo>
                  <a:pt x="3060" y="17881"/>
                </a:lnTo>
                <a:lnTo>
                  <a:pt x="10464" y="20942"/>
                </a:lnTo>
                <a:lnTo>
                  <a:pt x="17868" y="17881"/>
                </a:lnTo>
                <a:lnTo>
                  <a:pt x="20929" y="10477"/>
                </a:lnTo>
                <a:close/>
              </a:path>
              <a:path w="4330700" h="2905759">
                <a:moveTo>
                  <a:pt x="4016451" y="2895142"/>
                </a:moveTo>
                <a:lnTo>
                  <a:pt x="4013377" y="2887738"/>
                </a:lnTo>
                <a:lnTo>
                  <a:pt x="4005973" y="2884665"/>
                </a:lnTo>
                <a:lnTo>
                  <a:pt x="3998569" y="2887738"/>
                </a:lnTo>
                <a:lnTo>
                  <a:pt x="3995509" y="2895142"/>
                </a:lnTo>
                <a:lnTo>
                  <a:pt x="3998569" y="2902547"/>
                </a:lnTo>
                <a:lnTo>
                  <a:pt x="4005973" y="2905607"/>
                </a:lnTo>
                <a:lnTo>
                  <a:pt x="4013377" y="2902547"/>
                </a:lnTo>
                <a:lnTo>
                  <a:pt x="4016451" y="2895142"/>
                </a:lnTo>
                <a:close/>
              </a:path>
              <a:path w="4330700" h="2905759">
                <a:moveTo>
                  <a:pt x="4330573" y="2581783"/>
                </a:moveTo>
                <a:lnTo>
                  <a:pt x="4327512" y="2574379"/>
                </a:lnTo>
                <a:lnTo>
                  <a:pt x="4320108" y="2571305"/>
                </a:lnTo>
                <a:lnTo>
                  <a:pt x="4312704" y="2574379"/>
                </a:lnTo>
                <a:lnTo>
                  <a:pt x="4309630" y="2581783"/>
                </a:lnTo>
                <a:lnTo>
                  <a:pt x="4312704" y="2589187"/>
                </a:lnTo>
                <a:lnTo>
                  <a:pt x="4320108" y="2592247"/>
                </a:lnTo>
                <a:lnTo>
                  <a:pt x="4327512" y="2589187"/>
                </a:lnTo>
                <a:lnTo>
                  <a:pt x="4330573" y="2581783"/>
                </a:lnTo>
                <a:close/>
              </a:path>
            </a:pathLst>
          </a:custGeom>
          <a:solidFill>
            <a:srgbClr val="1A0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Picture Placeholder 4">
            <a:extLst>
              <a:ext uri="{FF2B5EF4-FFF2-40B4-BE49-F238E27FC236}">
                <a16:creationId xmlns:a16="http://schemas.microsoft.com/office/drawing/2014/main" id="{14ECFD4A-0700-35A8-B66C-B18241C1EF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43221" y="2750635"/>
            <a:ext cx="764544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9" name="Picture Placeholder 4">
            <a:extLst>
              <a:ext uri="{FF2B5EF4-FFF2-40B4-BE49-F238E27FC236}">
                <a16:creationId xmlns:a16="http://schemas.microsoft.com/office/drawing/2014/main" id="{92AEF7A3-2A0A-2B14-37C2-B829F7959B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54745" y="2740569"/>
            <a:ext cx="764544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0" name="Picture Placeholder 4">
            <a:extLst>
              <a:ext uri="{FF2B5EF4-FFF2-40B4-BE49-F238E27FC236}">
                <a16:creationId xmlns:a16="http://schemas.microsoft.com/office/drawing/2014/main" id="{98FA5A22-04AD-EB8D-179A-35A9DB7514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484237" y="2750635"/>
            <a:ext cx="764544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2" name="Picture Placeholder 4">
            <a:extLst>
              <a:ext uri="{FF2B5EF4-FFF2-40B4-BE49-F238E27FC236}">
                <a16:creationId xmlns:a16="http://schemas.microsoft.com/office/drawing/2014/main" id="{F8186E98-2FE0-A4D5-DD37-7EE65394961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172713" y="2746418"/>
            <a:ext cx="764544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77C58D-E444-0CF9-27E3-810F2AA1F9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79028" y="3860379"/>
            <a:ext cx="1515979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4319FDF-4BC8-DA5F-A36B-A72E07F23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108520" y="3860379"/>
            <a:ext cx="1515979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42977D04-ADBD-7281-8389-427A84DE9B7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7567504" y="3860379"/>
            <a:ext cx="1515979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AA4FEF9-F31D-8C24-2BF1-63A24C516295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796996" y="3860379"/>
            <a:ext cx="1515979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0DFCAAE-784D-8441-000D-4AF12A9E1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B59C-F715-3414-C3E9-F74A41D6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9018C01-C2CC-CC9A-462F-546E79D1B47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214185" y="2362087"/>
            <a:ext cx="1763633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7EE7974A-9258-38A3-967C-1297D16EA34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713729" y="2750635"/>
            <a:ext cx="764544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A127B0D-945E-D152-E078-97CFF4F291C7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5338012" y="3860379"/>
            <a:ext cx="1515979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</p:spTree>
    <p:extLst>
      <p:ext uri="{BB962C8B-B14F-4D97-AF65-F5344CB8AC3E}">
        <p14:creationId xmlns:p14="http://schemas.microsoft.com/office/powerpoint/2010/main" val="20287635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x spli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object 25">
            <a:extLst>
              <a:ext uri="{FF2B5EF4-FFF2-40B4-BE49-F238E27FC236}">
                <a16:creationId xmlns:a16="http://schemas.microsoft.com/office/drawing/2014/main" id="{3F161B54-AD4C-85B1-BB67-621BB01D9EAB}"/>
              </a:ext>
            </a:extLst>
          </p:cNvPr>
          <p:cNvGrpSpPr/>
          <p:nvPr/>
        </p:nvGrpSpPr>
        <p:grpSpPr>
          <a:xfrm>
            <a:off x="8170488" y="5113660"/>
            <a:ext cx="1625445" cy="227038"/>
            <a:chOff x="10460414" y="8304114"/>
            <a:chExt cx="3780154" cy="335280"/>
          </a:xfrm>
        </p:grpSpPr>
        <p:sp>
          <p:nvSpPr>
            <p:cNvPr id="134" name="object 26">
              <a:extLst>
                <a:ext uri="{FF2B5EF4-FFF2-40B4-BE49-F238E27FC236}">
                  <a16:creationId xmlns:a16="http://schemas.microsoft.com/office/drawing/2014/main" id="{9451CFDF-F153-76AD-986E-15280AA5146E}"/>
                </a:ext>
              </a:extLst>
            </p:cNvPr>
            <p:cNvSpPr/>
            <p:nvPr/>
          </p:nvSpPr>
          <p:spPr>
            <a:xfrm>
              <a:off x="10460414" y="8628710"/>
              <a:ext cx="3424554" cy="0"/>
            </a:xfrm>
            <a:custGeom>
              <a:avLst/>
              <a:gdLst/>
              <a:ahLst/>
              <a:cxnLst/>
              <a:rect l="l" t="t" r="r" b="b"/>
              <a:pathLst>
                <a:path w="3424555">
                  <a:moveTo>
                    <a:pt x="0" y="0"/>
                  </a:moveTo>
                  <a:lnTo>
                    <a:pt x="3423979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27">
              <a:extLst>
                <a:ext uri="{FF2B5EF4-FFF2-40B4-BE49-F238E27FC236}">
                  <a16:creationId xmlns:a16="http://schemas.microsoft.com/office/drawing/2014/main" id="{250B92D9-DE66-0C02-DF3F-14BDD442E110}"/>
                </a:ext>
              </a:extLst>
            </p:cNvPr>
            <p:cNvSpPr/>
            <p:nvPr/>
          </p:nvSpPr>
          <p:spPr>
            <a:xfrm>
              <a:off x="13977108" y="8345379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277352"/>
                  </a:moveTo>
                  <a:lnTo>
                    <a:pt x="48810" y="263492"/>
                  </a:lnTo>
                  <a:lnTo>
                    <a:pt x="94040" y="242297"/>
                  </a:lnTo>
                  <a:lnTo>
                    <a:pt x="134994" y="214462"/>
                  </a:lnTo>
                  <a:lnTo>
                    <a:pt x="170979" y="180682"/>
                  </a:lnTo>
                  <a:lnTo>
                    <a:pt x="201299" y="141652"/>
                  </a:lnTo>
                  <a:lnTo>
                    <a:pt x="225261" y="98065"/>
                  </a:lnTo>
                  <a:lnTo>
                    <a:pt x="242170" y="50616"/>
                  </a:lnTo>
                  <a:lnTo>
                    <a:pt x="25133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28">
              <a:extLst>
                <a:ext uri="{FF2B5EF4-FFF2-40B4-BE49-F238E27FC236}">
                  <a16:creationId xmlns:a16="http://schemas.microsoft.com/office/drawing/2014/main" id="{B8C855B5-33F6-54A1-70B3-CFCE8F292678}"/>
                </a:ext>
              </a:extLst>
            </p:cNvPr>
            <p:cNvSpPr/>
            <p:nvPr/>
          </p:nvSpPr>
          <p:spPr>
            <a:xfrm>
              <a:off x="13905331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81" y="317195"/>
                  </a:lnTo>
                  <a:lnTo>
                    <a:pt x="10477" y="314134"/>
                  </a:lnTo>
                  <a:lnTo>
                    <a:pt x="3073" y="317195"/>
                  </a:lnTo>
                  <a:lnTo>
                    <a:pt x="0" y="324599"/>
                  </a:lnTo>
                  <a:lnTo>
                    <a:pt x="3073" y="332003"/>
                  </a:lnTo>
                  <a:lnTo>
                    <a:pt x="10477" y="335076"/>
                  </a:lnTo>
                  <a:lnTo>
                    <a:pt x="17881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76" y="10477"/>
                  </a:moveTo>
                  <a:lnTo>
                    <a:pt x="332003" y="3073"/>
                  </a:lnTo>
                  <a:lnTo>
                    <a:pt x="324599" y="0"/>
                  </a:lnTo>
                  <a:lnTo>
                    <a:pt x="317195" y="3073"/>
                  </a:lnTo>
                  <a:lnTo>
                    <a:pt x="314134" y="10477"/>
                  </a:lnTo>
                  <a:lnTo>
                    <a:pt x="317195" y="17881"/>
                  </a:lnTo>
                  <a:lnTo>
                    <a:pt x="324599" y="20942"/>
                  </a:lnTo>
                  <a:lnTo>
                    <a:pt x="332003" y="17881"/>
                  </a:lnTo>
                  <a:lnTo>
                    <a:pt x="335076" y="10477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8ACEF17-DEC1-9099-98F3-F53A12152379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6278643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38DFDB5C-317B-C843-DDF6-5F2A8DF79592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9974799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DB13B79-4CF6-6536-EE76-BC0E60A4073A}"/>
              </a:ext>
            </a:extLst>
          </p:cNvPr>
          <p:cNvSpPr>
            <a:spLocks noGrp="1"/>
          </p:cNvSpPr>
          <p:nvPr userDrawn="1">
            <p:ph type="body" sz="quarter" idx="23"/>
          </p:nvPr>
        </p:nvSpPr>
        <p:spPr>
          <a:xfrm>
            <a:off x="2582487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8F4CD651-7D5A-B3C6-6619-F2A8F2C0765A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734409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E35F7A5F-EF6A-E203-F651-F599DCEFFF35}"/>
              </a:ext>
            </a:extLst>
          </p:cNvPr>
          <p:cNvSpPr/>
          <p:nvPr userDrawn="1"/>
        </p:nvSpPr>
        <p:spPr>
          <a:xfrm>
            <a:off x="398115" y="3372478"/>
            <a:ext cx="2009229" cy="1967661"/>
          </a:xfrm>
          <a:custGeom>
            <a:avLst/>
            <a:gdLst/>
            <a:ahLst/>
            <a:cxnLst/>
            <a:rect l="l" t="t" r="r" b="b"/>
            <a:pathLst>
              <a:path w="4330700" h="2905759">
                <a:moveTo>
                  <a:pt x="20929" y="10477"/>
                </a:moveTo>
                <a:lnTo>
                  <a:pt x="17868" y="3073"/>
                </a:lnTo>
                <a:lnTo>
                  <a:pt x="10464" y="0"/>
                </a:lnTo>
                <a:lnTo>
                  <a:pt x="3060" y="3073"/>
                </a:lnTo>
                <a:lnTo>
                  <a:pt x="0" y="10477"/>
                </a:lnTo>
                <a:lnTo>
                  <a:pt x="3060" y="17881"/>
                </a:lnTo>
                <a:lnTo>
                  <a:pt x="10464" y="20942"/>
                </a:lnTo>
                <a:lnTo>
                  <a:pt x="17868" y="17881"/>
                </a:lnTo>
                <a:lnTo>
                  <a:pt x="20929" y="10477"/>
                </a:lnTo>
                <a:close/>
              </a:path>
              <a:path w="4330700" h="2905759">
                <a:moveTo>
                  <a:pt x="4016451" y="2895142"/>
                </a:moveTo>
                <a:lnTo>
                  <a:pt x="4013377" y="2887738"/>
                </a:lnTo>
                <a:lnTo>
                  <a:pt x="4005973" y="2884665"/>
                </a:lnTo>
                <a:lnTo>
                  <a:pt x="3998569" y="2887738"/>
                </a:lnTo>
                <a:lnTo>
                  <a:pt x="3995509" y="2895142"/>
                </a:lnTo>
                <a:lnTo>
                  <a:pt x="3998569" y="2902547"/>
                </a:lnTo>
                <a:lnTo>
                  <a:pt x="4005973" y="2905607"/>
                </a:lnTo>
                <a:lnTo>
                  <a:pt x="4013377" y="2902547"/>
                </a:lnTo>
                <a:lnTo>
                  <a:pt x="4016451" y="2895142"/>
                </a:lnTo>
                <a:close/>
              </a:path>
              <a:path w="4330700" h="2905759">
                <a:moveTo>
                  <a:pt x="4330573" y="2581783"/>
                </a:moveTo>
                <a:lnTo>
                  <a:pt x="4327512" y="2574379"/>
                </a:lnTo>
                <a:lnTo>
                  <a:pt x="4320108" y="2571305"/>
                </a:lnTo>
                <a:lnTo>
                  <a:pt x="4312704" y="2574379"/>
                </a:lnTo>
                <a:lnTo>
                  <a:pt x="4309630" y="2581783"/>
                </a:lnTo>
                <a:lnTo>
                  <a:pt x="4312704" y="2589187"/>
                </a:lnTo>
                <a:lnTo>
                  <a:pt x="4320108" y="2592247"/>
                </a:lnTo>
                <a:lnTo>
                  <a:pt x="4327512" y="2589187"/>
                </a:lnTo>
                <a:lnTo>
                  <a:pt x="4330573" y="2581783"/>
                </a:lnTo>
                <a:close/>
              </a:path>
            </a:pathLst>
          </a:custGeom>
          <a:solidFill>
            <a:srgbClr val="1A0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Picture Placeholder 4">
            <a:extLst>
              <a:ext uri="{FF2B5EF4-FFF2-40B4-BE49-F238E27FC236}">
                <a16:creationId xmlns:a16="http://schemas.microsoft.com/office/drawing/2014/main" id="{14ECFD4A-0700-35A8-B66C-B18241C1EF4B}"/>
              </a:ext>
            </a:extLst>
          </p:cNvPr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6698641" y="2750635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69" name="Picture Placeholder 4">
            <a:extLst>
              <a:ext uri="{FF2B5EF4-FFF2-40B4-BE49-F238E27FC236}">
                <a16:creationId xmlns:a16="http://schemas.microsoft.com/office/drawing/2014/main" id="{92AEF7A3-2A0A-2B14-37C2-B829F7959BD1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1154407" y="2740569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0" name="Picture Placeholder 4">
            <a:extLst>
              <a:ext uri="{FF2B5EF4-FFF2-40B4-BE49-F238E27FC236}">
                <a16:creationId xmlns:a16="http://schemas.microsoft.com/office/drawing/2014/main" id="{98FA5A22-04AD-EB8D-179A-35A9DB751458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3002485" y="2750635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2" name="Picture Placeholder 4">
            <a:extLst>
              <a:ext uri="{FF2B5EF4-FFF2-40B4-BE49-F238E27FC236}">
                <a16:creationId xmlns:a16="http://schemas.microsoft.com/office/drawing/2014/main" id="{F8186E98-2FE0-A4D5-DD37-7EE653949618}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10394797" y="2746418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D77C58D-E444-0CF9-27E3-810F2AA1F9FF}"/>
              </a:ext>
            </a:extLst>
          </p:cNvPr>
          <p:cNvSpPr>
            <a:spLocks noGrp="1"/>
          </p:cNvSpPr>
          <p:nvPr userDrawn="1">
            <p:ph sz="half" idx="1" hasCustomPrompt="1"/>
          </p:nvPr>
        </p:nvSpPr>
        <p:spPr>
          <a:xfrm>
            <a:off x="838518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24319FDF-4BC8-DA5F-A36B-A72E07F231B8}"/>
              </a:ext>
            </a:extLst>
          </p:cNvPr>
          <p:cNvSpPr>
            <a:spLocks noGrp="1"/>
          </p:cNvSpPr>
          <p:nvPr userDrawn="1">
            <p:ph sz="half" idx="20" hasCustomPrompt="1"/>
          </p:nvPr>
        </p:nvSpPr>
        <p:spPr>
          <a:xfrm>
            <a:off x="2686596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42977D04-ADBD-7281-8389-427A84DE9B79}"/>
              </a:ext>
            </a:extLst>
          </p:cNvPr>
          <p:cNvSpPr>
            <a:spLocks noGrp="1"/>
          </p:cNvSpPr>
          <p:nvPr userDrawn="1">
            <p:ph sz="half" idx="21" hasCustomPrompt="1"/>
          </p:nvPr>
        </p:nvSpPr>
        <p:spPr>
          <a:xfrm>
            <a:off x="6382752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AA4FEF9-F31D-8C24-2BF1-63A24C516295}"/>
              </a:ext>
            </a:extLst>
          </p:cNvPr>
          <p:cNvSpPr>
            <a:spLocks noGrp="1"/>
          </p:cNvSpPr>
          <p:nvPr userDrawn="1">
            <p:ph sz="half" idx="22" hasCustomPrompt="1"/>
          </p:nvPr>
        </p:nvSpPr>
        <p:spPr>
          <a:xfrm>
            <a:off x="10078908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0DFCAAE-784D-8441-000D-4AF12A9E1F1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1B59C-F715-3414-C3E9-F74A41D642A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180520"/>
            <a:ext cx="11430000" cy="958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9018C01-C2CC-CC9A-462F-546E79D1B472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4430565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7EE7974A-9258-38A3-967C-1297D16EA34E}"/>
              </a:ext>
            </a:extLst>
          </p:cNvPr>
          <p:cNvSpPr>
            <a:spLocks noGrp="1"/>
          </p:cNvSpPr>
          <p:nvPr userDrawn="1">
            <p:ph type="pic" sz="quarter" idx="28" hasCustomPrompt="1"/>
          </p:nvPr>
        </p:nvSpPr>
        <p:spPr>
          <a:xfrm>
            <a:off x="4850563" y="2750635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A127B0D-945E-D152-E078-97CFF4F291C7}"/>
              </a:ext>
            </a:extLst>
          </p:cNvPr>
          <p:cNvSpPr>
            <a:spLocks noGrp="1"/>
          </p:cNvSpPr>
          <p:nvPr userDrawn="1">
            <p:ph sz="half" idx="29" hasCustomPrompt="1"/>
          </p:nvPr>
        </p:nvSpPr>
        <p:spPr>
          <a:xfrm>
            <a:off x="4534674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8D1EC21B-78EA-B0EA-B6D4-F71FDF8B2F38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8126721" y="2362087"/>
            <a:ext cx="1482794" cy="2488815"/>
          </a:xfrm>
          <a:prstGeom prst="rect">
            <a:avLst/>
          </a:prstGeom>
          <a:solidFill>
            <a:srgbClr val="E8E7E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" b="1" baseline="0">
                <a:solidFill>
                  <a:srgbClr val="E8E7EF"/>
                </a:solidFill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EDB2EB8-8435-D418-96D3-31D7A5B2A01A}"/>
              </a:ext>
            </a:extLst>
          </p:cNvPr>
          <p:cNvSpPr>
            <a:spLocks noGrp="1"/>
          </p:cNvSpPr>
          <p:nvPr userDrawn="1">
            <p:ph type="pic" sz="quarter" idx="32" hasCustomPrompt="1"/>
          </p:nvPr>
        </p:nvSpPr>
        <p:spPr>
          <a:xfrm>
            <a:off x="8546719" y="2746418"/>
            <a:ext cx="642799" cy="8239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E80F9A-AEF5-434A-FADF-9F6B619AD534}"/>
              </a:ext>
            </a:extLst>
          </p:cNvPr>
          <p:cNvSpPr>
            <a:spLocks noGrp="1"/>
          </p:cNvSpPr>
          <p:nvPr userDrawn="1">
            <p:ph sz="half" idx="33" hasCustomPrompt="1"/>
          </p:nvPr>
        </p:nvSpPr>
        <p:spPr>
          <a:xfrm>
            <a:off x="8230830" y="3860379"/>
            <a:ext cx="1274576" cy="823913"/>
          </a:xfrm>
        </p:spPr>
        <p:txBody>
          <a:bodyPr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0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1000"/>
            </a:lvl4pPr>
            <a:lvl5pPr marL="1828800" indent="0" algn="ctr">
              <a:buNone/>
              <a:defRPr sz="1000"/>
            </a:lvl5pPr>
          </a:lstStyle>
          <a:p>
            <a:pPr lvl="0"/>
            <a:r>
              <a:rPr lang="en-US"/>
              <a:t>Copy to go here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81BBE61-CFAE-C29F-136F-434DBC361A62}"/>
              </a:ext>
            </a:extLst>
          </p:cNvPr>
          <p:cNvGrpSpPr/>
          <p:nvPr userDrawn="1"/>
        </p:nvGrpSpPr>
        <p:grpSpPr>
          <a:xfrm>
            <a:off x="2394618" y="1872377"/>
            <a:ext cx="226409" cy="3205947"/>
            <a:chOff x="2746644" y="1872377"/>
            <a:chExt cx="226409" cy="3205947"/>
          </a:xfrm>
        </p:grpSpPr>
        <p:sp>
          <p:nvSpPr>
            <p:cNvPr id="55" name="object 14">
              <a:extLst>
                <a:ext uri="{FF2B5EF4-FFF2-40B4-BE49-F238E27FC236}">
                  <a16:creationId xmlns:a16="http://schemas.microsoft.com/office/drawing/2014/main" id="{89E6EA38-6A81-1582-D5A7-B6C407B97A45}"/>
                </a:ext>
              </a:extLst>
            </p:cNvPr>
            <p:cNvSpPr/>
            <p:nvPr/>
          </p:nvSpPr>
          <p:spPr>
            <a:xfrm>
              <a:off x="2752740" y="2113503"/>
              <a:ext cx="0" cy="2964821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5">
              <a:extLst>
                <a:ext uri="{FF2B5EF4-FFF2-40B4-BE49-F238E27FC236}">
                  <a16:creationId xmlns:a16="http://schemas.microsoft.com/office/drawing/2014/main" id="{CD50E4F5-5DF4-942D-898B-6E08EE983B75}"/>
                </a:ext>
              </a:extLst>
            </p:cNvPr>
            <p:cNvSpPr/>
            <p:nvPr/>
          </p:nvSpPr>
          <p:spPr>
            <a:xfrm>
              <a:off x="2757752" y="1880475"/>
              <a:ext cx="187388" cy="170278"/>
            </a:xfrm>
            <a:custGeom>
              <a:avLst/>
              <a:gdLst/>
              <a:ahLst/>
              <a:cxnLst/>
              <a:rect l="l" t="t" r="r" b="b"/>
              <a:pathLst>
                <a:path w="277495" h="251460">
                  <a:moveTo>
                    <a:pt x="0" y="251332"/>
                  </a:moveTo>
                  <a:lnTo>
                    <a:pt x="13863" y="202521"/>
                  </a:lnTo>
                  <a:lnTo>
                    <a:pt x="35059" y="157290"/>
                  </a:lnTo>
                  <a:lnTo>
                    <a:pt x="62894" y="116335"/>
                  </a:lnTo>
                  <a:lnTo>
                    <a:pt x="96673" y="80349"/>
                  </a:lnTo>
                  <a:lnTo>
                    <a:pt x="135703" y="50028"/>
                  </a:lnTo>
                  <a:lnTo>
                    <a:pt x="179289" y="26067"/>
                  </a:lnTo>
                  <a:lnTo>
                    <a:pt x="226737" y="9159"/>
                  </a:lnTo>
                  <a:lnTo>
                    <a:pt x="27735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6">
              <a:extLst>
                <a:ext uri="{FF2B5EF4-FFF2-40B4-BE49-F238E27FC236}">
                  <a16:creationId xmlns:a16="http://schemas.microsoft.com/office/drawing/2014/main" id="{A559A6FC-BE2B-F5C4-050A-EFAABB4C054F}"/>
                </a:ext>
              </a:extLst>
            </p:cNvPr>
            <p:cNvSpPr/>
            <p:nvPr/>
          </p:nvSpPr>
          <p:spPr>
            <a:xfrm>
              <a:off x="2746644" y="1872377"/>
              <a:ext cx="226409" cy="227038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42" y="324599"/>
                  </a:moveTo>
                  <a:lnTo>
                    <a:pt x="17881" y="317195"/>
                  </a:lnTo>
                  <a:lnTo>
                    <a:pt x="10477" y="314121"/>
                  </a:lnTo>
                  <a:lnTo>
                    <a:pt x="3073" y="317195"/>
                  </a:lnTo>
                  <a:lnTo>
                    <a:pt x="0" y="324599"/>
                  </a:lnTo>
                  <a:lnTo>
                    <a:pt x="3073" y="332003"/>
                  </a:lnTo>
                  <a:lnTo>
                    <a:pt x="10477" y="335064"/>
                  </a:lnTo>
                  <a:lnTo>
                    <a:pt x="17881" y="332003"/>
                  </a:lnTo>
                  <a:lnTo>
                    <a:pt x="20942" y="324599"/>
                  </a:lnTo>
                  <a:close/>
                </a:path>
                <a:path w="335279" h="335279">
                  <a:moveTo>
                    <a:pt x="335064" y="10464"/>
                  </a:moveTo>
                  <a:lnTo>
                    <a:pt x="332003" y="3060"/>
                  </a:lnTo>
                  <a:lnTo>
                    <a:pt x="324599" y="0"/>
                  </a:lnTo>
                  <a:lnTo>
                    <a:pt x="317195" y="3060"/>
                  </a:lnTo>
                  <a:lnTo>
                    <a:pt x="314134" y="10464"/>
                  </a:lnTo>
                  <a:lnTo>
                    <a:pt x="317195" y="17868"/>
                  </a:lnTo>
                  <a:lnTo>
                    <a:pt x="324599" y="20942"/>
                  </a:lnTo>
                  <a:lnTo>
                    <a:pt x="332003" y="17868"/>
                  </a:lnTo>
                  <a:lnTo>
                    <a:pt x="335064" y="10464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277E4B0-CC3B-D16E-BB3D-910AE394C5B7}"/>
              </a:ext>
            </a:extLst>
          </p:cNvPr>
          <p:cNvGrpSpPr/>
          <p:nvPr userDrawn="1"/>
        </p:nvGrpSpPr>
        <p:grpSpPr>
          <a:xfrm>
            <a:off x="381000" y="3351205"/>
            <a:ext cx="247488" cy="1982784"/>
            <a:chOff x="381000" y="3351205"/>
            <a:chExt cx="247488" cy="1982784"/>
          </a:xfrm>
        </p:grpSpPr>
        <p:sp>
          <p:nvSpPr>
            <p:cNvPr id="143" name="object 5">
              <a:extLst>
                <a:ext uri="{FF2B5EF4-FFF2-40B4-BE49-F238E27FC236}">
                  <a16:creationId xmlns:a16="http://schemas.microsoft.com/office/drawing/2014/main" id="{A1AE2022-DBB5-4B1A-288D-2912782A9854}"/>
                </a:ext>
              </a:extLst>
            </p:cNvPr>
            <p:cNvSpPr/>
            <p:nvPr/>
          </p:nvSpPr>
          <p:spPr>
            <a:xfrm>
              <a:off x="409283" y="3421862"/>
              <a:ext cx="0" cy="1670964"/>
            </a:xfrm>
            <a:custGeom>
              <a:avLst/>
              <a:gdLst/>
              <a:ahLst/>
              <a:cxnLst/>
              <a:rect l="l" t="t" r="r" b="b"/>
              <a:pathLst>
                <a:path h="2467609">
                  <a:moveTo>
                    <a:pt x="0" y="0"/>
                  </a:moveTo>
                  <a:lnTo>
                    <a:pt x="0" y="2467139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6">
              <a:extLst>
                <a:ext uri="{FF2B5EF4-FFF2-40B4-BE49-F238E27FC236}">
                  <a16:creationId xmlns:a16="http://schemas.microsoft.com/office/drawing/2014/main" id="{8F66E85C-C235-CB67-5E0A-E3D4C9A29667}"/>
                </a:ext>
              </a:extLst>
            </p:cNvPr>
            <p:cNvSpPr/>
            <p:nvPr/>
          </p:nvSpPr>
          <p:spPr>
            <a:xfrm>
              <a:off x="413322" y="5155199"/>
              <a:ext cx="187388" cy="170708"/>
            </a:xfrm>
            <a:custGeom>
              <a:avLst/>
              <a:gdLst/>
              <a:ahLst/>
              <a:cxnLst/>
              <a:rect l="l" t="t" r="r" b="b"/>
              <a:pathLst>
                <a:path w="277494" h="252095">
                  <a:moveTo>
                    <a:pt x="0" y="0"/>
                  </a:moveTo>
                  <a:lnTo>
                    <a:pt x="13866" y="48836"/>
                  </a:lnTo>
                  <a:lnTo>
                    <a:pt x="35063" y="94111"/>
                  </a:lnTo>
                  <a:lnTo>
                    <a:pt x="62897" y="135126"/>
                  </a:lnTo>
                  <a:lnTo>
                    <a:pt x="96675" y="171188"/>
                  </a:lnTo>
                  <a:lnTo>
                    <a:pt x="135701" y="201599"/>
                  </a:lnTo>
                  <a:lnTo>
                    <a:pt x="179281" y="225664"/>
                  </a:lnTo>
                  <a:lnTo>
                    <a:pt x="226723" y="242687"/>
                  </a:lnTo>
                  <a:lnTo>
                    <a:pt x="277331" y="25197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7">
              <a:extLst>
                <a:ext uri="{FF2B5EF4-FFF2-40B4-BE49-F238E27FC236}">
                  <a16:creationId xmlns:a16="http://schemas.microsoft.com/office/drawing/2014/main" id="{A90029A1-DAC4-7F61-F2A2-AEA48A1A6A82}"/>
                </a:ext>
              </a:extLst>
            </p:cNvPr>
            <p:cNvSpPr/>
            <p:nvPr/>
          </p:nvSpPr>
          <p:spPr>
            <a:xfrm>
              <a:off x="402212" y="5106567"/>
              <a:ext cx="14151" cy="14190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">
              <a:extLst>
                <a:ext uri="{FF2B5EF4-FFF2-40B4-BE49-F238E27FC236}">
                  <a16:creationId xmlns:a16="http://schemas.microsoft.com/office/drawing/2014/main" id="{D809730F-0245-E5DB-6075-5FC8AA225054}"/>
                </a:ext>
              </a:extLst>
            </p:cNvPr>
            <p:cNvSpPr/>
            <p:nvPr/>
          </p:nvSpPr>
          <p:spPr>
            <a:xfrm>
              <a:off x="614337" y="5319799"/>
              <a:ext cx="14151" cy="14190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2">
              <a:extLst>
                <a:ext uri="{FF2B5EF4-FFF2-40B4-BE49-F238E27FC236}">
                  <a16:creationId xmlns:a16="http://schemas.microsoft.com/office/drawing/2014/main" id="{F4C6135A-2B6C-B286-1CC5-DB75CACC4F95}"/>
                </a:ext>
              </a:extLst>
            </p:cNvPr>
            <p:cNvSpPr/>
            <p:nvPr/>
          </p:nvSpPr>
          <p:spPr>
            <a:xfrm>
              <a:off x="381000" y="3351205"/>
              <a:ext cx="56602" cy="56759"/>
            </a:xfrm>
            <a:custGeom>
              <a:avLst/>
              <a:gdLst/>
              <a:ahLst/>
              <a:cxnLst/>
              <a:rect l="l" t="t" r="r" b="b"/>
              <a:pathLst>
                <a:path w="83819" h="83820">
                  <a:moveTo>
                    <a:pt x="41883" y="0"/>
                  </a:moveTo>
                  <a:lnTo>
                    <a:pt x="25581" y="3291"/>
                  </a:lnTo>
                  <a:lnTo>
                    <a:pt x="12267" y="12267"/>
                  </a:lnTo>
                  <a:lnTo>
                    <a:pt x="3291" y="25581"/>
                  </a:lnTo>
                  <a:lnTo>
                    <a:pt x="0" y="41883"/>
                  </a:lnTo>
                  <a:lnTo>
                    <a:pt x="3291" y="58185"/>
                  </a:lnTo>
                  <a:lnTo>
                    <a:pt x="12267" y="71499"/>
                  </a:lnTo>
                  <a:lnTo>
                    <a:pt x="25581" y="80475"/>
                  </a:lnTo>
                  <a:lnTo>
                    <a:pt x="41883" y="83767"/>
                  </a:lnTo>
                  <a:lnTo>
                    <a:pt x="58185" y="80475"/>
                  </a:lnTo>
                  <a:lnTo>
                    <a:pt x="71499" y="71499"/>
                  </a:lnTo>
                  <a:lnTo>
                    <a:pt x="80475" y="58185"/>
                  </a:lnTo>
                  <a:lnTo>
                    <a:pt x="83767" y="41883"/>
                  </a:lnTo>
                  <a:lnTo>
                    <a:pt x="80475" y="25581"/>
                  </a:lnTo>
                  <a:lnTo>
                    <a:pt x="71499" y="12267"/>
                  </a:lnTo>
                  <a:lnTo>
                    <a:pt x="58185" y="3291"/>
                  </a:lnTo>
                  <a:lnTo>
                    <a:pt x="41883" y="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7854E72-9F64-73AF-CA82-3096A85C5440}"/>
              </a:ext>
            </a:extLst>
          </p:cNvPr>
          <p:cNvGrpSpPr/>
          <p:nvPr userDrawn="1"/>
        </p:nvGrpSpPr>
        <p:grpSpPr>
          <a:xfrm>
            <a:off x="608958" y="5141587"/>
            <a:ext cx="1796116" cy="191424"/>
            <a:chOff x="608957" y="5141587"/>
            <a:chExt cx="2142079" cy="191424"/>
          </a:xfrm>
        </p:grpSpPr>
        <p:sp>
          <p:nvSpPr>
            <p:cNvPr id="61" name="object 8">
              <a:extLst>
                <a:ext uri="{FF2B5EF4-FFF2-40B4-BE49-F238E27FC236}">
                  <a16:creationId xmlns:a16="http://schemas.microsoft.com/office/drawing/2014/main" id="{75AD6B4D-56CD-CBD5-1D27-42052B48904C}"/>
                </a:ext>
              </a:extLst>
            </p:cNvPr>
            <p:cNvSpPr/>
            <p:nvPr/>
          </p:nvSpPr>
          <p:spPr>
            <a:xfrm>
              <a:off x="608957" y="5326991"/>
              <a:ext cx="1955026" cy="6020"/>
            </a:xfrm>
            <a:custGeom>
              <a:avLst/>
              <a:gdLst/>
              <a:ahLst/>
              <a:cxnLst/>
              <a:rect l="l" t="t" r="r" b="b"/>
              <a:pathLst>
                <a:path w="3588385" h="8890">
                  <a:moveTo>
                    <a:pt x="0" y="0"/>
                  </a:moveTo>
                  <a:lnTo>
                    <a:pt x="3587786" y="871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0">
              <a:extLst>
                <a:ext uri="{FF2B5EF4-FFF2-40B4-BE49-F238E27FC236}">
                  <a16:creationId xmlns:a16="http://schemas.microsoft.com/office/drawing/2014/main" id="{D7C8A975-CA69-0CBC-BA39-90E954E29B65}"/>
                </a:ext>
              </a:extLst>
            </p:cNvPr>
            <p:cNvSpPr/>
            <p:nvPr/>
          </p:nvSpPr>
          <p:spPr>
            <a:xfrm>
              <a:off x="2614035" y="5141587"/>
              <a:ext cx="137001" cy="187478"/>
            </a:xfrm>
            <a:custGeom>
              <a:avLst/>
              <a:gdLst/>
              <a:ahLst/>
              <a:cxnLst/>
              <a:rect l="l" t="t" r="r" b="b"/>
              <a:pathLst>
                <a:path w="251460" h="276859">
                  <a:moveTo>
                    <a:pt x="0" y="276766"/>
                  </a:moveTo>
                  <a:lnTo>
                    <a:pt x="48818" y="263026"/>
                  </a:lnTo>
                  <a:lnTo>
                    <a:pt x="94055" y="241941"/>
                  </a:lnTo>
                  <a:lnTo>
                    <a:pt x="135016" y="214203"/>
                  </a:lnTo>
                  <a:lnTo>
                    <a:pt x="171006" y="180507"/>
                  </a:lnTo>
                  <a:lnTo>
                    <a:pt x="201330" y="141545"/>
                  </a:lnTo>
                  <a:lnTo>
                    <a:pt x="225295" y="98011"/>
                  </a:lnTo>
                  <a:lnTo>
                    <a:pt x="242204" y="50598"/>
                  </a:lnTo>
                  <a:lnTo>
                    <a:pt x="251364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1">
            <a:extLst>
              <a:ext uri="{FF2B5EF4-FFF2-40B4-BE49-F238E27FC236}">
                <a16:creationId xmlns:a16="http://schemas.microsoft.com/office/drawing/2014/main" id="{D912B15F-8799-7B6C-5F34-E6263B7F1C69}"/>
              </a:ext>
            </a:extLst>
          </p:cNvPr>
          <p:cNvGrpSpPr/>
          <p:nvPr/>
        </p:nvGrpSpPr>
        <p:grpSpPr>
          <a:xfrm>
            <a:off x="4240298" y="2134832"/>
            <a:ext cx="226409" cy="3206049"/>
            <a:chOff x="10072992" y="3905106"/>
            <a:chExt cx="335280" cy="4734560"/>
          </a:xfrm>
        </p:grpSpPr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AFF3A81E-518C-7E77-7EB0-B276417480FA}"/>
                </a:ext>
              </a:extLst>
            </p:cNvPr>
            <p:cNvSpPr/>
            <p:nvPr/>
          </p:nvSpPr>
          <p:spPr>
            <a:xfrm>
              <a:off x="10083463" y="3905106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0"/>
                  </a:moveTo>
                  <a:lnTo>
                    <a:pt x="0" y="437798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5F5B3569-3F4E-477A-6BE3-C16E0D116B18}"/>
                </a:ext>
              </a:extLst>
            </p:cNvPr>
            <p:cNvSpPr/>
            <p:nvPr/>
          </p:nvSpPr>
          <p:spPr>
            <a:xfrm>
              <a:off x="10089439" y="8375882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5" h="251459">
                  <a:moveTo>
                    <a:pt x="0" y="0"/>
                  </a:moveTo>
                  <a:lnTo>
                    <a:pt x="13863" y="48811"/>
                  </a:lnTo>
                  <a:lnTo>
                    <a:pt x="35059" y="94042"/>
                  </a:lnTo>
                  <a:lnTo>
                    <a:pt x="62894" y="134998"/>
                  </a:lnTo>
                  <a:lnTo>
                    <a:pt x="96673" y="170984"/>
                  </a:lnTo>
                  <a:lnTo>
                    <a:pt x="135703" y="201306"/>
                  </a:lnTo>
                  <a:lnTo>
                    <a:pt x="179289" y="225269"/>
                  </a:lnTo>
                  <a:lnTo>
                    <a:pt x="226737" y="242180"/>
                  </a:lnTo>
                  <a:lnTo>
                    <a:pt x="277352" y="251343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24">
              <a:extLst>
                <a:ext uri="{FF2B5EF4-FFF2-40B4-BE49-F238E27FC236}">
                  <a16:creationId xmlns:a16="http://schemas.microsoft.com/office/drawing/2014/main" id="{C5468CE2-1CE4-A6A3-B35D-A9CFBFB1BA49}"/>
                </a:ext>
              </a:extLst>
            </p:cNvPr>
            <p:cNvSpPr/>
            <p:nvPr/>
          </p:nvSpPr>
          <p:spPr>
            <a:xfrm>
              <a:off x="10072993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42" y="10477"/>
                  </a:moveTo>
                  <a:lnTo>
                    <a:pt x="17868" y="3073"/>
                  </a:lnTo>
                  <a:lnTo>
                    <a:pt x="10464" y="0"/>
                  </a:lnTo>
                  <a:lnTo>
                    <a:pt x="3060" y="3073"/>
                  </a:lnTo>
                  <a:lnTo>
                    <a:pt x="0" y="10477"/>
                  </a:lnTo>
                  <a:lnTo>
                    <a:pt x="3060" y="17881"/>
                  </a:lnTo>
                  <a:lnTo>
                    <a:pt x="10464" y="20942"/>
                  </a:lnTo>
                  <a:lnTo>
                    <a:pt x="17868" y="17881"/>
                  </a:lnTo>
                  <a:lnTo>
                    <a:pt x="20942" y="10477"/>
                  </a:lnTo>
                  <a:close/>
                </a:path>
                <a:path w="335279" h="335279">
                  <a:moveTo>
                    <a:pt x="335064" y="324599"/>
                  </a:moveTo>
                  <a:lnTo>
                    <a:pt x="332003" y="317195"/>
                  </a:lnTo>
                  <a:lnTo>
                    <a:pt x="324599" y="314134"/>
                  </a:lnTo>
                  <a:lnTo>
                    <a:pt x="317195" y="317195"/>
                  </a:lnTo>
                  <a:lnTo>
                    <a:pt x="314121" y="324599"/>
                  </a:lnTo>
                  <a:lnTo>
                    <a:pt x="317195" y="332003"/>
                  </a:lnTo>
                  <a:lnTo>
                    <a:pt x="324599" y="335076"/>
                  </a:lnTo>
                  <a:lnTo>
                    <a:pt x="332003" y="332003"/>
                  </a:lnTo>
                  <a:lnTo>
                    <a:pt x="335064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17">
            <a:extLst>
              <a:ext uri="{FF2B5EF4-FFF2-40B4-BE49-F238E27FC236}">
                <a16:creationId xmlns:a16="http://schemas.microsoft.com/office/drawing/2014/main" id="{B28073F3-6020-CCD2-BECA-EBD2532009DF}"/>
              </a:ext>
            </a:extLst>
          </p:cNvPr>
          <p:cNvGrpSpPr/>
          <p:nvPr/>
        </p:nvGrpSpPr>
        <p:grpSpPr>
          <a:xfrm>
            <a:off x="2629119" y="1872371"/>
            <a:ext cx="1626896" cy="227038"/>
            <a:chOff x="6313944" y="3517515"/>
            <a:chExt cx="3780154" cy="335280"/>
          </a:xfrm>
        </p:grpSpPr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4C38A7E6-1066-98D2-C580-D735479826F2}"/>
                </a:ext>
              </a:extLst>
            </p:cNvPr>
            <p:cNvSpPr/>
            <p:nvPr/>
          </p:nvSpPr>
          <p:spPr>
            <a:xfrm>
              <a:off x="6313944" y="3527986"/>
              <a:ext cx="3424554" cy="0"/>
            </a:xfrm>
            <a:custGeom>
              <a:avLst/>
              <a:gdLst/>
              <a:ahLst/>
              <a:cxnLst/>
              <a:rect l="l" t="t" r="r" b="b"/>
              <a:pathLst>
                <a:path w="3424554">
                  <a:moveTo>
                    <a:pt x="0" y="0"/>
                  </a:moveTo>
                  <a:lnTo>
                    <a:pt x="3423979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3BE53713-1ABF-45F7-2F82-56A2797C6E61}"/>
                </a:ext>
              </a:extLst>
            </p:cNvPr>
            <p:cNvSpPr/>
            <p:nvPr/>
          </p:nvSpPr>
          <p:spPr>
            <a:xfrm>
              <a:off x="9830637" y="3533965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0"/>
                  </a:moveTo>
                  <a:lnTo>
                    <a:pt x="48810" y="13860"/>
                  </a:lnTo>
                  <a:lnTo>
                    <a:pt x="94040" y="35055"/>
                  </a:lnTo>
                  <a:lnTo>
                    <a:pt x="134994" y="62889"/>
                  </a:lnTo>
                  <a:lnTo>
                    <a:pt x="170979" y="96669"/>
                  </a:lnTo>
                  <a:lnTo>
                    <a:pt x="201299" y="135700"/>
                  </a:lnTo>
                  <a:lnTo>
                    <a:pt x="225261" y="179287"/>
                  </a:lnTo>
                  <a:lnTo>
                    <a:pt x="242170" y="226736"/>
                  </a:lnTo>
                  <a:lnTo>
                    <a:pt x="251332" y="277352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20">
              <a:extLst>
                <a:ext uri="{FF2B5EF4-FFF2-40B4-BE49-F238E27FC236}">
                  <a16:creationId xmlns:a16="http://schemas.microsoft.com/office/drawing/2014/main" id="{D73F6B89-9C24-E685-B8F7-5143CDEADC63}"/>
                </a:ext>
              </a:extLst>
            </p:cNvPr>
            <p:cNvSpPr/>
            <p:nvPr/>
          </p:nvSpPr>
          <p:spPr>
            <a:xfrm>
              <a:off x="9758870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29" y="10464"/>
                  </a:moveTo>
                  <a:lnTo>
                    <a:pt x="17868" y="3060"/>
                  </a:lnTo>
                  <a:lnTo>
                    <a:pt x="10464" y="0"/>
                  </a:lnTo>
                  <a:lnTo>
                    <a:pt x="3060" y="3060"/>
                  </a:lnTo>
                  <a:lnTo>
                    <a:pt x="0" y="10464"/>
                  </a:lnTo>
                  <a:lnTo>
                    <a:pt x="3060" y="17868"/>
                  </a:lnTo>
                  <a:lnTo>
                    <a:pt x="10464" y="20942"/>
                  </a:lnTo>
                  <a:lnTo>
                    <a:pt x="17868" y="17868"/>
                  </a:lnTo>
                  <a:lnTo>
                    <a:pt x="20929" y="10464"/>
                  </a:lnTo>
                  <a:close/>
                </a:path>
                <a:path w="335279" h="335279">
                  <a:moveTo>
                    <a:pt x="335064" y="324599"/>
                  </a:moveTo>
                  <a:lnTo>
                    <a:pt x="331990" y="317195"/>
                  </a:lnTo>
                  <a:lnTo>
                    <a:pt x="324586" y="314121"/>
                  </a:lnTo>
                  <a:lnTo>
                    <a:pt x="317182" y="317195"/>
                  </a:lnTo>
                  <a:lnTo>
                    <a:pt x="314121" y="324599"/>
                  </a:lnTo>
                  <a:lnTo>
                    <a:pt x="317182" y="332003"/>
                  </a:lnTo>
                  <a:lnTo>
                    <a:pt x="324586" y="335064"/>
                  </a:lnTo>
                  <a:lnTo>
                    <a:pt x="331990" y="332003"/>
                  </a:lnTo>
                  <a:lnTo>
                    <a:pt x="335064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9">
            <a:extLst>
              <a:ext uri="{FF2B5EF4-FFF2-40B4-BE49-F238E27FC236}">
                <a16:creationId xmlns:a16="http://schemas.microsoft.com/office/drawing/2014/main" id="{8FA7A9C2-7F49-B7E0-8589-A8C8E932789E}"/>
              </a:ext>
            </a:extLst>
          </p:cNvPr>
          <p:cNvGrpSpPr/>
          <p:nvPr/>
        </p:nvGrpSpPr>
        <p:grpSpPr>
          <a:xfrm>
            <a:off x="6086644" y="1872371"/>
            <a:ext cx="226409" cy="3206049"/>
            <a:chOff x="14219462" y="3517515"/>
            <a:chExt cx="335280" cy="4734560"/>
          </a:xfrm>
        </p:grpSpPr>
        <p:sp>
          <p:nvSpPr>
            <p:cNvPr id="43" name="object 30">
              <a:extLst>
                <a:ext uri="{FF2B5EF4-FFF2-40B4-BE49-F238E27FC236}">
                  <a16:creationId xmlns:a16="http://schemas.microsoft.com/office/drawing/2014/main" id="{9FE12F61-0FB4-94ED-80BC-31C82915D246}"/>
                </a:ext>
              </a:extLst>
            </p:cNvPr>
            <p:cNvSpPr/>
            <p:nvPr/>
          </p:nvSpPr>
          <p:spPr>
            <a:xfrm>
              <a:off x="14229933" y="3873609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1">
              <a:extLst>
                <a:ext uri="{FF2B5EF4-FFF2-40B4-BE49-F238E27FC236}">
                  <a16:creationId xmlns:a16="http://schemas.microsoft.com/office/drawing/2014/main" id="{7AE019EF-E4A6-0AED-4E99-8DF49446C91A}"/>
                </a:ext>
              </a:extLst>
            </p:cNvPr>
            <p:cNvSpPr/>
            <p:nvPr/>
          </p:nvSpPr>
          <p:spPr>
            <a:xfrm>
              <a:off x="14235909" y="3529483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4" h="251460">
                  <a:moveTo>
                    <a:pt x="0" y="251332"/>
                  </a:moveTo>
                  <a:lnTo>
                    <a:pt x="13863" y="202521"/>
                  </a:lnTo>
                  <a:lnTo>
                    <a:pt x="35059" y="157290"/>
                  </a:lnTo>
                  <a:lnTo>
                    <a:pt x="62894" y="116335"/>
                  </a:lnTo>
                  <a:lnTo>
                    <a:pt x="96673" y="80349"/>
                  </a:lnTo>
                  <a:lnTo>
                    <a:pt x="135703" y="50028"/>
                  </a:lnTo>
                  <a:lnTo>
                    <a:pt x="179289" y="26067"/>
                  </a:lnTo>
                  <a:lnTo>
                    <a:pt x="226737" y="9159"/>
                  </a:lnTo>
                  <a:lnTo>
                    <a:pt x="27735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2">
              <a:extLst>
                <a:ext uri="{FF2B5EF4-FFF2-40B4-BE49-F238E27FC236}">
                  <a16:creationId xmlns:a16="http://schemas.microsoft.com/office/drawing/2014/main" id="{427E641D-8805-E277-9625-A8B0CD58682F}"/>
                </a:ext>
              </a:extLst>
            </p:cNvPr>
            <p:cNvSpPr/>
            <p:nvPr/>
          </p:nvSpPr>
          <p:spPr>
            <a:xfrm>
              <a:off x="14219466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68" y="317195"/>
                  </a:lnTo>
                  <a:lnTo>
                    <a:pt x="10464" y="314121"/>
                  </a:lnTo>
                  <a:lnTo>
                    <a:pt x="3060" y="317195"/>
                  </a:lnTo>
                  <a:lnTo>
                    <a:pt x="0" y="324599"/>
                  </a:lnTo>
                  <a:lnTo>
                    <a:pt x="3060" y="332003"/>
                  </a:lnTo>
                  <a:lnTo>
                    <a:pt x="10464" y="335064"/>
                  </a:lnTo>
                  <a:lnTo>
                    <a:pt x="17868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64" y="10464"/>
                  </a:moveTo>
                  <a:lnTo>
                    <a:pt x="331990" y="3060"/>
                  </a:lnTo>
                  <a:lnTo>
                    <a:pt x="324586" y="0"/>
                  </a:lnTo>
                  <a:lnTo>
                    <a:pt x="317195" y="3060"/>
                  </a:lnTo>
                  <a:lnTo>
                    <a:pt x="314121" y="10464"/>
                  </a:lnTo>
                  <a:lnTo>
                    <a:pt x="317195" y="17868"/>
                  </a:lnTo>
                  <a:lnTo>
                    <a:pt x="324586" y="20942"/>
                  </a:lnTo>
                  <a:lnTo>
                    <a:pt x="331990" y="17868"/>
                  </a:lnTo>
                  <a:lnTo>
                    <a:pt x="335064" y="10464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EF0EC330-A54E-0A08-05C3-18798EA6B50D}"/>
              </a:ext>
            </a:extLst>
          </p:cNvPr>
          <p:cNvGrpSpPr/>
          <p:nvPr/>
        </p:nvGrpSpPr>
        <p:grpSpPr>
          <a:xfrm>
            <a:off x="4474333" y="5113658"/>
            <a:ext cx="1623784" cy="227038"/>
            <a:chOff x="10460414" y="8304114"/>
            <a:chExt cx="3780154" cy="335280"/>
          </a:xfrm>
        </p:grpSpPr>
        <p:sp>
          <p:nvSpPr>
            <p:cNvPr id="46" name="object 26">
              <a:extLst>
                <a:ext uri="{FF2B5EF4-FFF2-40B4-BE49-F238E27FC236}">
                  <a16:creationId xmlns:a16="http://schemas.microsoft.com/office/drawing/2014/main" id="{50C051EC-07DA-E1CC-F6A5-24FCD3457D01}"/>
                </a:ext>
              </a:extLst>
            </p:cNvPr>
            <p:cNvSpPr/>
            <p:nvPr/>
          </p:nvSpPr>
          <p:spPr>
            <a:xfrm>
              <a:off x="10460414" y="8628710"/>
              <a:ext cx="3424554" cy="0"/>
            </a:xfrm>
            <a:custGeom>
              <a:avLst/>
              <a:gdLst/>
              <a:ahLst/>
              <a:cxnLst/>
              <a:rect l="l" t="t" r="r" b="b"/>
              <a:pathLst>
                <a:path w="3424555">
                  <a:moveTo>
                    <a:pt x="0" y="0"/>
                  </a:moveTo>
                  <a:lnTo>
                    <a:pt x="3423979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7">
              <a:extLst>
                <a:ext uri="{FF2B5EF4-FFF2-40B4-BE49-F238E27FC236}">
                  <a16:creationId xmlns:a16="http://schemas.microsoft.com/office/drawing/2014/main" id="{0B53266E-05BF-7F85-FEEE-B771F63DCE06}"/>
                </a:ext>
              </a:extLst>
            </p:cNvPr>
            <p:cNvSpPr/>
            <p:nvPr/>
          </p:nvSpPr>
          <p:spPr>
            <a:xfrm>
              <a:off x="13977108" y="8345379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277352"/>
                  </a:moveTo>
                  <a:lnTo>
                    <a:pt x="48810" y="263492"/>
                  </a:lnTo>
                  <a:lnTo>
                    <a:pt x="94040" y="242297"/>
                  </a:lnTo>
                  <a:lnTo>
                    <a:pt x="134994" y="214462"/>
                  </a:lnTo>
                  <a:lnTo>
                    <a:pt x="170979" y="180682"/>
                  </a:lnTo>
                  <a:lnTo>
                    <a:pt x="201299" y="141652"/>
                  </a:lnTo>
                  <a:lnTo>
                    <a:pt x="225261" y="98065"/>
                  </a:lnTo>
                  <a:lnTo>
                    <a:pt x="242170" y="50616"/>
                  </a:lnTo>
                  <a:lnTo>
                    <a:pt x="25133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8">
              <a:extLst>
                <a:ext uri="{FF2B5EF4-FFF2-40B4-BE49-F238E27FC236}">
                  <a16:creationId xmlns:a16="http://schemas.microsoft.com/office/drawing/2014/main" id="{7CFA776A-F2E4-123F-8245-2A8CB70570F4}"/>
                </a:ext>
              </a:extLst>
            </p:cNvPr>
            <p:cNvSpPr/>
            <p:nvPr/>
          </p:nvSpPr>
          <p:spPr>
            <a:xfrm>
              <a:off x="13905331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81" y="317195"/>
                  </a:lnTo>
                  <a:lnTo>
                    <a:pt x="10477" y="314134"/>
                  </a:lnTo>
                  <a:lnTo>
                    <a:pt x="3073" y="317195"/>
                  </a:lnTo>
                  <a:lnTo>
                    <a:pt x="0" y="324599"/>
                  </a:lnTo>
                  <a:lnTo>
                    <a:pt x="3073" y="332003"/>
                  </a:lnTo>
                  <a:lnTo>
                    <a:pt x="10477" y="335076"/>
                  </a:lnTo>
                  <a:lnTo>
                    <a:pt x="17881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76" y="10477"/>
                  </a:moveTo>
                  <a:lnTo>
                    <a:pt x="332003" y="3073"/>
                  </a:lnTo>
                  <a:lnTo>
                    <a:pt x="324599" y="0"/>
                  </a:lnTo>
                  <a:lnTo>
                    <a:pt x="317195" y="3073"/>
                  </a:lnTo>
                  <a:lnTo>
                    <a:pt x="314134" y="10477"/>
                  </a:lnTo>
                  <a:lnTo>
                    <a:pt x="317195" y="17881"/>
                  </a:lnTo>
                  <a:lnTo>
                    <a:pt x="324599" y="20942"/>
                  </a:lnTo>
                  <a:lnTo>
                    <a:pt x="332003" y="17881"/>
                  </a:lnTo>
                  <a:lnTo>
                    <a:pt x="335076" y="10477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33">
            <a:extLst>
              <a:ext uri="{FF2B5EF4-FFF2-40B4-BE49-F238E27FC236}">
                <a16:creationId xmlns:a16="http://schemas.microsoft.com/office/drawing/2014/main" id="{897E395E-A42B-F93A-89D3-E4E38620C2DA}"/>
              </a:ext>
            </a:extLst>
          </p:cNvPr>
          <p:cNvGrpSpPr/>
          <p:nvPr/>
        </p:nvGrpSpPr>
        <p:grpSpPr>
          <a:xfrm>
            <a:off x="10037234" y="1872371"/>
            <a:ext cx="1753116" cy="227038"/>
            <a:chOff x="14607437" y="3517515"/>
            <a:chExt cx="3874135" cy="335280"/>
          </a:xfrm>
        </p:grpSpPr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A72F11A5-F3CB-EBCF-33D6-C86B7A8F2542}"/>
                </a:ext>
              </a:extLst>
            </p:cNvPr>
            <p:cNvSpPr/>
            <p:nvPr/>
          </p:nvSpPr>
          <p:spPr>
            <a:xfrm>
              <a:off x="14607437" y="3527986"/>
              <a:ext cx="3517900" cy="0"/>
            </a:xfrm>
            <a:custGeom>
              <a:avLst/>
              <a:gdLst/>
              <a:ahLst/>
              <a:cxnLst/>
              <a:rect l="l" t="t" r="r" b="b"/>
              <a:pathLst>
                <a:path w="3517900">
                  <a:moveTo>
                    <a:pt x="0" y="0"/>
                  </a:moveTo>
                  <a:lnTo>
                    <a:pt x="351739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5">
              <a:extLst>
                <a:ext uri="{FF2B5EF4-FFF2-40B4-BE49-F238E27FC236}">
                  <a16:creationId xmlns:a16="http://schemas.microsoft.com/office/drawing/2014/main" id="{E9FBEA00-C184-8D4E-59C3-200048294678}"/>
                </a:ext>
              </a:extLst>
            </p:cNvPr>
            <p:cNvSpPr/>
            <p:nvPr/>
          </p:nvSpPr>
          <p:spPr>
            <a:xfrm>
              <a:off x="18217817" y="3533965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0"/>
                  </a:moveTo>
                  <a:lnTo>
                    <a:pt x="48810" y="13860"/>
                  </a:lnTo>
                  <a:lnTo>
                    <a:pt x="94040" y="35055"/>
                  </a:lnTo>
                  <a:lnTo>
                    <a:pt x="134994" y="62889"/>
                  </a:lnTo>
                  <a:lnTo>
                    <a:pt x="170979" y="96669"/>
                  </a:lnTo>
                  <a:lnTo>
                    <a:pt x="201299" y="135700"/>
                  </a:lnTo>
                  <a:lnTo>
                    <a:pt x="225261" y="179287"/>
                  </a:lnTo>
                  <a:lnTo>
                    <a:pt x="242170" y="226736"/>
                  </a:lnTo>
                  <a:lnTo>
                    <a:pt x="251332" y="277352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6">
              <a:extLst>
                <a:ext uri="{FF2B5EF4-FFF2-40B4-BE49-F238E27FC236}">
                  <a16:creationId xmlns:a16="http://schemas.microsoft.com/office/drawing/2014/main" id="{DB1DF6D1-9675-BFD5-7522-A5686653BAC9}"/>
                </a:ext>
              </a:extLst>
            </p:cNvPr>
            <p:cNvSpPr/>
            <p:nvPr/>
          </p:nvSpPr>
          <p:spPr>
            <a:xfrm>
              <a:off x="18146040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10464"/>
                  </a:moveTo>
                  <a:lnTo>
                    <a:pt x="17881" y="3060"/>
                  </a:lnTo>
                  <a:lnTo>
                    <a:pt x="10477" y="0"/>
                  </a:lnTo>
                  <a:lnTo>
                    <a:pt x="3073" y="3060"/>
                  </a:lnTo>
                  <a:lnTo>
                    <a:pt x="0" y="10464"/>
                  </a:lnTo>
                  <a:lnTo>
                    <a:pt x="3073" y="17868"/>
                  </a:lnTo>
                  <a:lnTo>
                    <a:pt x="10477" y="20942"/>
                  </a:lnTo>
                  <a:lnTo>
                    <a:pt x="17881" y="17868"/>
                  </a:lnTo>
                  <a:lnTo>
                    <a:pt x="20942" y="10464"/>
                  </a:lnTo>
                  <a:close/>
                </a:path>
                <a:path w="335280" h="335279">
                  <a:moveTo>
                    <a:pt x="335076" y="324599"/>
                  </a:moveTo>
                  <a:lnTo>
                    <a:pt x="332003" y="317195"/>
                  </a:lnTo>
                  <a:lnTo>
                    <a:pt x="324599" y="314121"/>
                  </a:lnTo>
                  <a:lnTo>
                    <a:pt x="317195" y="317195"/>
                  </a:lnTo>
                  <a:lnTo>
                    <a:pt x="314134" y="324599"/>
                  </a:lnTo>
                  <a:lnTo>
                    <a:pt x="317195" y="332003"/>
                  </a:lnTo>
                  <a:lnTo>
                    <a:pt x="324599" y="335064"/>
                  </a:lnTo>
                  <a:lnTo>
                    <a:pt x="332003" y="332003"/>
                  </a:lnTo>
                  <a:lnTo>
                    <a:pt x="335076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5" name="object 21">
            <a:extLst>
              <a:ext uri="{FF2B5EF4-FFF2-40B4-BE49-F238E27FC236}">
                <a16:creationId xmlns:a16="http://schemas.microsoft.com/office/drawing/2014/main" id="{0D44E981-C563-5718-7D23-1A8DA363BF6E}"/>
              </a:ext>
            </a:extLst>
          </p:cNvPr>
          <p:cNvGrpSpPr/>
          <p:nvPr/>
        </p:nvGrpSpPr>
        <p:grpSpPr>
          <a:xfrm>
            <a:off x="7937117" y="2134832"/>
            <a:ext cx="226409" cy="3206049"/>
            <a:chOff x="10072992" y="3905106"/>
            <a:chExt cx="335280" cy="4734560"/>
          </a:xfrm>
        </p:grpSpPr>
        <p:sp>
          <p:nvSpPr>
            <p:cNvPr id="126" name="object 22">
              <a:extLst>
                <a:ext uri="{FF2B5EF4-FFF2-40B4-BE49-F238E27FC236}">
                  <a16:creationId xmlns:a16="http://schemas.microsoft.com/office/drawing/2014/main" id="{E2CDA8C1-2ADB-83C0-D181-0A6D65C64B86}"/>
                </a:ext>
              </a:extLst>
            </p:cNvPr>
            <p:cNvSpPr/>
            <p:nvPr/>
          </p:nvSpPr>
          <p:spPr>
            <a:xfrm>
              <a:off x="10083463" y="3905106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0"/>
                  </a:moveTo>
                  <a:lnTo>
                    <a:pt x="0" y="4377981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23">
              <a:extLst>
                <a:ext uri="{FF2B5EF4-FFF2-40B4-BE49-F238E27FC236}">
                  <a16:creationId xmlns:a16="http://schemas.microsoft.com/office/drawing/2014/main" id="{092E7E38-6EA2-443F-91FC-D6EFC36E4A6F}"/>
                </a:ext>
              </a:extLst>
            </p:cNvPr>
            <p:cNvSpPr/>
            <p:nvPr/>
          </p:nvSpPr>
          <p:spPr>
            <a:xfrm>
              <a:off x="10089439" y="8375882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5" h="251459">
                  <a:moveTo>
                    <a:pt x="0" y="0"/>
                  </a:moveTo>
                  <a:lnTo>
                    <a:pt x="13863" y="48811"/>
                  </a:lnTo>
                  <a:lnTo>
                    <a:pt x="35059" y="94042"/>
                  </a:lnTo>
                  <a:lnTo>
                    <a:pt x="62894" y="134998"/>
                  </a:lnTo>
                  <a:lnTo>
                    <a:pt x="96673" y="170984"/>
                  </a:lnTo>
                  <a:lnTo>
                    <a:pt x="135703" y="201306"/>
                  </a:lnTo>
                  <a:lnTo>
                    <a:pt x="179289" y="225269"/>
                  </a:lnTo>
                  <a:lnTo>
                    <a:pt x="226737" y="242180"/>
                  </a:lnTo>
                  <a:lnTo>
                    <a:pt x="277352" y="251343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24">
              <a:extLst>
                <a:ext uri="{FF2B5EF4-FFF2-40B4-BE49-F238E27FC236}">
                  <a16:creationId xmlns:a16="http://schemas.microsoft.com/office/drawing/2014/main" id="{194A8829-614A-48E3-8245-7324410998AC}"/>
                </a:ext>
              </a:extLst>
            </p:cNvPr>
            <p:cNvSpPr/>
            <p:nvPr/>
          </p:nvSpPr>
          <p:spPr>
            <a:xfrm>
              <a:off x="10072993" y="830411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0942" y="10477"/>
                  </a:moveTo>
                  <a:lnTo>
                    <a:pt x="17868" y="3073"/>
                  </a:lnTo>
                  <a:lnTo>
                    <a:pt x="10464" y="0"/>
                  </a:lnTo>
                  <a:lnTo>
                    <a:pt x="3060" y="3073"/>
                  </a:lnTo>
                  <a:lnTo>
                    <a:pt x="0" y="10477"/>
                  </a:lnTo>
                  <a:lnTo>
                    <a:pt x="3060" y="17881"/>
                  </a:lnTo>
                  <a:lnTo>
                    <a:pt x="10464" y="20942"/>
                  </a:lnTo>
                  <a:lnTo>
                    <a:pt x="17868" y="17881"/>
                  </a:lnTo>
                  <a:lnTo>
                    <a:pt x="20942" y="10477"/>
                  </a:lnTo>
                  <a:close/>
                </a:path>
                <a:path w="335279" h="335279">
                  <a:moveTo>
                    <a:pt x="335064" y="324599"/>
                  </a:moveTo>
                  <a:lnTo>
                    <a:pt x="332003" y="317195"/>
                  </a:lnTo>
                  <a:lnTo>
                    <a:pt x="324599" y="314134"/>
                  </a:lnTo>
                  <a:lnTo>
                    <a:pt x="317195" y="317195"/>
                  </a:lnTo>
                  <a:lnTo>
                    <a:pt x="314121" y="324599"/>
                  </a:lnTo>
                  <a:lnTo>
                    <a:pt x="317195" y="332003"/>
                  </a:lnTo>
                  <a:lnTo>
                    <a:pt x="324599" y="335076"/>
                  </a:lnTo>
                  <a:lnTo>
                    <a:pt x="332003" y="332003"/>
                  </a:lnTo>
                  <a:lnTo>
                    <a:pt x="335064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4" name="object 29">
            <a:extLst>
              <a:ext uri="{FF2B5EF4-FFF2-40B4-BE49-F238E27FC236}">
                <a16:creationId xmlns:a16="http://schemas.microsoft.com/office/drawing/2014/main" id="{A65EE313-D4BD-A8B9-A760-7A7B7E4E9C92}"/>
              </a:ext>
            </a:extLst>
          </p:cNvPr>
          <p:cNvGrpSpPr/>
          <p:nvPr userDrawn="1"/>
        </p:nvGrpSpPr>
        <p:grpSpPr>
          <a:xfrm>
            <a:off x="9782172" y="1872371"/>
            <a:ext cx="226409" cy="3206049"/>
            <a:chOff x="14219462" y="3517515"/>
            <a:chExt cx="335280" cy="4734560"/>
          </a:xfrm>
        </p:grpSpPr>
        <p:sp>
          <p:nvSpPr>
            <p:cNvPr id="115" name="object 30">
              <a:extLst>
                <a:ext uri="{FF2B5EF4-FFF2-40B4-BE49-F238E27FC236}">
                  <a16:creationId xmlns:a16="http://schemas.microsoft.com/office/drawing/2014/main" id="{D191635E-3F23-F10A-4EE6-3D72465D44B0}"/>
                </a:ext>
              </a:extLst>
            </p:cNvPr>
            <p:cNvSpPr/>
            <p:nvPr/>
          </p:nvSpPr>
          <p:spPr>
            <a:xfrm>
              <a:off x="14229933" y="3873609"/>
              <a:ext cx="0" cy="4378325"/>
            </a:xfrm>
            <a:custGeom>
              <a:avLst/>
              <a:gdLst/>
              <a:ahLst/>
              <a:cxnLst/>
              <a:rect l="l" t="t" r="r" b="b"/>
              <a:pathLst>
                <a:path h="4378325">
                  <a:moveTo>
                    <a:pt x="0" y="437798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31">
              <a:extLst>
                <a:ext uri="{FF2B5EF4-FFF2-40B4-BE49-F238E27FC236}">
                  <a16:creationId xmlns:a16="http://schemas.microsoft.com/office/drawing/2014/main" id="{CC0FA61B-64BA-6BBD-2C2D-FDB7906BB0B2}"/>
                </a:ext>
              </a:extLst>
            </p:cNvPr>
            <p:cNvSpPr/>
            <p:nvPr/>
          </p:nvSpPr>
          <p:spPr>
            <a:xfrm>
              <a:off x="14235909" y="3529483"/>
              <a:ext cx="277495" cy="251460"/>
            </a:xfrm>
            <a:custGeom>
              <a:avLst/>
              <a:gdLst/>
              <a:ahLst/>
              <a:cxnLst/>
              <a:rect l="l" t="t" r="r" b="b"/>
              <a:pathLst>
                <a:path w="277494" h="251460">
                  <a:moveTo>
                    <a:pt x="0" y="251332"/>
                  </a:moveTo>
                  <a:lnTo>
                    <a:pt x="13863" y="202521"/>
                  </a:lnTo>
                  <a:lnTo>
                    <a:pt x="35059" y="157290"/>
                  </a:lnTo>
                  <a:lnTo>
                    <a:pt x="62894" y="116335"/>
                  </a:lnTo>
                  <a:lnTo>
                    <a:pt x="96673" y="80349"/>
                  </a:lnTo>
                  <a:lnTo>
                    <a:pt x="135703" y="50028"/>
                  </a:lnTo>
                  <a:lnTo>
                    <a:pt x="179289" y="26067"/>
                  </a:lnTo>
                  <a:lnTo>
                    <a:pt x="226737" y="9159"/>
                  </a:lnTo>
                  <a:lnTo>
                    <a:pt x="277352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32">
              <a:extLst>
                <a:ext uri="{FF2B5EF4-FFF2-40B4-BE49-F238E27FC236}">
                  <a16:creationId xmlns:a16="http://schemas.microsoft.com/office/drawing/2014/main" id="{C13FA14E-F2D1-9FE6-849D-B47A290EE7A2}"/>
                </a:ext>
              </a:extLst>
            </p:cNvPr>
            <p:cNvSpPr/>
            <p:nvPr/>
          </p:nvSpPr>
          <p:spPr>
            <a:xfrm>
              <a:off x="14219466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324599"/>
                  </a:moveTo>
                  <a:lnTo>
                    <a:pt x="17868" y="317195"/>
                  </a:lnTo>
                  <a:lnTo>
                    <a:pt x="10464" y="314121"/>
                  </a:lnTo>
                  <a:lnTo>
                    <a:pt x="3060" y="317195"/>
                  </a:lnTo>
                  <a:lnTo>
                    <a:pt x="0" y="324599"/>
                  </a:lnTo>
                  <a:lnTo>
                    <a:pt x="3060" y="332003"/>
                  </a:lnTo>
                  <a:lnTo>
                    <a:pt x="10464" y="335064"/>
                  </a:lnTo>
                  <a:lnTo>
                    <a:pt x="17868" y="332003"/>
                  </a:lnTo>
                  <a:lnTo>
                    <a:pt x="20942" y="324599"/>
                  </a:lnTo>
                  <a:close/>
                </a:path>
                <a:path w="335280" h="335279">
                  <a:moveTo>
                    <a:pt x="335064" y="10464"/>
                  </a:moveTo>
                  <a:lnTo>
                    <a:pt x="331990" y="3060"/>
                  </a:lnTo>
                  <a:lnTo>
                    <a:pt x="324586" y="0"/>
                  </a:lnTo>
                  <a:lnTo>
                    <a:pt x="317195" y="3060"/>
                  </a:lnTo>
                  <a:lnTo>
                    <a:pt x="314121" y="10464"/>
                  </a:lnTo>
                  <a:lnTo>
                    <a:pt x="317195" y="17868"/>
                  </a:lnTo>
                  <a:lnTo>
                    <a:pt x="324586" y="20942"/>
                  </a:lnTo>
                  <a:lnTo>
                    <a:pt x="331990" y="17868"/>
                  </a:lnTo>
                  <a:lnTo>
                    <a:pt x="335064" y="10464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8" name="object 37">
            <a:extLst>
              <a:ext uri="{FF2B5EF4-FFF2-40B4-BE49-F238E27FC236}">
                <a16:creationId xmlns:a16="http://schemas.microsoft.com/office/drawing/2014/main" id="{B1F20906-1084-D86F-0059-AC2F74060E4E}"/>
              </a:ext>
            </a:extLst>
          </p:cNvPr>
          <p:cNvGrpSpPr/>
          <p:nvPr userDrawn="1"/>
        </p:nvGrpSpPr>
        <p:grpSpPr>
          <a:xfrm>
            <a:off x="11755685" y="2134641"/>
            <a:ext cx="55315" cy="1408236"/>
            <a:chOff x="18429794" y="3904825"/>
            <a:chExt cx="81915" cy="2079625"/>
          </a:xfrm>
        </p:grpSpPr>
        <p:sp>
          <p:nvSpPr>
            <p:cNvPr id="119" name="object 38">
              <a:extLst>
                <a:ext uri="{FF2B5EF4-FFF2-40B4-BE49-F238E27FC236}">
                  <a16:creationId xmlns:a16="http://schemas.microsoft.com/office/drawing/2014/main" id="{AEEAF466-16BF-11CE-FE47-CA95F1D4E6F4}"/>
                </a:ext>
              </a:extLst>
            </p:cNvPr>
            <p:cNvSpPr/>
            <p:nvPr/>
          </p:nvSpPr>
          <p:spPr>
            <a:xfrm>
              <a:off x="18470641" y="3904825"/>
              <a:ext cx="0" cy="1975485"/>
            </a:xfrm>
            <a:custGeom>
              <a:avLst/>
              <a:gdLst/>
              <a:ahLst/>
              <a:cxnLst/>
              <a:rect l="l" t="t" r="r" b="b"/>
              <a:pathLst>
                <a:path h="1975485">
                  <a:moveTo>
                    <a:pt x="0" y="0"/>
                  </a:moveTo>
                  <a:lnTo>
                    <a:pt x="0" y="1975426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9">
              <a:extLst>
                <a:ext uri="{FF2B5EF4-FFF2-40B4-BE49-F238E27FC236}">
                  <a16:creationId xmlns:a16="http://schemas.microsoft.com/office/drawing/2014/main" id="{F52EBCCC-9F1D-BF94-AB26-49AD5504994D}"/>
                </a:ext>
              </a:extLst>
            </p:cNvPr>
            <p:cNvSpPr/>
            <p:nvPr/>
          </p:nvSpPr>
          <p:spPr>
            <a:xfrm>
              <a:off x="18460175" y="5901139"/>
              <a:ext cx="20955" cy="20955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10470"/>
                  </a:moveTo>
                  <a:lnTo>
                    <a:pt x="3066" y="3066"/>
                  </a:lnTo>
                  <a:lnTo>
                    <a:pt x="10470" y="0"/>
                  </a:lnTo>
                  <a:lnTo>
                    <a:pt x="17874" y="3066"/>
                  </a:lnTo>
                  <a:lnTo>
                    <a:pt x="20941" y="10470"/>
                  </a:lnTo>
                  <a:lnTo>
                    <a:pt x="17874" y="17874"/>
                  </a:lnTo>
                  <a:lnTo>
                    <a:pt x="10470" y="20941"/>
                  </a:lnTo>
                  <a:lnTo>
                    <a:pt x="3066" y="17874"/>
                  </a:lnTo>
                  <a:lnTo>
                    <a:pt x="0" y="1047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40">
              <a:extLst>
                <a:ext uri="{FF2B5EF4-FFF2-40B4-BE49-F238E27FC236}">
                  <a16:creationId xmlns:a16="http://schemas.microsoft.com/office/drawing/2014/main" id="{762BA1B8-20B6-7C54-CF55-BA3E86A3DE78}"/>
                </a:ext>
              </a:extLst>
            </p:cNvPr>
            <p:cNvSpPr/>
            <p:nvPr/>
          </p:nvSpPr>
          <p:spPr>
            <a:xfrm>
              <a:off x="18429794" y="5871842"/>
              <a:ext cx="81915" cy="112395"/>
            </a:xfrm>
            <a:custGeom>
              <a:avLst/>
              <a:gdLst/>
              <a:ahLst/>
              <a:cxnLst/>
              <a:rect l="l" t="t" r="r" b="b"/>
              <a:pathLst>
                <a:path w="81915" h="112395">
                  <a:moveTo>
                    <a:pt x="81704" y="0"/>
                  </a:moveTo>
                  <a:lnTo>
                    <a:pt x="0" y="0"/>
                  </a:lnTo>
                  <a:lnTo>
                    <a:pt x="40846" y="112268"/>
                  </a:lnTo>
                  <a:lnTo>
                    <a:pt x="81704" y="0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2" name="object 33">
            <a:extLst>
              <a:ext uri="{FF2B5EF4-FFF2-40B4-BE49-F238E27FC236}">
                <a16:creationId xmlns:a16="http://schemas.microsoft.com/office/drawing/2014/main" id="{497EADDE-E9EC-BF0D-F241-B5B0AF8E7D44}"/>
              </a:ext>
            </a:extLst>
          </p:cNvPr>
          <p:cNvGrpSpPr/>
          <p:nvPr userDrawn="1"/>
        </p:nvGrpSpPr>
        <p:grpSpPr>
          <a:xfrm>
            <a:off x="6354143" y="1872371"/>
            <a:ext cx="1588843" cy="227038"/>
            <a:chOff x="14607437" y="3517515"/>
            <a:chExt cx="3874135" cy="335280"/>
          </a:xfrm>
        </p:grpSpPr>
        <p:sp>
          <p:nvSpPr>
            <p:cNvPr id="123" name="object 34">
              <a:extLst>
                <a:ext uri="{FF2B5EF4-FFF2-40B4-BE49-F238E27FC236}">
                  <a16:creationId xmlns:a16="http://schemas.microsoft.com/office/drawing/2014/main" id="{1E5BDDCE-EC54-71D9-2899-21997D5A50C3}"/>
                </a:ext>
              </a:extLst>
            </p:cNvPr>
            <p:cNvSpPr/>
            <p:nvPr/>
          </p:nvSpPr>
          <p:spPr>
            <a:xfrm>
              <a:off x="14607437" y="3527986"/>
              <a:ext cx="3517900" cy="0"/>
            </a:xfrm>
            <a:custGeom>
              <a:avLst/>
              <a:gdLst/>
              <a:ahLst/>
              <a:cxnLst/>
              <a:rect l="l" t="t" r="r" b="b"/>
              <a:pathLst>
                <a:path w="3517900">
                  <a:moveTo>
                    <a:pt x="0" y="0"/>
                  </a:moveTo>
                  <a:lnTo>
                    <a:pt x="3517390" y="0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5">
              <a:extLst>
                <a:ext uri="{FF2B5EF4-FFF2-40B4-BE49-F238E27FC236}">
                  <a16:creationId xmlns:a16="http://schemas.microsoft.com/office/drawing/2014/main" id="{A7EFF38A-5974-CACC-40EF-982F195EB72D}"/>
                </a:ext>
              </a:extLst>
            </p:cNvPr>
            <p:cNvSpPr/>
            <p:nvPr/>
          </p:nvSpPr>
          <p:spPr>
            <a:xfrm>
              <a:off x="18217817" y="3533965"/>
              <a:ext cx="251460" cy="277495"/>
            </a:xfrm>
            <a:custGeom>
              <a:avLst/>
              <a:gdLst/>
              <a:ahLst/>
              <a:cxnLst/>
              <a:rect l="l" t="t" r="r" b="b"/>
              <a:pathLst>
                <a:path w="251459" h="277495">
                  <a:moveTo>
                    <a:pt x="0" y="0"/>
                  </a:moveTo>
                  <a:lnTo>
                    <a:pt x="48810" y="13860"/>
                  </a:lnTo>
                  <a:lnTo>
                    <a:pt x="94040" y="35055"/>
                  </a:lnTo>
                  <a:lnTo>
                    <a:pt x="134994" y="62889"/>
                  </a:lnTo>
                  <a:lnTo>
                    <a:pt x="170979" y="96669"/>
                  </a:lnTo>
                  <a:lnTo>
                    <a:pt x="201299" y="135700"/>
                  </a:lnTo>
                  <a:lnTo>
                    <a:pt x="225261" y="179287"/>
                  </a:lnTo>
                  <a:lnTo>
                    <a:pt x="242170" y="226736"/>
                  </a:lnTo>
                  <a:lnTo>
                    <a:pt x="251332" y="277352"/>
                  </a:lnTo>
                </a:path>
              </a:pathLst>
            </a:custGeom>
            <a:ln w="20941">
              <a:solidFill>
                <a:srgbClr val="1A0F5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36">
              <a:extLst>
                <a:ext uri="{FF2B5EF4-FFF2-40B4-BE49-F238E27FC236}">
                  <a16:creationId xmlns:a16="http://schemas.microsoft.com/office/drawing/2014/main" id="{C1492C11-00B7-4340-F031-C00DAAFADA06}"/>
                </a:ext>
              </a:extLst>
            </p:cNvPr>
            <p:cNvSpPr/>
            <p:nvPr/>
          </p:nvSpPr>
          <p:spPr>
            <a:xfrm>
              <a:off x="18146040" y="3517524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20942" y="10464"/>
                  </a:moveTo>
                  <a:lnTo>
                    <a:pt x="17881" y="3060"/>
                  </a:lnTo>
                  <a:lnTo>
                    <a:pt x="10477" y="0"/>
                  </a:lnTo>
                  <a:lnTo>
                    <a:pt x="3073" y="3060"/>
                  </a:lnTo>
                  <a:lnTo>
                    <a:pt x="0" y="10464"/>
                  </a:lnTo>
                  <a:lnTo>
                    <a:pt x="3073" y="17868"/>
                  </a:lnTo>
                  <a:lnTo>
                    <a:pt x="10477" y="20942"/>
                  </a:lnTo>
                  <a:lnTo>
                    <a:pt x="17881" y="17868"/>
                  </a:lnTo>
                  <a:lnTo>
                    <a:pt x="20942" y="10464"/>
                  </a:lnTo>
                  <a:close/>
                </a:path>
                <a:path w="335280" h="335279">
                  <a:moveTo>
                    <a:pt x="335076" y="324599"/>
                  </a:moveTo>
                  <a:lnTo>
                    <a:pt x="332003" y="317195"/>
                  </a:lnTo>
                  <a:lnTo>
                    <a:pt x="324599" y="314121"/>
                  </a:lnTo>
                  <a:lnTo>
                    <a:pt x="317195" y="317195"/>
                  </a:lnTo>
                  <a:lnTo>
                    <a:pt x="314134" y="324599"/>
                  </a:lnTo>
                  <a:lnTo>
                    <a:pt x="317195" y="332003"/>
                  </a:lnTo>
                  <a:lnTo>
                    <a:pt x="324599" y="335064"/>
                  </a:lnTo>
                  <a:lnTo>
                    <a:pt x="332003" y="332003"/>
                  </a:lnTo>
                  <a:lnTo>
                    <a:pt x="335076" y="324599"/>
                  </a:lnTo>
                  <a:close/>
                </a:path>
              </a:pathLst>
            </a:custGeom>
            <a:solidFill>
              <a:srgbClr val="1A0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246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5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0103C-1BE3-E16B-2B3D-51AC90397095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B1D8C71-C46B-43FB-8718-0BC985FA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7AF1F6EE-5D97-4D34-882D-A275F9980FBD}" type="datetime4">
              <a:rPr lang="en-GB" smtClean="0"/>
              <a:t>03 April 2025</a:t>
            </a:fld>
            <a:endParaRPr lang="en-GB"/>
          </a:p>
        </p:txBody>
      </p:sp>
      <p:pic>
        <p:nvPicPr>
          <p:cNvPr id="5" name="Picture 4" descr="A logo with red text&#10;&#10;Description automatically generated">
            <a:extLst>
              <a:ext uri="{FF2B5EF4-FFF2-40B4-BE49-F238E27FC236}">
                <a16:creationId xmlns:a16="http://schemas.microsoft.com/office/drawing/2014/main" id="{CE4E16FD-7B8E-66B3-DED1-0A1D87CB5B2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6" name="Picture 5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30566A3D-2E46-03F3-929F-3758D03A335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A1AF150-0E47-13C7-D9FA-E3AD16E6F543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81A80B1-6DD0-B78E-16BB-E6594EA87925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367D1F-8FBE-AB73-C2A0-5B957160922A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911D8-5595-8E1A-4AA3-B8FF30826A6C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B3B6CE3-8454-A306-B014-A5EE978B1E94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5" name="Graphic 3">
              <a:extLst>
                <a:ext uri="{FF2B5EF4-FFF2-40B4-BE49-F238E27FC236}">
                  <a16:creationId xmlns:a16="http://schemas.microsoft.com/office/drawing/2014/main" id="{2FF47C28-AC44-CE28-D4B4-A3BDAECBED8E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A3E27E7-A425-C717-B4DA-68E7C0726FF3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85" name="Graphic 3">
                <a:extLst>
                  <a:ext uri="{FF2B5EF4-FFF2-40B4-BE49-F238E27FC236}">
                    <a16:creationId xmlns:a16="http://schemas.microsoft.com/office/drawing/2014/main" id="{CC706F3E-ED5E-7C11-B9B6-3FD53CDBDA3F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6A5B88A5-E091-E392-544C-56D2B6188F9C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DE78D030-8E72-B4A4-EA9A-A944DF0B5835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3E07A3EA-9D27-1CE3-B6BB-9E88ADC6C388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E294C3F-3C2C-AD08-4E86-6039E07B55CC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E448CB3-075A-5A72-53A6-36CC3877F7C1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F8A69A8-6AEC-6C8E-9A4C-F4E47BE5D950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ED7EE9D-DE54-106C-5BE8-FAB7365DA95F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F2E66AB-34ED-3575-8FC7-02E673C4C993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1B4A3C8-79FB-8768-25C3-77A726D9C85B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52F1176-5246-B82D-7C48-77CAD21E1314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A36BD30-05EB-A8A5-E6E0-966196DD94A0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0E3C115-C5E8-8155-04A3-2B2E1F0170C7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B866F61A-C0B8-94DD-343E-73197F3DB74E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B3CE5AF-AD90-E287-000A-CA57820AB542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4D626A1-6BB2-A8F2-1932-7496F98E2A0F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B941C53-FE31-5646-AE1B-FF758E23E405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21124CD-B75D-564D-96F2-DC744061D656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4E780FC-3779-DC50-D370-D26929B34C33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930AD1-DD15-B9E4-8109-880457E4C15F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C7FEBD-AD8D-285F-6851-49293B5C2BE3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466D086-F59B-3CBB-2EAC-AF9B94697090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D9D090F-EFEA-98E5-77E9-AFCB4C546854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F881B1-ADF9-F0EB-4187-0B189970F4D7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74D179-D0A9-9261-163C-3BED57706FD6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9DE3F52-C90D-E55F-8277-6FA2ED395192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C732BB-A374-4D0C-ACD2-EEEC9EE52FE1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626B88-883D-C034-9932-9630BC6A1A7A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C1D11D3-5280-61E5-724E-76F0AC19D364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68DFD62-AD49-0DD5-6DBD-93EBE185344A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51A5544-1F69-AA70-3873-C5A007A9AF61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49477D3-AEEF-A2B7-93AA-EC1D33BFB8AC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4909D40-C6AF-9160-468B-E2D69C3E22EA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6B5558E-A6B2-D3C0-1C17-B464C1AA2A28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82F919F-5935-DC06-8673-6D568560F7B1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01AB9D0-731A-F9E7-106E-32D5422703AF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250967E-3175-CEF8-A6CD-B7F7935F38E4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4D13B9C-A4A1-38C7-AE32-C267C8EAC149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4A98F4F-9F49-282B-A7F4-8C5467DA6921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099AC1-37D2-62EF-27F7-4BE519954BCB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C3F6686-407E-A2B9-2685-BD8DA0D2D12F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D7F5224-6C09-3853-672D-383FF0CE45C3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3444B55-E6F3-32D9-1685-F2EDB0A43836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910B9C-7796-A0C8-D937-BDF35E263ECB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788944-9F48-1738-1D24-4F18CE57741B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9D7AC34-9EE5-CB44-6C31-DC4DFDCCFD6D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ACEB6C4-60A4-9D1D-ACAD-E3C22FDA5BF7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952355C-6F7B-3586-A66F-A38954FA0CFA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F1BD8C9-56ED-E3DE-B3F2-FE57C68A7C34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D3F4401-BC6C-DFC6-8468-CF365009E594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40D406C-FEE7-E023-E406-5A7EC329D872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D2988D1-87A5-EE2A-B358-88DE21FC3643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BCB611A-0590-2A28-93F0-E028B6AB31E7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4A7067-9A3A-801A-E6B4-A959BD9EFD15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2575612-64E9-3F60-96DE-F284814FA5A6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3BD0B1-9A68-FB56-75D5-8FB5C801E869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6210BA8-791F-BA61-A42E-A4BCEB1662E9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C31D3ED-A849-9FF6-36DC-1727803CA863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6BEB6BC-8E91-1C5D-4C44-1C682300AB3C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4DB8FA8-62FF-1A2B-1FDE-7CDF337A9548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F9562C2-43A8-B554-69AC-FEDAD7C9A6AF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C02A2B4-CCCD-46D2-C5E1-6A68702D7FDD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E2D82B4-E177-43AC-E8D8-6EE8FE1C48C6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923F2C-41C7-CA38-A2E3-DFF5CADCE7C0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2E55DE5-DCAA-8586-0C1E-85AF34982BDF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4F624C-DCA0-2EDB-3E0C-749A5DB59F4F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91339F0-D11A-8F2E-AC43-CF4008BB99C4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AB9B3C-FEF4-AE5E-2BEF-D3BB8D02FD98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7673DFB-32AE-7FCF-412C-2A083EF71D99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9F2221B-39A9-5A7C-85D1-EA365EA4A7DC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60ED0EF-5965-BC20-6AAC-087431FE3126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396045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1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56A2-AAC0-9B45-FB5E-AE7B93E7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E2EDF93-AD54-4B15-96CC-7D9EFE4A99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86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2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C8AC-A727-D801-86D0-1A331FCE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A0AE534-194E-4CA1-802B-273FE7F77F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61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3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5536-6F0A-E1DD-ABEF-419B2B3F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81BB100-EC1A-4A8C-8920-AE8CB0CCA5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60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- 4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FC53-E775-BE26-8CEA-9917C525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1E7D028-82C4-423F-BC42-3DB3483E23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09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9A1030D-22C8-5F68-9B50-298D99C4F0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175" y="1170535"/>
            <a:ext cx="7301457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4A55360-4235-A19B-584F-72D1D033C7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175" y="1740535"/>
            <a:ext cx="5403308" cy="369332"/>
          </a:xfrm>
        </p:spPr>
        <p:txBody>
          <a:bodyPr anchor="ctr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/>
              <a:t>Subject Header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AFBE375-306E-55C3-C9A5-5A771D29D6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4175" y="2164087"/>
            <a:ext cx="5403308" cy="1645913"/>
          </a:xfrm>
        </p:spPr>
        <p:txBody>
          <a:bodyPr anchor="t">
            <a:no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/>
              <a:t>Copy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4DB6396-FF36-173F-4120-40BE3E5249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175" y="4085081"/>
            <a:ext cx="5403308" cy="369332"/>
          </a:xfrm>
        </p:spPr>
        <p:txBody>
          <a:bodyPr anchor="ctr">
            <a:noAutofit/>
          </a:bodyPr>
          <a:lstStyle>
            <a:lvl1pPr marL="0" indent="0">
              <a:buNone/>
              <a:defRPr sz="14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/>
              <a:t>Subject Header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DEF3A942-1C22-F263-9D6F-5D98F82464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4175" y="4508633"/>
            <a:ext cx="5403308" cy="1645913"/>
          </a:xfrm>
        </p:spPr>
        <p:txBody>
          <a:bodyPr anchor="t">
            <a:no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800" b="1"/>
            </a:lvl5pPr>
          </a:lstStyle>
          <a:p>
            <a:pPr lvl="0"/>
            <a:r>
              <a:rPr lang="en-GB"/>
              <a:t>Copy</a:t>
            </a: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C0A8F83-7E33-1521-974A-F980172DB5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0600" y="0"/>
            <a:ext cx="6118800" cy="6858000"/>
          </a:xfrm>
          <a:custGeom>
            <a:avLst/>
            <a:gdLst>
              <a:gd name="connsiteX0" fmla="*/ 3049853 w 6118800"/>
              <a:gd name="connsiteY0" fmla="*/ 0 h 6858000"/>
              <a:gd name="connsiteX1" fmla="*/ 6118800 w 6118800"/>
              <a:gd name="connsiteY1" fmla="*/ 0 h 6858000"/>
              <a:gd name="connsiteX2" fmla="*/ 6118800 w 6118800"/>
              <a:gd name="connsiteY2" fmla="*/ 6858000 h 6858000"/>
              <a:gd name="connsiteX3" fmla="*/ 0 w 6118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8800" h="6858000">
                <a:moveTo>
                  <a:pt x="3049853" y="0"/>
                </a:moveTo>
                <a:lnTo>
                  <a:pt x="6118800" y="0"/>
                </a:lnTo>
                <a:lnTo>
                  <a:pt x="61188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5A3DA-FBE7-CD5B-5B77-C5C261C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57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slide -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4BD34-3180-D411-4A2B-6BA518A170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/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1B42F-3040-A0A7-E1E6-5FD802E2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889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slide -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35F4B-8E8A-47A0-944B-5D9538AF4E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48206-BC0C-47BD-8FE1-900014F50460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12C01A-ACE0-4CE0-8754-8A6F869B3F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  <p:sp>
        <p:nvSpPr>
          <p:cNvPr id="9" name="bg object 18">
            <a:extLst>
              <a:ext uri="{FF2B5EF4-FFF2-40B4-BE49-F238E27FC236}">
                <a16:creationId xmlns:a16="http://schemas.microsoft.com/office/drawing/2014/main" id="{B8FE5730-15CF-45F0-AB3C-EC8D491D8C11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ECE90-0B6C-497D-ADB5-F0A29B2D0031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47C1A-2C59-B90D-9F24-CEE7BA47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310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slide -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D36AB-DAB0-6AAE-8698-A08D0635F1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Optional sub-head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DF92B-444B-450C-B2F4-A79799B25837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72C313-D795-46AE-8166-2389B03542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  <p:sp>
        <p:nvSpPr>
          <p:cNvPr id="9" name="bg object 18">
            <a:extLst>
              <a:ext uri="{FF2B5EF4-FFF2-40B4-BE49-F238E27FC236}">
                <a16:creationId xmlns:a16="http://schemas.microsoft.com/office/drawing/2014/main" id="{040C9277-5BEA-4CEB-83C3-1F9BF1AD2140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B5150-995D-45C5-872C-41053A7CCDB2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EAD1E-EFFC-6957-6E8E-0B38F6BB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9642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2">
    <p:bg>
      <p:bgPr>
        <a:gradFill>
          <a:gsLst>
            <a:gs pos="0">
              <a:schemeClr val="bg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6FD64-F8E1-D623-7953-867CAE5E180C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52BB045-3673-73C6-366C-5299FAB80CB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1629" y="5850238"/>
            <a:ext cx="2396464" cy="632869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BF6E76C-F61B-415B-9246-4E4CDB1DB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15597DC3-13CA-4246-9B60-8D87156E4CE9}" type="datetime4">
              <a:rPr lang="en-GB" smtClean="0"/>
              <a:t>03 April 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784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and Sub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2CABD9-F1FB-1BB2-1626-0C1DFA777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Optional sub-head</a:t>
            </a:r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9613993-9D9F-5289-7DF2-83E3549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8E8A1E8-F782-4B99-874C-607B912AB5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909732"/>
            <a:ext cx="11430000" cy="249767"/>
          </a:xfrm>
        </p:spPr>
        <p:txBody>
          <a:bodyPr anchor="ctr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7668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6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AAA181-FFA2-C45B-0E73-89E90F538EBA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543F607-2559-4554-9D61-2F743E6BF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D81B7DBE-3DD4-4838-8942-75C2E1EA024D}" type="datetime4">
              <a:rPr lang="en-GB" smtClean="0"/>
              <a:t>03 April 2025</a:t>
            </a:fld>
            <a:endParaRPr lang="en-GB"/>
          </a:p>
        </p:txBody>
      </p:sp>
      <p:pic>
        <p:nvPicPr>
          <p:cNvPr id="5" name="Picture 4" descr="A logo with red text&#10;&#10;Description automatically generated">
            <a:extLst>
              <a:ext uri="{FF2B5EF4-FFF2-40B4-BE49-F238E27FC236}">
                <a16:creationId xmlns:a16="http://schemas.microsoft.com/office/drawing/2014/main" id="{D4F22ACE-5611-F5B8-89A9-569CDD27B76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6" name="Picture 5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3AFE7E19-E1F6-197F-34A5-85BEB2E8529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74DBA9C-89F5-3268-1BFC-E9341778126D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B354BC-10AD-3CD7-155D-B151D82D5411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10EA52-6CE9-E571-37DE-E7D9916EF8BE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2379B5-4C6B-0C8F-C90D-CD87FA9E2BDE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50D8F2-88DB-2543-645B-149D8C63D565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5" name="Graphic 3">
              <a:extLst>
                <a:ext uri="{FF2B5EF4-FFF2-40B4-BE49-F238E27FC236}">
                  <a16:creationId xmlns:a16="http://schemas.microsoft.com/office/drawing/2014/main" id="{F8732357-D9E8-F0FB-84FF-41201D2F74AF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28C8363-4D5D-FDFD-9FE7-65B970681EAA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85" name="Graphic 3">
                <a:extLst>
                  <a:ext uri="{FF2B5EF4-FFF2-40B4-BE49-F238E27FC236}">
                    <a16:creationId xmlns:a16="http://schemas.microsoft.com/office/drawing/2014/main" id="{2CED0610-CC72-69E8-CDA2-EF74A23594FD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B8A1114C-D919-E7B0-99A6-6A75EB21FD8E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61C8DA4D-1D0B-FD94-798B-2B02451949EE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1C057197-BE64-E65C-4381-6D1CEF296386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2F5920D-2348-776D-7121-C404944691C0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567BE2F-6293-4F74-4989-FF544036E2A3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76426B4-1E6D-C5D4-8A65-9D072580EAFE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61E8F2F-3164-F33E-0BDF-1E3E752287FF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47CFBC0-C414-7C93-8490-79BF52DB1A3C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8E2C75C-3F98-D476-C60B-F4821B348892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16D067E-D709-5836-121D-0D2244E35FB6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2BF40A62-4CBC-6571-3E99-19EEE70406CD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9CE55DA-84FC-28D1-8CF9-F94ED80A1998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9000D3AE-5FC4-E059-9E93-576881264450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E8AA6AC-9D12-5ECA-5E49-B3EBADE6B61A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E827CF5-F510-84CB-97A6-CCA7CC15D6EF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098EF9B-4BCD-9899-1DB1-DB5E043EE8CE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91BC567-F136-43D9-AB8B-4F141DD69225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1C9895B-24E7-B7F6-B701-F482D808CD5B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0A8EBEA-38AC-20EA-F1B5-15E93B49A33D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C5203B5-2FAB-7B86-E08E-6C21A1E48D60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479F51-35B0-5723-6422-53726C0010DA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54BE1D-9444-CA5A-A8F9-4314386E04B0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57A89D-8A0B-78EB-95FE-CD2BDFF1A2B3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FD93693-D2DF-0DBA-ABC9-1D76AF88B106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DCF73FD-437A-83CA-E8A6-5460C727872B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1A6A82-BE2D-85A4-E87D-3B92E82E9864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2C7190F-9CDA-08EC-C511-CF054EE4337C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E0CEBD-AE62-F77D-A72D-3E1657A2B915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4F1105-D870-B780-7E7F-6AA5E3A34055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2C91B8-A3C1-14E0-70A6-B269262158D4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0E65721-51DD-21DE-317E-7586CF5DB6D2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6FDD559-5051-A2E9-70FD-A87578E7D845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2A19A98-4F45-5CA8-EEB1-F101D08FC366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C2C3EC3-1A33-08BA-48D4-EFAEAC9FF02F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E681B-F77F-6762-20EE-EBA0F7EE2B08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5CE302-4BA6-7667-5848-F33F1849C675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139863F-BF50-0BB0-7AB3-585AD63A333B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9A537B4-6FAB-7B1D-6870-092FBB5021BA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56EE70E-BD07-89B0-01FB-F0C3666E8166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D7DEEC1-5FD7-EB4C-CBA5-0D94968FA3E0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5F86AA-6CA7-5B80-F54A-6DB11DFF3F93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F66141F-7537-E847-6F24-A0A5974A2E5E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4A62BAB-AB16-961A-E10D-DDAEDB33BAFD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D848713-68A0-3325-D4A5-095B437A297E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77BE697-1DC1-6111-22E9-7BB5CD7CFFAE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2DB3EA-C7E4-1073-12D1-1FCA62673AB4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B81CC06-CD1F-9D57-7C4E-393E8DDB90AD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238419B-9DB9-3AD2-441C-072ABC209271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6C2B9D-DDF8-D320-8D51-0561C5B4CF19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488723-124C-7F3C-2C81-6F7D63855D81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3834DD4-ED67-43E7-E2BC-6AD39B2B2EBF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6839BED-28C4-85C4-F3ED-EE5387AEC131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80A95E-E772-D52F-0C91-2ED5497533DC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32CB556-4A39-620C-6AA2-867A70253482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EC0587A-E301-74A7-A90D-91B5548D0480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236614E-FFDE-B187-EEB7-D27273FD5E14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C9282FB-43D4-98FD-3462-D9FB673FC03D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0F64F61-54FF-8C10-482E-6B3137D81CC2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8631F33-F39C-185D-7D0C-57EFDA057469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712FFC9-A605-B297-4828-DA9969939789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A362DDB-D06C-ED24-FE19-150F546812D1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923123E-2E66-219F-B690-2D944D9BDFC7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0F6A26C-1A1C-1D08-DF55-33F8FA5BA494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CCA5EE1-B78A-F053-0D72-3642C339083F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8D69056-12BF-F59A-438B-0D9FEC2785D8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E043598-D03F-E548-2BE2-8E414DB38316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79641AA-B8E1-F756-E7CF-7BB9297F0532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AEA837-21DA-68DD-2E4C-71D284076220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ACC7057-44E9-28A6-7221-DEAA270D2AA7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036F08C-D5FE-B9EF-079A-5B38C47E7737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67380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A51-525B-B866-2342-C7CBBC88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9426"/>
            <a:ext cx="11430000" cy="405870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B2FC8A-417E-1F89-D7CA-F4F5D2552B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0535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/>
            </a:lvl1pPr>
          </a:lstStyle>
          <a:p>
            <a:pPr marL="228600" lvl="0" indent="-228600"/>
            <a:r>
              <a:rPr lang="en-GB"/>
              <a:t>Optional sub-head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0D954-5225-045F-26B5-0A16C31D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98275-7669-438E-B32D-CA45C5603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909732"/>
            <a:ext cx="11430000" cy="249767"/>
          </a:xfrm>
        </p:spPr>
        <p:txBody>
          <a:bodyPr anchor="ctr"/>
          <a:lstStyle>
            <a:lvl1pPr marL="0" indent="0">
              <a:buNone/>
              <a:defRPr sz="800" i="1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255297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A6921CE-6E1E-C202-1B66-BB421D84D6D8}"/>
              </a:ext>
            </a:extLst>
          </p:cNvPr>
          <p:cNvGrpSpPr/>
          <p:nvPr userDrawn="1"/>
        </p:nvGrpSpPr>
        <p:grpSpPr>
          <a:xfrm>
            <a:off x="4664822" y="1853965"/>
            <a:ext cx="7527178" cy="3172826"/>
            <a:chOff x="6843171" y="2880169"/>
            <a:chExt cx="13261527" cy="5589946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FD4D5D13-8FCC-5EAE-58A6-A87C971D22EF}"/>
                </a:ext>
              </a:extLst>
            </p:cNvPr>
            <p:cNvSpPr/>
            <p:nvPr/>
          </p:nvSpPr>
          <p:spPr>
            <a:xfrm>
              <a:off x="11915702" y="5512356"/>
              <a:ext cx="1968500" cy="2938780"/>
            </a:xfrm>
            <a:custGeom>
              <a:avLst/>
              <a:gdLst/>
              <a:ahLst/>
              <a:cxnLst/>
              <a:rect l="l" t="t" r="r" b="b"/>
              <a:pathLst>
                <a:path w="1968500" h="2938779">
                  <a:moveTo>
                    <a:pt x="1968128" y="1983897"/>
                  </a:moveTo>
                  <a:lnTo>
                    <a:pt x="1403213" y="2938350"/>
                  </a:lnTo>
                  <a:lnTo>
                    <a:pt x="0" y="954358"/>
                  </a:lnTo>
                  <a:lnTo>
                    <a:pt x="564872" y="0"/>
                  </a:lnTo>
                  <a:lnTo>
                    <a:pt x="1968128" y="1983897"/>
                  </a:lnTo>
                  <a:close/>
                </a:path>
              </a:pathLst>
            </a:custGeom>
            <a:ln w="18962">
              <a:solidFill>
                <a:srgbClr val="FF61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021EFEF1-7524-14D5-6032-5D75D9F50837}"/>
                </a:ext>
              </a:extLst>
            </p:cNvPr>
            <p:cNvSpPr/>
            <p:nvPr/>
          </p:nvSpPr>
          <p:spPr>
            <a:xfrm>
              <a:off x="15772093" y="3874620"/>
              <a:ext cx="4332605" cy="4595495"/>
            </a:xfrm>
            <a:custGeom>
              <a:avLst/>
              <a:gdLst/>
              <a:ahLst/>
              <a:cxnLst/>
              <a:rect l="l" t="t" r="r" b="b"/>
              <a:pathLst>
                <a:path w="4332605" h="4595495">
                  <a:moveTo>
                    <a:pt x="0" y="2343101"/>
                  </a:moveTo>
                  <a:lnTo>
                    <a:pt x="4332006" y="4595492"/>
                  </a:lnTo>
                </a:path>
                <a:path w="4332605" h="4595495">
                  <a:moveTo>
                    <a:pt x="4332006" y="2197142"/>
                  </a:moveTo>
                  <a:lnTo>
                    <a:pt x="149073" y="0"/>
                  </a:lnTo>
                  <a:lnTo>
                    <a:pt x="0" y="2343101"/>
                  </a:lnTo>
                </a:path>
              </a:pathLst>
            </a:custGeom>
            <a:ln w="18962">
              <a:solidFill>
                <a:srgbClr val="FF61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2734B5CF-10E2-0AFB-EA4E-1673608BFA24}"/>
                </a:ext>
              </a:extLst>
            </p:cNvPr>
            <p:cNvSpPr/>
            <p:nvPr/>
          </p:nvSpPr>
          <p:spPr>
            <a:xfrm>
              <a:off x="6843171" y="2880169"/>
              <a:ext cx="3718560" cy="3296285"/>
            </a:xfrm>
            <a:custGeom>
              <a:avLst/>
              <a:gdLst/>
              <a:ahLst/>
              <a:cxnLst/>
              <a:rect l="l" t="t" r="r" b="b"/>
              <a:pathLst>
                <a:path w="3718559" h="3296285">
                  <a:moveTo>
                    <a:pt x="2086596" y="0"/>
                  </a:moveTo>
                  <a:lnTo>
                    <a:pt x="0" y="2983008"/>
                  </a:lnTo>
                  <a:lnTo>
                    <a:pt x="1631699" y="3296161"/>
                  </a:lnTo>
                  <a:lnTo>
                    <a:pt x="3718200" y="313194"/>
                  </a:lnTo>
                  <a:lnTo>
                    <a:pt x="2086596" y="0"/>
                  </a:lnTo>
                  <a:close/>
                </a:path>
              </a:pathLst>
            </a:custGeom>
            <a:ln w="18962">
              <a:solidFill>
                <a:srgbClr val="FF61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object 12">
            <a:extLst>
              <a:ext uri="{FF2B5EF4-FFF2-40B4-BE49-F238E27FC236}">
                <a16:creationId xmlns:a16="http://schemas.microsoft.com/office/drawing/2014/main" id="{AB432B6B-B4FB-FC09-9CDE-F1D56E511984}"/>
              </a:ext>
            </a:extLst>
          </p:cNvPr>
          <p:cNvSpPr txBox="1">
            <a:spLocks/>
          </p:cNvSpPr>
          <p:nvPr userDrawn="1"/>
        </p:nvSpPr>
        <p:spPr>
          <a:xfrm>
            <a:off x="288132" y="1642095"/>
            <a:ext cx="654025" cy="153888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9925685" algn="l"/>
              </a:tabLst>
            </a:pPr>
            <a:r>
              <a:rPr lang="en-GB" sz="10000"/>
              <a:t>“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06B65F-581D-D5A9-59B6-C552ABF69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7723" y="2609504"/>
            <a:ext cx="7426326" cy="259811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</a:lstStyle>
          <a:p>
            <a:pPr lvl="0"/>
            <a:r>
              <a:rPr lang="en-GB"/>
              <a:t>Delivering a streamlined reporting service that gives a direct and transparent view of the quality of our work, and creates value for customers and World Courier.</a:t>
            </a: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63E76E-395A-FAA7-5830-77D4E7B5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8145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480C5E3-9738-AF69-964C-586C5CCA25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9646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None/>
            </a:pPr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408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160C7F-3E21-6602-9799-1D43D797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30000" cy="8145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6BCD8-1A39-0611-98FD-FFF847660C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79646"/>
            <a:ext cx="11430000" cy="4460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baseline="0" dirty="0">
                <a:solidFill>
                  <a:schemeClr val="bg1"/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None/>
            </a:pPr>
            <a:r>
              <a:rPr lang="en-GB"/>
              <a:t>Optional sub-head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7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1F2785-160F-B7C5-6AF4-70ED0AFEB08D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2049909-1FC0-40F2-80E1-1EF4D7871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C3C819FC-230C-4DDF-90FD-2BD2931E47B3}" type="datetime4">
              <a:rPr lang="en-GB" smtClean="0"/>
              <a:t>03 April 2025</a:t>
            </a:fld>
            <a:endParaRPr lang="en-GB"/>
          </a:p>
        </p:txBody>
      </p:sp>
      <p:pic>
        <p:nvPicPr>
          <p:cNvPr id="5" name="Picture 4" descr="A logo with red text&#10;&#10;Description automatically generated">
            <a:extLst>
              <a:ext uri="{FF2B5EF4-FFF2-40B4-BE49-F238E27FC236}">
                <a16:creationId xmlns:a16="http://schemas.microsoft.com/office/drawing/2014/main" id="{A5652B99-1C4B-C204-3F63-DFB4C6F3809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6" name="Picture 5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B258B7AD-07FA-573F-FF84-8CCD9CBDD91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46A800B-BFA4-D7E7-44ED-FFA8F998A177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E00D07F-198D-DD5B-D25C-33E7823560A1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F7E2457-3AF3-B652-2847-EB64D726356B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8AE5228-A445-7AAA-0488-D0E3362D622F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B3F96F-C501-E8F2-CFA7-B4D5E007B517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5" name="Graphic 3">
              <a:extLst>
                <a:ext uri="{FF2B5EF4-FFF2-40B4-BE49-F238E27FC236}">
                  <a16:creationId xmlns:a16="http://schemas.microsoft.com/office/drawing/2014/main" id="{D76571FD-E164-632D-4DE7-C5D9807034EA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83AB107-B789-550C-AC47-55F825489712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85" name="Graphic 3">
                <a:extLst>
                  <a:ext uri="{FF2B5EF4-FFF2-40B4-BE49-F238E27FC236}">
                    <a16:creationId xmlns:a16="http://schemas.microsoft.com/office/drawing/2014/main" id="{A60B0B67-D4C1-6744-6BF7-4C39BE4A1E19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B63B9674-C1F9-6D3B-E3C5-240B09BE4B88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D69EFB1F-B3D0-87FF-282B-B25611AF438C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9AF96127-D15F-C199-8B83-B2108E28BD38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FA1813D-1203-4EF7-7C3C-6370A2F4252A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5A00DF6-79C6-E6BD-220C-9E690E5D0938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D1527E5-A971-B400-9AC0-E26D2DC1E946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C8DA96B-5B08-478A-0588-1F7F2F766BD6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D3FA00C-545D-6CD0-5CF8-F89299BFF0CC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B7F4ECE-6278-CA16-5E26-1F6700B57289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A0800B9-5B13-F7D5-BB6C-B090D3064113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49824C6-220E-1B7B-F59F-5F5377CF3F0F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BA7C7B0-FE81-690F-209A-BF7F5BA3D838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B32D4CC1-C87A-FAF2-283B-5D7914468613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1F6493E-E010-56CD-1654-BE8F5EE22773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A26DDCB-6DC2-3D04-F140-C1A51C4DFFB6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2924206-C91E-C2A1-89F0-1002EE45F5A3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692E32D-9E23-CC5B-3D8D-AF80D01F0643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482FF7-3ECF-3B4C-2060-6100FD5FF168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3E5D826-F03C-593E-2BC5-F9987A319687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B13E2D-67AD-BFC0-A351-2336B02F6BA2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A4C5CA-DF6C-88D3-1D78-D77097370759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E528618-3798-16AD-B454-E86C2D5412A2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4412C2-CE06-8A2B-28F2-212C16B6A9C9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16E702-39A1-6879-7855-5D66B8F95AD5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68F4BF-AFBB-D5B4-D27E-843B1DBA45CC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9FEC4C-93C0-7A99-8372-0F66E36E882B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4194A6-A251-79B8-C4DA-67A2F210F2E4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3E3B8E-A3DF-DF8D-0AD7-A0CB29A3DC34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CAF0CB8-8328-A63D-ACB1-426F6EE1FB39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AA388C6-E887-AA2B-A8C7-29C71F06EF79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ECFE17-980E-00E2-DFFA-5CB4CC89F056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7FE31A5-EC7D-17C3-6B78-AD67986DAB63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4722656-6A66-1ACD-BA3C-F4DB390BFFFF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E81195-8AEB-8AFA-C749-762D97005924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7AA01CA-7F2A-E4B7-49E6-7BC918F6F911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4A16FFC-4884-283C-C5B3-B00A76593682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3B3FFEA-DBE1-1380-D766-4A6091C0D970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0A05F62-62E7-C20D-D9A2-C992C0668B4E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48FDB5C-7CE6-4978-2B17-C278FE11B1FD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EB34874-1A67-FA9C-0BAF-D99C397B733D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60D3CBB-D1AF-8BB9-7C04-0F3AB6241D9F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8522925-5C8B-77BB-8F88-1024056C4891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F035D03-972E-D262-6D18-49210C1C7F2F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DD4B43D-4AD1-9209-A233-56BF828C7D5D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5674C7C-057B-BB95-54C0-281968340EAC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34EB535-B381-E4A9-7880-A16A71823E60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3D97A0E-28D7-1611-8907-3FE5CF9A90D4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7CB4582-15C0-43FF-08F7-FFD5A5F7A5AC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DF47B9E-6538-EA5D-5B93-659C4E81C072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6A5DCCA-D0E0-37C1-31D6-41F70EC0A11E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0C04DD6-8896-2817-1CFA-D2D59AEC79B5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752630F-DE55-F228-9160-FC833130F7F9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6FAC35A-70BC-C720-98C2-28C6E7B1A2A6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793033-CE1A-AD7C-1076-9DD199032208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34713C1-8D00-4AFE-FDC2-96F426FBB0D2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F3046F0-5DBD-81C8-46C3-B061FCD19DBB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B193D65-2BBE-97E5-32EE-40191DCDA7BC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4D86009-0BB9-F02A-3B77-4A4728A26A09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AF9AAE2-E7B1-9BF2-8257-F3135E17F6D0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61316FC-F0FD-A86D-FA05-3B392962F290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E84FDC5-9A92-B7DC-43D5-317415ACD034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BA35B50-CF2D-42A4-3167-9966E2CBC7A0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E66EF26-C00A-85F1-4079-6711D739BCDC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A7776AE-A915-B5B9-1321-D159E39947FF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5A041C6-D8D8-1ED3-23FC-BF8F4AAFE935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74390E3-7EA5-9BFA-4CB6-F52554FF4680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781E1B3-AD8D-AA4E-8EFA-17049C33B11A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4123C39-91E3-B7C5-C3DA-4D6C07F613F6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08E24BC-C42A-422C-222D-6A23FACC285F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CA2A674-B885-E8EF-798F-09DA33221D73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376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8">
    <p:bg>
      <p:bgPr>
        <a:gradFill>
          <a:gsLst>
            <a:gs pos="0">
              <a:schemeClr val="accent1"/>
            </a:gs>
            <a:gs pos="99000">
              <a:schemeClr val="accent4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AE8EB3F-06DA-9660-72EB-9FC6330A4F34}"/>
              </a:ext>
            </a:extLst>
          </p:cNvPr>
          <p:cNvSpPr/>
          <p:nvPr userDrawn="1"/>
        </p:nvSpPr>
        <p:spPr>
          <a:xfrm>
            <a:off x="3791345" y="1"/>
            <a:ext cx="8400655" cy="6858000"/>
          </a:xfrm>
          <a:custGeom>
            <a:avLst/>
            <a:gdLst/>
            <a:ahLst/>
            <a:cxnLst/>
            <a:rect l="l" t="t" r="r" b="b"/>
            <a:pathLst>
              <a:path w="13852525" h="11308715">
                <a:moveTo>
                  <a:pt x="13663594" y="541274"/>
                </a:moveTo>
                <a:lnTo>
                  <a:pt x="13337552" y="886374"/>
                </a:lnTo>
                <a:lnTo>
                  <a:pt x="13458406" y="2559160"/>
                </a:lnTo>
                <a:lnTo>
                  <a:pt x="13784438" y="2214071"/>
                </a:lnTo>
                <a:lnTo>
                  <a:pt x="13663594" y="541274"/>
                </a:lnTo>
                <a:close/>
              </a:path>
              <a:path w="13852525" h="11308715">
                <a:moveTo>
                  <a:pt x="12862427" y="0"/>
                </a:moveTo>
                <a:lnTo>
                  <a:pt x="12842864" y="0"/>
                </a:lnTo>
                <a:lnTo>
                  <a:pt x="12849922" y="22955"/>
                </a:lnTo>
                <a:lnTo>
                  <a:pt x="12862427" y="0"/>
                </a:lnTo>
                <a:close/>
              </a:path>
              <a:path w="13852525" h="11308715">
                <a:moveTo>
                  <a:pt x="1356744" y="11181556"/>
                </a:moveTo>
                <a:lnTo>
                  <a:pt x="1317802" y="11206956"/>
                </a:lnTo>
                <a:lnTo>
                  <a:pt x="1288384" y="11308556"/>
                </a:lnTo>
                <a:lnTo>
                  <a:pt x="1318869" y="11308556"/>
                </a:lnTo>
                <a:lnTo>
                  <a:pt x="1356744" y="11181556"/>
                </a:lnTo>
                <a:close/>
              </a:path>
              <a:path w="13852525" h="11308715">
                <a:moveTo>
                  <a:pt x="2108543" y="10737056"/>
                </a:moveTo>
                <a:lnTo>
                  <a:pt x="1991771" y="10813256"/>
                </a:lnTo>
                <a:lnTo>
                  <a:pt x="1863059" y="11308556"/>
                </a:lnTo>
                <a:lnTo>
                  <a:pt x="1960085" y="11308556"/>
                </a:lnTo>
                <a:lnTo>
                  <a:pt x="2108543" y="10737056"/>
                </a:lnTo>
                <a:close/>
              </a:path>
              <a:path w="13852525" h="11308715">
                <a:moveTo>
                  <a:pt x="2860321" y="10292556"/>
                </a:moveTo>
                <a:lnTo>
                  <a:pt x="2665698" y="10419556"/>
                </a:lnTo>
                <a:lnTo>
                  <a:pt x="2464479" y="11308556"/>
                </a:lnTo>
                <a:lnTo>
                  <a:pt x="2631287" y="11308556"/>
                </a:lnTo>
                <a:lnTo>
                  <a:pt x="2860321" y="10292556"/>
                </a:lnTo>
                <a:close/>
              </a:path>
              <a:path w="13852525" h="11308715">
                <a:moveTo>
                  <a:pt x="4206856" y="10991056"/>
                </a:moveTo>
                <a:lnTo>
                  <a:pt x="3978528" y="11232356"/>
                </a:lnTo>
                <a:lnTo>
                  <a:pt x="3984302" y="11308556"/>
                </a:lnTo>
                <a:lnTo>
                  <a:pt x="4230674" y="11308556"/>
                </a:lnTo>
                <a:lnTo>
                  <a:pt x="4206856" y="10991056"/>
                </a:lnTo>
                <a:close/>
              </a:path>
              <a:path w="13852525" h="11308715">
                <a:moveTo>
                  <a:pt x="4844187" y="10356056"/>
                </a:moveTo>
                <a:lnTo>
                  <a:pt x="4550207" y="10660856"/>
                </a:lnTo>
                <a:lnTo>
                  <a:pt x="4626194" y="11308556"/>
                </a:lnTo>
                <a:lnTo>
                  <a:pt x="4956321" y="11308556"/>
                </a:lnTo>
                <a:lnTo>
                  <a:pt x="4844187" y="10356056"/>
                </a:lnTo>
                <a:close/>
              </a:path>
              <a:path w="13852525" h="11308715">
                <a:moveTo>
                  <a:pt x="5579023" y="11168856"/>
                </a:moveTo>
                <a:lnTo>
                  <a:pt x="5495758" y="11308556"/>
                </a:lnTo>
                <a:lnTo>
                  <a:pt x="5639011" y="11308556"/>
                </a:lnTo>
                <a:lnTo>
                  <a:pt x="5579023" y="11168856"/>
                </a:lnTo>
                <a:close/>
              </a:path>
              <a:path w="13852525" h="11308715">
                <a:moveTo>
                  <a:pt x="6049721" y="10356056"/>
                </a:moveTo>
                <a:lnTo>
                  <a:pt x="5788221" y="10825956"/>
                </a:lnTo>
                <a:lnTo>
                  <a:pt x="6010322" y="11308556"/>
                </a:lnTo>
                <a:lnTo>
                  <a:pt x="6481959" y="11308556"/>
                </a:lnTo>
                <a:lnTo>
                  <a:pt x="6049721" y="10356056"/>
                </a:lnTo>
                <a:close/>
              </a:path>
              <a:path w="13852525" h="11308715">
                <a:moveTo>
                  <a:pt x="6792159" y="10851356"/>
                </a:moveTo>
                <a:lnTo>
                  <a:pt x="6670546" y="11308556"/>
                </a:lnTo>
                <a:lnTo>
                  <a:pt x="7184035" y="11308556"/>
                </a:lnTo>
                <a:lnTo>
                  <a:pt x="6792159" y="10851356"/>
                </a:lnTo>
                <a:close/>
              </a:path>
              <a:path w="13852525" h="11308715">
                <a:moveTo>
                  <a:pt x="7666782" y="11130756"/>
                </a:moveTo>
                <a:lnTo>
                  <a:pt x="7667177" y="11308556"/>
                </a:lnTo>
                <a:lnTo>
                  <a:pt x="7938091" y="11308556"/>
                </a:lnTo>
                <a:lnTo>
                  <a:pt x="7666782" y="11130756"/>
                </a:lnTo>
                <a:close/>
              </a:path>
              <a:path w="13852525" h="11308715">
                <a:moveTo>
                  <a:pt x="9478281" y="10813256"/>
                </a:moveTo>
                <a:lnTo>
                  <a:pt x="7686195" y="10813256"/>
                </a:lnTo>
                <a:lnTo>
                  <a:pt x="8511158" y="11308556"/>
                </a:lnTo>
                <a:lnTo>
                  <a:pt x="8554593" y="11308556"/>
                </a:lnTo>
                <a:lnTo>
                  <a:pt x="8554315" y="10851356"/>
                </a:lnTo>
                <a:lnTo>
                  <a:pt x="9488564" y="10851356"/>
                </a:lnTo>
                <a:lnTo>
                  <a:pt x="9478281" y="10813256"/>
                </a:lnTo>
                <a:close/>
              </a:path>
              <a:path w="13852525" h="11308715">
                <a:moveTo>
                  <a:pt x="8619486" y="11168856"/>
                </a:moveTo>
                <a:lnTo>
                  <a:pt x="8658631" y="11308556"/>
                </a:lnTo>
                <a:lnTo>
                  <a:pt x="9042097" y="11308556"/>
                </a:lnTo>
                <a:lnTo>
                  <a:pt x="8619486" y="11168856"/>
                </a:lnTo>
                <a:close/>
              </a:path>
              <a:path w="13852525" h="11308715">
                <a:moveTo>
                  <a:pt x="9587425" y="10952956"/>
                </a:moveTo>
                <a:lnTo>
                  <a:pt x="9799117" y="11308556"/>
                </a:lnTo>
                <a:lnTo>
                  <a:pt x="10926641" y="11308556"/>
                </a:lnTo>
                <a:lnTo>
                  <a:pt x="10757923" y="11029156"/>
                </a:lnTo>
                <a:lnTo>
                  <a:pt x="9587425" y="10952956"/>
                </a:lnTo>
                <a:close/>
              </a:path>
              <a:path w="13852525" h="11308715">
                <a:moveTo>
                  <a:pt x="12527880" y="11029156"/>
                </a:moveTo>
                <a:lnTo>
                  <a:pt x="11234160" y="11219656"/>
                </a:lnTo>
                <a:lnTo>
                  <a:pt x="11329752" y="11308556"/>
                </a:lnTo>
                <a:lnTo>
                  <a:pt x="12829487" y="11308556"/>
                </a:lnTo>
                <a:lnTo>
                  <a:pt x="12527880" y="11029156"/>
                </a:lnTo>
                <a:close/>
              </a:path>
              <a:path w="13852525" h="11308715">
                <a:moveTo>
                  <a:pt x="7638137" y="10546556"/>
                </a:moveTo>
                <a:lnTo>
                  <a:pt x="6890020" y="10546556"/>
                </a:lnTo>
                <a:lnTo>
                  <a:pt x="6887821" y="10559256"/>
                </a:lnTo>
                <a:lnTo>
                  <a:pt x="7563947" y="11270456"/>
                </a:lnTo>
                <a:lnTo>
                  <a:pt x="7686195" y="10813256"/>
                </a:lnTo>
                <a:lnTo>
                  <a:pt x="9478281" y="10813256"/>
                </a:lnTo>
                <a:lnTo>
                  <a:pt x="9437147" y="10660856"/>
                </a:lnTo>
                <a:lnTo>
                  <a:pt x="10524376" y="10660856"/>
                </a:lnTo>
                <a:lnTo>
                  <a:pt x="10516980" y="10648156"/>
                </a:lnTo>
                <a:lnTo>
                  <a:pt x="8499343" y="10648156"/>
                </a:lnTo>
                <a:lnTo>
                  <a:pt x="8414694" y="10597356"/>
                </a:lnTo>
                <a:lnTo>
                  <a:pt x="7686069" y="10597356"/>
                </a:lnTo>
                <a:lnTo>
                  <a:pt x="7638137" y="10546556"/>
                </a:lnTo>
                <a:close/>
              </a:path>
              <a:path w="13852525" h="11308715">
                <a:moveTo>
                  <a:pt x="3612099" y="9848056"/>
                </a:moveTo>
                <a:lnTo>
                  <a:pt x="3339678" y="10013156"/>
                </a:lnTo>
                <a:lnTo>
                  <a:pt x="3128616" y="11143456"/>
                </a:lnTo>
                <a:lnTo>
                  <a:pt x="3401069" y="10978356"/>
                </a:lnTo>
                <a:lnTo>
                  <a:pt x="3612099" y="9848056"/>
                </a:lnTo>
                <a:close/>
              </a:path>
              <a:path w="13852525" h="11308715">
                <a:moveTo>
                  <a:pt x="9488564" y="10851356"/>
                </a:moveTo>
                <a:lnTo>
                  <a:pt x="8556681" y="10851356"/>
                </a:lnTo>
                <a:lnTo>
                  <a:pt x="9567405" y="11143456"/>
                </a:lnTo>
                <a:lnTo>
                  <a:pt x="9488564" y="10851356"/>
                </a:lnTo>
                <a:close/>
              </a:path>
              <a:path w="13852525" h="11308715">
                <a:moveTo>
                  <a:pt x="5481518" y="9708356"/>
                </a:moveTo>
                <a:lnTo>
                  <a:pt x="5121885" y="10089356"/>
                </a:lnTo>
                <a:lnTo>
                  <a:pt x="5288310" y="11092656"/>
                </a:lnTo>
                <a:lnTo>
                  <a:pt x="5647953" y="10711656"/>
                </a:lnTo>
                <a:lnTo>
                  <a:pt x="5481518" y="9708356"/>
                </a:lnTo>
                <a:close/>
              </a:path>
              <a:path w="13852525" h="11308715">
                <a:moveTo>
                  <a:pt x="13851902" y="10571956"/>
                </a:moveTo>
                <a:lnTo>
                  <a:pt x="13158437" y="10838656"/>
                </a:lnTo>
                <a:lnTo>
                  <a:pt x="13506593" y="11029156"/>
                </a:lnTo>
                <a:lnTo>
                  <a:pt x="13851902" y="10889456"/>
                </a:lnTo>
                <a:lnTo>
                  <a:pt x="13851902" y="10571956"/>
                </a:lnTo>
                <a:close/>
              </a:path>
              <a:path w="13852525" h="11308715">
                <a:moveTo>
                  <a:pt x="6806761" y="10102056"/>
                </a:moveTo>
                <a:lnTo>
                  <a:pt x="6214962" y="10102056"/>
                </a:lnTo>
                <a:lnTo>
                  <a:pt x="6210816" y="10114756"/>
                </a:lnTo>
                <a:lnTo>
                  <a:pt x="6660446" y="10965656"/>
                </a:lnTo>
                <a:lnTo>
                  <a:pt x="6890020" y="10546556"/>
                </a:lnTo>
                <a:lnTo>
                  <a:pt x="7638137" y="10546556"/>
                </a:lnTo>
                <a:lnTo>
                  <a:pt x="7458393" y="10356056"/>
                </a:lnTo>
                <a:lnTo>
                  <a:pt x="6941610" y="10356056"/>
                </a:lnTo>
                <a:lnTo>
                  <a:pt x="6806761" y="10102056"/>
                </a:lnTo>
                <a:close/>
              </a:path>
              <a:path w="13852525" h="11308715">
                <a:moveTo>
                  <a:pt x="11697937" y="10241756"/>
                </a:moveTo>
                <a:lnTo>
                  <a:pt x="10502769" y="10483056"/>
                </a:lnTo>
                <a:lnTo>
                  <a:pt x="10933949" y="10902156"/>
                </a:lnTo>
                <a:lnTo>
                  <a:pt x="12129107" y="10660856"/>
                </a:lnTo>
                <a:lnTo>
                  <a:pt x="11697937" y="10241756"/>
                </a:lnTo>
                <a:close/>
              </a:path>
              <a:path w="13852525" h="11308715">
                <a:moveTo>
                  <a:pt x="4363898" y="9390856"/>
                </a:moveTo>
                <a:lnTo>
                  <a:pt x="4013595" y="9619456"/>
                </a:lnTo>
                <a:lnTo>
                  <a:pt x="3860447" y="10673556"/>
                </a:lnTo>
                <a:lnTo>
                  <a:pt x="4210719" y="10457656"/>
                </a:lnTo>
                <a:lnTo>
                  <a:pt x="4363898" y="9390856"/>
                </a:lnTo>
                <a:close/>
              </a:path>
              <a:path w="13852525" h="11308715">
                <a:moveTo>
                  <a:pt x="10524376" y="10660856"/>
                </a:moveTo>
                <a:lnTo>
                  <a:pt x="9441827" y="10660856"/>
                </a:lnTo>
                <a:lnTo>
                  <a:pt x="10531773" y="10673556"/>
                </a:lnTo>
                <a:lnTo>
                  <a:pt x="10524376" y="10660856"/>
                </a:lnTo>
                <a:close/>
              </a:path>
              <a:path w="13852525" h="11308715">
                <a:moveTo>
                  <a:pt x="9253203" y="10025856"/>
                </a:moveTo>
                <a:lnTo>
                  <a:pt x="7875927" y="10025856"/>
                </a:lnTo>
                <a:lnTo>
                  <a:pt x="8408372" y="10305256"/>
                </a:lnTo>
                <a:lnTo>
                  <a:pt x="8499343" y="10648156"/>
                </a:lnTo>
                <a:lnTo>
                  <a:pt x="10516980" y="10648156"/>
                </a:lnTo>
                <a:lnTo>
                  <a:pt x="10413427" y="10470356"/>
                </a:lnTo>
                <a:lnTo>
                  <a:pt x="9327893" y="10470356"/>
                </a:lnTo>
                <a:lnTo>
                  <a:pt x="8539708" y="10241756"/>
                </a:lnTo>
                <a:lnTo>
                  <a:pt x="8539834" y="10038556"/>
                </a:lnTo>
                <a:lnTo>
                  <a:pt x="9256753" y="10038556"/>
                </a:lnTo>
                <a:lnTo>
                  <a:pt x="9253203" y="10025856"/>
                </a:lnTo>
                <a:close/>
              </a:path>
              <a:path w="13852525" h="11308715">
                <a:moveTo>
                  <a:pt x="9207049" y="9860756"/>
                </a:moveTo>
                <a:lnTo>
                  <a:pt x="7259580" y="9860756"/>
                </a:lnTo>
                <a:lnTo>
                  <a:pt x="7685860" y="10254456"/>
                </a:lnTo>
                <a:lnTo>
                  <a:pt x="7686069" y="10597356"/>
                </a:lnTo>
                <a:lnTo>
                  <a:pt x="8414694" y="10597356"/>
                </a:lnTo>
                <a:lnTo>
                  <a:pt x="7822149" y="10241756"/>
                </a:lnTo>
                <a:lnTo>
                  <a:pt x="7875927" y="10025856"/>
                </a:lnTo>
                <a:lnTo>
                  <a:pt x="9253203" y="10025856"/>
                </a:lnTo>
                <a:lnTo>
                  <a:pt x="9207049" y="9860756"/>
                </a:lnTo>
                <a:close/>
              </a:path>
              <a:path w="13852525" h="11308715">
                <a:moveTo>
                  <a:pt x="13475066" y="9759156"/>
                </a:moveTo>
                <a:lnTo>
                  <a:pt x="12227920" y="10305256"/>
                </a:lnTo>
                <a:lnTo>
                  <a:pt x="12673708" y="10546556"/>
                </a:lnTo>
                <a:lnTo>
                  <a:pt x="13851902" y="10025856"/>
                </a:lnTo>
                <a:lnTo>
                  <a:pt x="13851902" y="9962356"/>
                </a:lnTo>
                <a:lnTo>
                  <a:pt x="13475066" y="9759156"/>
                </a:lnTo>
                <a:close/>
              </a:path>
              <a:path w="13852525" h="11308715">
                <a:moveTo>
                  <a:pt x="918223" y="9301956"/>
                </a:moveTo>
                <a:lnTo>
                  <a:pt x="874706" y="9314656"/>
                </a:lnTo>
                <a:lnTo>
                  <a:pt x="182915" y="10495756"/>
                </a:lnTo>
                <a:lnTo>
                  <a:pt x="226443" y="10470356"/>
                </a:lnTo>
                <a:lnTo>
                  <a:pt x="918223" y="9301956"/>
                </a:lnTo>
                <a:close/>
              </a:path>
              <a:path w="13852525" h="11308715">
                <a:moveTo>
                  <a:pt x="9256753" y="10038556"/>
                </a:moveTo>
                <a:lnTo>
                  <a:pt x="8539834" y="10038556"/>
                </a:lnTo>
                <a:lnTo>
                  <a:pt x="9147072" y="10152856"/>
                </a:lnTo>
                <a:lnTo>
                  <a:pt x="9327893" y="10470356"/>
                </a:lnTo>
                <a:lnTo>
                  <a:pt x="10413427" y="10470356"/>
                </a:lnTo>
                <a:lnTo>
                  <a:pt x="10272891" y="10229056"/>
                </a:lnTo>
                <a:lnTo>
                  <a:pt x="10279707" y="10229056"/>
                </a:lnTo>
                <a:lnTo>
                  <a:pt x="10877850" y="10076656"/>
                </a:lnTo>
                <a:lnTo>
                  <a:pt x="10113807" y="10076656"/>
                </a:lnTo>
                <a:lnTo>
                  <a:pt x="9263854" y="10063956"/>
                </a:lnTo>
                <a:lnTo>
                  <a:pt x="9256753" y="10038556"/>
                </a:lnTo>
                <a:close/>
              </a:path>
              <a:path w="13852525" h="11308715">
                <a:moveTo>
                  <a:pt x="6217188" y="9505156"/>
                </a:moveTo>
                <a:lnTo>
                  <a:pt x="5699250" y="9505156"/>
                </a:lnTo>
                <a:lnTo>
                  <a:pt x="5693554" y="9517856"/>
                </a:lnTo>
                <a:lnTo>
                  <a:pt x="5899569" y="10432256"/>
                </a:lnTo>
                <a:lnTo>
                  <a:pt x="6214962" y="10102056"/>
                </a:lnTo>
                <a:lnTo>
                  <a:pt x="6806761" y="10102056"/>
                </a:lnTo>
                <a:lnTo>
                  <a:pt x="6712367" y="9924256"/>
                </a:lnTo>
                <a:lnTo>
                  <a:pt x="6311860" y="9924256"/>
                </a:lnTo>
                <a:lnTo>
                  <a:pt x="6217188" y="9505156"/>
                </a:lnTo>
                <a:close/>
              </a:path>
              <a:path w="13852525" h="11308715">
                <a:moveTo>
                  <a:pt x="9853036" y="9543256"/>
                </a:moveTo>
                <a:lnTo>
                  <a:pt x="6729292" y="9543256"/>
                </a:lnTo>
                <a:lnTo>
                  <a:pt x="7027000" y="10025856"/>
                </a:lnTo>
                <a:lnTo>
                  <a:pt x="6941610" y="10356056"/>
                </a:lnTo>
                <a:lnTo>
                  <a:pt x="7458393" y="10356056"/>
                </a:lnTo>
                <a:lnTo>
                  <a:pt x="7158818" y="10038556"/>
                </a:lnTo>
                <a:lnTo>
                  <a:pt x="7259580" y="9860756"/>
                </a:lnTo>
                <a:lnTo>
                  <a:pt x="9207049" y="9860756"/>
                </a:lnTo>
                <a:lnTo>
                  <a:pt x="9850537" y="9809956"/>
                </a:lnTo>
                <a:lnTo>
                  <a:pt x="11233329" y="9809956"/>
                </a:lnTo>
                <a:lnTo>
                  <a:pt x="11116350" y="9695656"/>
                </a:lnTo>
                <a:lnTo>
                  <a:pt x="9943571" y="9695656"/>
                </a:lnTo>
                <a:lnTo>
                  <a:pt x="9853036" y="9543256"/>
                </a:lnTo>
                <a:close/>
              </a:path>
              <a:path w="13852525" h="11308715">
                <a:moveTo>
                  <a:pt x="1727580" y="9060656"/>
                </a:moveTo>
                <a:lnTo>
                  <a:pt x="1599951" y="9111456"/>
                </a:lnTo>
                <a:lnTo>
                  <a:pt x="979394" y="10229056"/>
                </a:lnTo>
                <a:lnTo>
                  <a:pt x="1107013" y="10190956"/>
                </a:lnTo>
                <a:lnTo>
                  <a:pt x="1727580" y="9060656"/>
                </a:lnTo>
                <a:close/>
              </a:path>
              <a:path w="13852525" h="11308715">
                <a:moveTo>
                  <a:pt x="5115655" y="8946356"/>
                </a:moveTo>
                <a:lnTo>
                  <a:pt x="4687553" y="9213056"/>
                </a:lnTo>
                <a:lnTo>
                  <a:pt x="4592258" y="10203656"/>
                </a:lnTo>
                <a:lnTo>
                  <a:pt x="5020360" y="9936956"/>
                </a:lnTo>
                <a:lnTo>
                  <a:pt x="5115655" y="8946356"/>
                </a:lnTo>
                <a:close/>
              </a:path>
              <a:path w="13852525" h="11308715">
                <a:moveTo>
                  <a:pt x="11233329" y="9809956"/>
                </a:moveTo>
                <a:lnTo>
                  <a:pt x="9850537" y="9809956"/>
                </a:lnTo>
                <a:lnTo>
                  <a:pt x="10113807" y="10076656"/>
                </a:lnTo>
                <a:lnTo>
                  <a:pt x="10877850" y="10076656"/>
                </a:lnTo>
                <a:lnTo>
                  <a:pt x="11376302" y="9949656"/>
                </a:lnTo>
                <a:lnTo>
                  <a:pt x="11233329" y="9809956"/>
                </a:lnTo>
                <a:close/>
              </a:path>
              <a:path w="13852525" h="11308715">
                <a:moveTo>
                  <a:pt x="12433862" y="9213056"/>
                </a:moveTo>
                <a:lnTo>
                  <a:pt x="11297383" y="9771856"/>
                </a:lnTo>
                <a:lnTo>
                  <a:pt x="11840833" y="10063956"/>
                </a:lnTo>
                <a:lnTo>
                  <a:pt x="12977322" y="9505156"/>
                </a:lnTo>
                <a:lnTo>
                  <a:pt x="12433862" y="9213056"/>
                </a:lnTo>
                <a:close/>
              </a:path>
              <a:path w="13852525" h="11308715">
                <a:moveTo>
                  <a:pt x="2536927" y="8832056"/>
                </a:moveTo>
                <a:lnTo>
                  <a:pt x="2325217" y="8908256"/>
                </a:lnTo>
                <a:lnTo>
                  <a:pt x="1775893" y="9975056"/>
                </a:lnTo>
                <a:lnTo>
                  <a:pt x="1987583" y="9911556"/>
                </a:lnTo>
                <a:lnTo>
                  <a:pt x="2536927" y="8832056"/>
                </a:lnTo>
                <a:close/>
              </a:path>
              <a:path w="13852525" h="11308715">
                <a:moveTo>
                  <a:pt x="10489852" y="9111456"/>
                </a:moveTo>
                <a:lnTo>
                  <a:pt x="6315661" y="9111456"/>
                </a:lnTo>
                <a:lnTo>
                  <a:pt x="6472200" y="9644856"/>
                </a:lnTo>
                <a:lnTo>
                  <a:pt x="6311860" y="9924256"/>
                </a:lnTo>
                <a:lnTo>
                  <a:pt x="6712367" y="9924256"/>
                </a:lnTo>
                <a:lnTo>
                  <a:pt x="6591003" y="9695656"/>
                </a:lnTo>
                <a:lnTo>
                  <a:pt x="6729292" y="9543256"/>
                </a:lnTo>
                <a:lnTo>
                  <a:pt x="9853036" y="9543256"/>
                </a:lnTo>
                <a:lnTo>
                  <a:pt x="9830402" y="9505156"/>
                </a:lnTo>
                <a:lnTo>
                  <a:pt x="10466644" y="9289256"/>
                </a:lnTo>
                <a:lnTo>
                  <a:pt x="11532261" y="9289256"/>
                </a:lnTo>
                <a:lnTo>
                  <a:pt x="11783015" y="9149556"/>
                </a:lnTo>
                <a:lnTo>
                  <a:pt x="10527909" y="9149556"/>
                </a:lnTo>
                <a:lnTo>
                  <a:pt x="10489852" y="9111456"/>
                </a:lnTo>
                <a:close/>
              </a:path>
              <a:path w="13852525" h="11308715">
                <a:moveTo>
                  <a:pt x="5854782" y="8819356"/>
                </a:moveTo>
                <a:lnTo>
                  <a:pt x="5368265" y="8819356"/>
                </a:lnTo>
                <a:lnTo>
                  <a:pt x="5361413" y="8821283"/>
                </a:lnTo>
                <a:lnTo>
                  <a:pt x="5324057" y="9746456"/>
                </a:lnTo>
                <a:lnTo>
                  <a:pt x="5699250" y="9505156"/>
                </a:lnTo>
                <a:lnTo>
                  <a:pt x="6217188" y="9505156"/>
                </a:lnTo>
                <a:lnTo>
                  <a:pt x="6185631" y="9365456"/>
                </a:lnTo>
                <a:lnTo>
                  <a:pt x="5832366" y="9365456"/>
                </a:lnTo>
                <a:lnTo>
                  <a:pt x="5854782" y="8819356"/>
                </a:lnTo>
                <a:close/>
              </a:path>
              <a:path w="13852525" h="11308715">
                <a:moveTo>
                  <a:pt x="3346275" y="8603456"/>
                </a:moveTo>
                <a:lnTo>
                  <a:pt x="3050472" y="8692356"/>
                </a:lnTo>
                <a:lnTo>
                  <a:pt x="2572382" y="9721056"/>
                </a:lnTo>
                <a:lnTo>
                  <a:pt x="2868174" y="9619456"/>
                </a:lnTo>
                <a:lnTo>
                  <a:pt x="3346275" y="8603456"/>
                </a:lnTo>
                <a:close/>
              </a:path>
              <a:path w="13852525" h="11308715">
                <a:moveTo>
                  <a:pt x="11532261" y="9289256"/>
                </a:moveTo>
                <a:lnTo>
                  <a:pt x="10466644" y="9289256"/>
                </a:lnTo>
                <a:lnTo>
                  <a:pt x="10798718" y="9467056"/>
                </a:lnTo>
                <a:lnTo>
                  <a:pt x="9943571" y="9695656"/>
                </a:lnTo>
                <a:lnTo>
                  <a:pt x="11116350" y="9695656"/>
                </a:lnTo>
                <a:lnTo>
                  <a:pt x="10999371" y="9581356"/>
                </a:lnTo>
                <a:lnTo>
                  <a:pt x="11007958" y="9581356"/>
                </a:lnTo>
                <a:lnTo>
                  <a:pt x="11532261" y="9289256"/>
                </a:lnTo>
                <a:close/>
              </a:path>
              <a:path w="13852525" h="11308715">
                <a:moveTo>
                  <a:pt x="4155632" y="8374856"/>
                </a:moveTo>
                <a:lnTo>
                  <a:pt x="3775727" y="8489156"/>
                </a:lnTo>
                <a:lnTo>
                  <a:pt x="3368860" y="9454356"/>
                </a:lnTo>
                <a:lnTo>
                  <a:pt x="3748765" y="9340056"/>
                </a:lnTo>
                <a:lnTo>
                  <a:pt x="4155632" y="8374856"/>
                </a:lnTo>
                <a:close/>
              </a:path>
              <a:path w="13852525" h="11308715">
                <a:moveTo>
                  <a:pt x="11727822" y="8590756"/>
                </a:moveTo>
                <a:lnTo>
                  <a:pt x="6039638" y="8590756"/>
                </a:lnTo>
                <a:lnTo>
                  <a:pt x="6052663" y="9136856"/>
                </a:lnTo>
                <a:lnTo>
                  <a:pt x="5832366" y="9365456"/>
                </a:lnTo>
                <a:lnTo>
                  <a:pt x="6185631" y="9365456"/>
                </a:lnTo>
                <a:lnTo>
                  <a:pt x="6151205" y="9213056"/>
                </a:lnTo>
                <a:lnTo>
                  <a:pt x="6315661" y="9111456"/>
                </a:lnTo>
                <a:lnTo>
                  <a:pt x="10489852" y="9111456"/>
                </a:lnTo>
                <a:lnTo>
                  <a:pt x="10362993" y="8984456"/>
                </a:lnTo>
                <a:lnTo>
                  <a:pt x="10946389" y="8603456"/>
                </a:lnTo>
                <a:lnTo>
                  <a:pt x="11714521" y="8603456"/>
                </a:lnTo>
                <a:lnTo>
                  <a:pt x="11727822" y="8590756"/>
                </a:lnTo>
                <a:close/>
              </a:path>
              <a:path w="13852525" h="11308715">
                <a:moveTo>
                  <a:pt x="13851902" y="8451056"/>
                </a:moveTo>
                <a:lnTo>
                  <a:pt x="12983206" y="9124156"/>
                </a:lnTo>
                <a:lnTo>
                  <a:pt x="13494719" y="9251156"/>
                </a:lnTo>
                <a:lnTo>
                  <a:pt x="13851902" y="8959056"/>
                </a:lnTo>
                <a:lnTo>
                  <a:pt x="13851902" y="8451056"/>
                </a:lnTo>
                <a:close/>
              </a:path>
              <a:path w="13852525" h="11308715">
                <a:moveTo>
                  <a:pt x="4964979" y="8133556"/>
                </a:moveTo>
                <a:lnTo>
                  <a:pt x="4500993" y="8285956"/>
                </a:lnTo>
                <a:lnTo>
                  <a:pt x="4165328" y="9200356"/>
                </a:lnTo>
                <a:lnTo>
                  <a:pt x="4629345" y="9047956"/>
                </a:lnTo>
                <a:lnTo>
                  <a:pt x="4964979" y="8133556"/>
                </a:lnTo>
                <a:close/>
              </a:path>
              <a:path w="13852525" h="11308715">
                <a:moveTo>
                  <a:pt x="11714521" y="8603456"/>
                </a:moveTo>
                <a:lnTo>
                  <a:pt x="10946389" y="8603456"/>
                </a:lnTo>
                <a:lnTo>
                  <a:pt x="11327843" y="8692356"/>
                </a:lnTo>
                <a:lnTo>
                  <a:pt x="10527909" y="9149556"/>
                </a:lnTo>
                <a:lnTo>
                  <a:pt x="11783015" y="9149556"/>
                </a:lnTo>
                <a:lnTo>
                  <a:pt x="12033769" y="9009856"/>
                </a:lnTo>
                <a:lnTo>
                  <a:pt x="11558349" y="8743156"/>
                </a:lnTo>
                <a:lnTo>
                  <a:pt x="11568202" y="8743156"/>
                </a:lnTo>
                <a:lnTo>
                  <a:pt x="11714521" y="8603456"/>
                </a:lnTo>
                <a:close/>
              </a:path>
              <a:path w="13852525" h="11308715">
                <a:moveTo>
                  <a:pt x="12901020" y="7993856"/>
                </a:moveTo>
                <a:lnTo>
                  <a:pt x="11907469" y="8857456"/>
                </a:lnTo>
                <a:lnTo>
                  <a:pt x="12531471" y="8997156"/>
                </a:lnTo>
                <a:lnTo>
                  <a:pt x="13525022" y="8133556"/>
                </a:lnTo>
                <a:lnTo>
                  <a:pt x="12901020" y="7993856"/>
                </a:lnTo>
                <a:close/>
              </a:path>
              <a:path w="13852525" h="11308715">
                <a:moveTo>
                  <a:pt x="5725039" y="8070056"/>
                </a:moveTo>
                <a:lnTo>
                  <a:pt x="5233589" y="8070056"/>
                </a:lnTo>
                <a:lnTo>
                  <a:pt x="5226178" y="8070286"/>
                </a:lnTo>
                <a:lnTo>
                  <a:pt x="4961838" y="8933656"/>
                </a:lnTo>
                <a:lnTo>
                  <a:pt x="5361413" y="8821283"/>
                </a:lnTo>
                <a:lnTo>
                  <a:pt x="5361491" y="8819356"/>
                </a:lnTo>
                <a:lnTo>
                  <a:pt x="5854782" y="8819356"/>
                </a:lnTo>
                <a:lnTo>
                  <a:pt x="5858953" y="8717756"/>
                </a:lnTo>
                <a:lnTo>
                  <a:pt x="5526627" y="8717756"/>
                </a:lnTo>
                <a:lnTo>
                  <a:pt x="5725039" y="8070056"/>
                </a:lnTo>
                <a:close/>
              </a:path>
              <a:path w="13852525" h="11308715">
                <a:moveTo>
                  <a:pt x="5368265" y="8819356"/>
                </a:moveTo>
                <a:lnTo>
                  <a:pt x="5361491" y="8819356"/>
                </a:lnTo>
                <a:lnTo>
                  <a:pt x="5361413" y="8821283"/>
                </a:lnTo>
                <a:lnTo>
                  <a:pt x="5368265" y="8819356"/>
                </a:lnTo>
                <a:close/>
              </a:path>
              <a:path w="13852525" h="11308715">
                <a:moveTo>
                  <a:pt x="11034068" y="8031956"/>
                </a:moveTo>
                <a:lnTo>
                  <a:pt x="5911840" y="8031956"/>
                </a:lnTo>
                <a:lnTo>
                  <a:pt x="5788671" y="8552656"/>
                </a:lnTo>
                <a:lnTo>
                  <a:pt x="5526627" y="8717756"/>
                </a:lnTo>
                <a:lnTo>
                  <a:pt x="5858953" y="8717756"/>
                </a:lnTo>
                <a:lnTo>
                  <a:pt x="5861559" y="8654256"/>
                </a:lnTo>
                <a:lnTo>
                  <a:pt x="6039638" y="8590756"/>
                </a:lnTo>
                <a:lnTo>
                  <a:pt x="11727822" y="8590756"/>
                </a:lnTo>
                <a:lnTo>
                  <a:pt x="11887442" y="8438356"/>
                </a:lnTo>
                <a:lnTo>
                  <a:pt x="10969582" y="8438356"/>
                </a:lnTo>
                <a:lnTo>
                  <a:pt x="10761483" y="8324056"/>
                </a:lnTo>
                <a:lnTo>
                  <a:pt x="11034068" y="8031956"/>
                </a:lnTo>
                <a:close/>
              </a:path>
              <a:path w="13852525" h="11308715">
                <a:moveTo>
                  <a:pt x="11954577" y="7790656"/>
                </a:moveTo>
                <a:lnTo>
                  <a:pt x="11654158" y="7790656"/>
                </a:lnTo>
                <a:lnTo>
                  <a:pt x="10969582" y="8438356"/>
                </a:lnTo>
                <a:lnTo>
                  <a:pt x="11887442" y="8438356"/>
                </a:lnTo>
                <a:lnTo>
                  <a:pt x="12446113" y="7904956"/>
                </a:lnTo>
                <a:lnTo>
                  <a:pt x="11954577" y="7790656"/>
                </a:lnTo>
                <a:close/>
              </a:path>
              <a:path w="13852525" h="11308715">
                <a:moveTo>
                  <a:pt x="979970" y="7396956"/>
                </a:moveTo>
                <a:lnTo>
                  <a:pt x="935060" y="7409656"/>
                </a:lnTo>
                <a:lnTo>
                  <a:pt x="0" y="8349456"/>
                </a:lnTo>
                <a:lnTo>
                  <a:pt x="44899" y="8336756"/>
                </a:lnTo>
                <a:lnTo>
                  <a:pt x="979970" y="7396956"/>
                </a:lnTo>
                <a:close/>
              </a:path>
              <a:path w="13852525" h="11308715">
                <a:moveTo>
                  <a:pt x="1789442" y="7384256"/>
                </a:moveTo>
                <a:lnTo>
                  <a:pt x="1660137" y="7396956"/>
                </a:lnTo>
                <a:lnTo>
                  <a:pt x="804153" y="8298656"/>
                </a:lnTo>
                <a:lnTo>
                  <a:pt x="933427" y="8298656"/>
                </a:lnTo>
                <a:lnTo>
                  <a:pt x="1789442" y="7384256"/>
                </a:lnTo>
                <a:close/>
              </a:path>
              <a:path w="13852525" h="11308715">
                <a:moveTo>
                  <a:pt x="2598884" y="7371556"/>
                </a:moveTo>
                <a:lnTo>
                  <a:pt x="2385225" y="7384256"/>
                </a:lnTo>
                <a:lnTo>
                  <a:pt x="1608296" y="8260556"/>
                </a:lnTo>
                <a:lnTo>
                  <a:pt x="1821944" y="8247856"/>
                </a:lnTo>
                <a:lnTo>
                  <a:pt x="2598884" y="7371556"/>
                </a:lnTo>
                <a:close/>
              </a:path>
              <a:path w="13852525" h="11308715">
                <a:moveTo>
                  <a:pt x="3408325" y="7358856"/>
                </a:moveTo>
                <a:lnTo>
                  <a:pt x="3110324" y="7371556"/>
                </a:lnTo>
                <a:lnTo>
                  <a:pt x="2412450" y="8222456"/>
                </a:lnTo>
                <a:lnTo>
                  <a:pt x="2710472" y="8197056"/>
                </a:lnTo>
                <a:lnTo>
                  <a:pt x="3408325" y="7358856"/>
                </a:lnTo>
                <a:close/>
              </a:path>
              <a:path w="13852525" h="11308715">
                <a:moveTo>
                  <a:pt x="4217798" y="7346156"/>
                </a:moveTo>
                <a:lnTo>
                  <a:pt x="3835401" y="7358856"/>
                </a:lnTo>
                <a:lnTo>
                  <a:pt x="3216593" y="8171656"/>
                </a:lnTo>
                <a:lnTo>
                  <a:pt x="3598979" y="8158956"/>
                </a:lnTo>
                <a:lnTo>
                  <a:pt x="4217798" y="7346156"/>
                </a:lnTo>
                <a:close/>
              </a:path>
              <a:path w="13852525" h="11308715">
                <a:moveTo>
                  <a:pt x="5027260" y="7333456"/>
                </a:moveTo>
                <a:lnTo>
                  <a:pt x="4560478" y="7346156"/>
                </a:lnTo>
                <a:lnTo>
                  <a:pt x="4020736" y="8133556"/>
                </a:lnTo>
                <a:lnTo>
                  <a:pt x="4487507" y="8108156"/>
                </a:lnTo>
                <a:lnTo>
                  <a:pt x="5027260" y="7333456"/>
                </a:lnTo>
                <a:close/>
              </a:path>
              <a:path w="13852525" h="11308715">
                <a:moveTo>
                  <a:pt x="11539800" y="6863556"/>
                </a:moveTo>
                <a:lnTo>
                  <a:pt x="5944960" y="6863556"/>
                </a:lnTo>
                <a:lnTo>
                  <a:pt x="6091165" y="6939756"/>
                </a:lnTo>
                <a:lnTo>
                  <a:pt x="5750913" y="7320756"/>
                </a:lnTo>
                <a:lnTo>
                  <a:pt x="5465456" y="7333456"/>
                </a:lnTo>
                <a:lnTo>
                  <a:pt x="5285566" y="7333456"/>
                </a:lnTo>
                <a:lnTo>
                  <a:pt x="4824879" y="8082756"/>
                </a:lnTo>
                <a:lnTo>
                  <a:pt x="5226178" y="8070286"/>
                </a:lnTo>
                <a:lnTo>
                  <a:pt x="5226249" y="8070056"/>
                </a:lnTo>
                <a:lnTo>
                  <a:pt x="5725039" y="8070056"/>
                </a:lnTo>
                <a:lnTo>
                  <a:pt x="5732820" y="8044656"/>
                </a:lnTo>
                <a:lnTo>
                  <a:pt x="5911840" y="8031956"/>
                </a:lnTo>
                <a:lnTo>
                  <a:pt x="11034068" y="8031956"/>
                </a:lnTo>
                <a:lnTo>
                  <a:pt x="11045920" y="8019256"/>
                </a:lnTo>
                <a:lnTo>
                  <a:pt x="5405133" y="8019256"/>
                </a:lnTo>
                <a:lnTo>
                  <a:pt x="5764379" y="7435056"/>
                </a:lnTo>
                <a:lnTo>
                  <a:pt x="11064475" y="7435056"/>
                </a:lnTo>
                <a:lnTo>
                  <a:pt x="11337424" y="6927056"/>
                </a:lnTo>
                <a:lnTo>
                  <a:pt x="11539800" y="6863556"/>
                </a:lnTo>
                <a:close/>
              </a:path>
              <a:path w="13852525" h="11308715">
                <a:moveTo>
                  <a:pt x="5233589" y="8070056"/>
                </a:moveTo>
                <a:lnTo>
                  <a:pt x="5226249" y="8070056"/>
                </a:lnTo>
                <a:lnTo>
                  <a:pt x="5226178" y="8070286"/>
                </a:lnTo>
                <a:lnTo>
                  <a:pt x="5233589" y="8070056"/>
                </a:lnTo>
                <a:close/>
              </a:path>
              <a:path w="13852525" h="11308715">
                <a:moveTo>
                  <a:pt x="11064475" y="7435056"/>
                </a:moveTo>
                <a:lnTo>
                  <a:pt x="5764379" y="7435056"/>
                </a:lnTo>
                <a:lnTo>
                  <a:pt x="5932290" y="7473156"/>
                </a:lnTo>
                <a:lnTo>
                  <a:pt x="5689010" y="7930356"/>
                </a:lnTo>
                <a:lnTo>
                  <a:pt x="5405133" y="8019256"/>
                </a:lnTo>
                <a:lnTo>
                  <a:pt x="11045920" y="8019256"/>
                </a:lnTo>
                <a:lnTo>
                  <a:pt x="11247395" y="7803356"/>
                </a:lnTo>
                <a:lnTo>
                  <a:pt x="11654158" y="7790656"/>
                </a:lnTo>
                <a:lnTo>
                  <a:pt x="11954577" y="7790656"/>
                </a:lnTo>
                <a:lnTo>
                  <a:pt x="11899962" y="7777956"/>
                </a:lnTo>
                <a:lnTo>
                  <a:pt x="11910475" y="7777956"/>
                </a:lnTo>
                <a:lnTo>
                  <a:pt x="11996729" y="7638256"/>
                </a:lnTo>
                <a:lnTo>
                  <a:pt x="11228548" y="7638256"/>
                </a:lnTo>
                <a:lnTo>
                  <a:pt x="10989414" y="7574756"/>
                </a:lnTo>
                <a:lnTo>
                  <a:pt x="11064475" y="7435056"/>
                </a:lnTo>
                <a:close/>
              </a:path>
              <a:path w="13852525" h="11308715">
                <a:moveTo>
                  <a:pt x="13715058" y="6647656"/>
                </a:moveTo>
                <a:lnTo>
                  <a:pt x="13049916" y="6673056"/>
                </a:lnTo>
                <a:lnTo>
                  <a:pt x="12278526" y="7790656"/>
                </a:lnTo>
                <a:lnTo>
                  <a:pt x="12943658" y="7765256"/>
                </a:lnTo>
                <a:lnTo>
                  <a:pt x="13715058" y="6647656"/>
                </a:lnTo>
                <a:close/>
              </a:path>
              <a:path w="13852525" h="11308715">
                <a:moveTo>
                  <a:pt x="13851902" y="7219156"/>
                </a:moveTo>
                <a:lnTo>
                  <a:pt x="13431926" y="7765256"/>
                </a:lnTo>
                <a:lnTo>
                  <a:pt x="13851902" y="7752556"/>
                </a:lnTo>
                <a:lnTo>
                  <a:pt x="13851902" y="7219156"/>
                </a:lnTo>
                <a:close/>
              </a:path>
              <a:path w="13852525" h="11308715">
                <a:moveTo>
                  <a:pt x="12514256" y="6800056"/>
                </a:moveTo>
                <a:lnTo>
                  <a:pt x="11742176" y="6800056"/>
                </a:lnTo>
                <a:lnTo>
                  <a:pt x="11228548" y="7638256"/>
                </a:lnTo>
                <a:lnTo>
                  <a:pt x="11996729" y="7638256"/>
                </a:lnTo>
                <a:lnTo>
                  <a:pt x="12514256" y="6800056"/>
                </a:lnTo>
                <a:close/>
              </a:path>
              <a:path w="13852525" h="11308715">
                <a:moveTo>
                  <a:pt x="5518683" y="6653162"/>
                </a:moveTo>
                <a:lnTo>
                  <a:pt x="4909473" y="7244556"/>
                </a:lnTo>
                <a:lnTo>
                  <a:pt x="5292969" y="7333456"/>
                </a:lnTo>
                <a:lnTo>
                  <a:pt x="5465456" y="7333456"/>
                </a:lnTo>
                <a:lnTo>
                  <a:pt x="5944960" y="6863556"/>
                </a:lnTo>
                <a:lnTo>
                  <a:pt x="11539800" y="6863556"/>
                </a:lnTo>
                <a:lnTo>
                  <a:pt x="11742176" y="6800056"/>
                </a:lnTo>
                <a:lnTo>
                  <a:pt x="12514256" y="6800056"/>
                </a:lnTo>
                <a:lnTo>
                  <a:pt x="12529939" y="6774656"/>
                </a:lnTo>
                <a:lnTo>
                  <a:pt x="11020240" y="6774656"/>
                </a:lnTo>
                <a:lnTo>
                  <a:pt x="11026344" y="6749256"/>
                </a:lnTo>
                <a:lnTo>
                  <a:pt x="5960991" y="6749256"/>
                </a:lnTo>
                <a:lnTo>
                  <a:pt x="5693135" y="6685756"/>
                </a:lnTo>
                <a:lnTo>
                  <a:pt x="5737997" y="6660356"/>
                </a:lnTo>
                <a:lnTo>
                  <a:pt x="5531297" y="6660356"/>
                </a:lnTo>
                <a:lnTo>
                  <a:pt x="5518683" y="6653162"/>
                </a:lnTo>
                <a:close/>
              </a:path>
              <a:path w="13852525" h="11308715">
                <a:moveTo>
                  <a:pt x="4847957" y="6482556"/>
                </a:moveTo>
                <a:lnTo>
                  <a:pt x="4151925" y="7079456"/>
                </a:lnTo>
                <a:lnTo>
                  <a:pt x="4590069" y="7181056"/>
                </a:lnTo>
                <a:lnTo>
                  <a:pt x="5286111" y="6584156"/>
                </a:lnTo>
                <a:lnTo>
                  <a:pt x="4847957" y="6482556"/>
                </a:lnTo>
                <a:close/>
              </a:path>
              <a:path w="13852525" h="11308715">
                <a:moveTo>
                  <a:pt x="4171558" y="6304756"/>
                </a:moveTo>
                <a:lnTo>
                  <a:pt x="3394367" y="6914356"/>
                </a:lnTo>
                <a:lnTo>
                  <a:pt x="3753519" y="7003256"/>
                </a:lnTo>
                <a:lnTo>
                  <a:pt x="4530731" y="6393656"/>
                </a:lnTo>
                <a:lnTo>
                  <a:pt x="4171558" y="6304756"/>
                </a:lnTo>
                <a:close/>
              </a:path>
              <a:path w="13852525" h="11308715">
                <a:moveTo>
                  <a:pt x="3495139" y="6139656"/>
                </a:moveTo>
                <a:lnTo>
                  <a:pt x="2636809" y="6761956"/>
                </a:lnTo>
                <a:lnTo>
                  <a:pt x="2916968" y="6825456"/>
                </a:lnTo>
                <a:lnTo>
                  <a:pt x="3775330" y="6203156"/>
                </a:lnTo>
                <a:lnTo>
                  <a:pt x="3495139" y="6139656"/>
                </a:lnTo>
                <a:close/>
              </a:path>
              <a:path w="13852525" h="11308715">
                <a:moveTo>
                  <a:pt x="12278779" y="5809456"/>
                </a:moveTo>
                <a:lnTo>
                  <a:pt x="11571134" y="5809456"/>
                </a:lnTo>
                <a:lnTo>
                  <a:pt x="11275332" y="6774656"/>
                </a:lnTo>
                <a:lnTo>
                  <a:pt x="12529939" y="6774656"/>
                </a:lnTo>
                <a:lnTo>
                  <a:pt x="12561304" y="6723856"/>
                </a:lnTo>
                <a:lnTo>
                  <a:pt x="11986744" y="6723856"/>
                </a:lnTo>
                <a:lnTo>
                  <a:pt x="11997286" y="6723626"/>
                </a:lnTo>
                <a:lnTo>
                  <a:pt x="12278779" y="5809456"/>
                </a:lnTo>
                <a:close/>
              </a:path>
              <a:path w="13852525" h="11308715">
                <a:moveTo>
                  <a:pt x="11117907" y="6368256"/>
                </a:moveTo>
                <a:lnTo>
                  <a:pt x="6253903" y="6368256"/>
                </a:lnTo>
                <a:lnTo>
                  <a:pt x="6369868" y="6482556"/>
                </a:lnTo>
                <a:lnTo>
                  <a:pt x="5960991" y="6749256"/>
                </a:lnTo>
                <a:lnTo>
                  <a:pt x="11026344" y="6749256"/>
                </a:lnTo>
                <a:lnTo>
                  <a:pt x="11117907" y="6368256"/>
                </a:lnTo>
                <a:close/>
              </a:path>
              <a:path w="13852525" h="11308715">
                <a:moveTo>
                  <a:pt x="11997286" y="6723626"/>
                </a:moveTo>
                <a:lnTo>
                  <a:pt x="11986744" y="6723856"/>
                </a:lnTo>
                <a:lnTo>
                  <a:pt x="11997215" y="6723856"/>
                </a:lnTo>
                <a:lnTo>
                  <a:pt x="11997286" y="6723626"/>
                </a:lnTo>
                <a:close/>
              </a:path>
              <a:path w="13852525" h="11308715">
                <a:moveTo>
                  <a:pt x="12569146" y="6711156"/>
                </a:moveTo>
                <a:lnTo>
                  <a:pt x="11997286" y="6723626"/>
                </a:lnTo>
                <a:lnTo>
                  <a:pt x="11997215" y="6723856"/>
                </a:lnTo>
                <a:lnTo>
                  <a:pt x="12561304" y="6723856"/>
                </a:lnTo>
                <a:lnTo>
                  <a:pt x="12569146" y="6711156"/>
                </a:lnTo>
                <a:close/>
              </a:path>
              <a:path w="13852525" h="11308715">
                <a:moveTo>
                  <a:pt x="5524355" y="6647656"/>
                </a:moveTo>
                <a:lnTo>
                  <a:pt x="5518683" y="6653162"/>
                </a:lnTo>
                <a:lnTo>
                  <a:pt x="5531297" y="6660356"/>
                </a:lnTo>
                <a:lnTo>
                  <a:pt x="5524355" y="6647656"/>
                </a:lnTo>
                <a:close/>
              </a:path>
              <a:path w="13852525" h="11308715">
                <a:moveTo>
                  <a:pt x="5760427" y="6647656"/>
                </a:moveTo>
                <a:lnTo>
                  <a:pt x="5524355" y="6647656"/>
                </a:lnTo>
                <a:lnTo>
                  <a:pt x="5531297" y="6660356"/>
                </a:lnTo>
                <a:lnTo>
                  <a:pt x="5737997" y="6660356"/>
                </a:lnTo>
                <a:lnTo>
                  <a:pt x="5760427" y="6647656"/>
                </a:lnTo>
                <a:close/>
              </a:path>
              <a:path w="13852525" h="11308715">
                <a:moveTo>
                  <a:pt x="6424317" y="5606831"/>
                </a:moveTo>
                <a:lnTo>
                  <a:pt x="5657293" y="5809456"/>
                </a:lnTo>
                <a:lnTo>
                  <a:pt x="5922374" y="6063456"/>
                </a:lnTo>
                <a:lnTo>
                  <a:pt x="5916343" y="6063456"/>
                </a:lnTo>
                <a:lnTo>
                  <a:pt x="5197244" y="6469856"/>
                </a:lnTo>
                <a:lnTo>
                  <a:pt x="5518683" y="6653162"/>
                </a:lnTo>
                <a:lnTo>
                  <a:pt x="5524355" y="6647656"/>
                </a:lnTo>
                <a:lnTo>
                  <a:pt x="5760427" y="6647656"/>
                </a:lnTo>
                <a:lnTo>
                  <a:pt x="6253903" y="6368256"/>
                </a:lnTo>
                <a:lnTo>
                  <a:pt x="11117907" y="6368256"/>
                </a:lnTo>
                <a:lnTo>
                  <a:pt x="11142323" y="6266656"/>
                </a:lnTo>
                <a:lnTo>
                  <a:pt x="6296677" y="6266656"/>
                </a:lnTo>
                <a:lnTo>
                  <a:pt x="6063354" y="6139656"/>
                </a:lnTo>
                <a:lnTo>
                  <a:pt x="6663200" y="5987256"/>
                </a:lnTo>
                <a:lnTo>
                  <a:pt x="10839816" y="5987256"/>
                </a:lnTo>
                <a:lnTo>
                  <a:pt x="10837873" y="5898356"/>
                </a:lnTo>
                <a:lnTo>
                  <a:pt x="6728318" y="5898356"/>
                </a:lnTo>
                <a:lnTo>
                  <a:pt x="6543162" y="5720556"/>
                </a:lnTo>
                <a:lnTo>
                  <a:pt x="7526064" y="5720556"/>
                </a:lnTo>
                <a:lnTo>
                  <a:pt x="7221518" y="5657056"/>
                </a:lnTo>
                <a:lnTo>
                  <a:pt x="7199043" y="5618956"/>
                </a:lnTo>
                <a:lnTo>
                  <a:pt x="6431280" y="5618956"/>
                </a:lnTo>
                <a:lnTo>
                  <a:pt x="6424317" y="5606831"/>
                </a:lnTo>
                <a:close/>
              </a:path>
              <a:path w="13852525" h="11308715">
                <a:moveTo>
                  <a:pt x="2818762" y="5961856"/>
                </a:moveTo>
                <a:lnTo>
                  <a:pt x="1879251" y="6596856"/>
                </a:lnTo>
                <a:lnTo>
                  <a:pt x="2080439" y="6634956"/>
                </a:lnTo>
                <a:lnTo>
                  <a:pt x="3019960" y="5999956"/>
                </a:lnTo>
                <a:lnTo>
                  <a:pt x="2818762" y="5961856"/>
                </a:lnTo>
                <a:close/>
              </a:path>
              <a:path w="13852525" h="11308715">
                <a:moveTo>
                  <a:pt x="13512185" y="5123656"/>
                </a:moveTo>
                <a:lnTo>
                  <a:pt x="12850645" y="5326856"/>
                </a:lnTo>
                <a:lnTo>
                  <a:pt x="12369675" y="6634956"/>
                </a:lnTo>
                <a:lnTo>
                  <a:pt x="13031205" y="6431756"/>
                </a:lnTo>
                <a:lnTo>
                  <a:pt x="13512185" y="5123656"/>
                </a:lnTo>
                <a:close/>
              </a:path>
              <a:path w="13852525" h="11308715">
                <a:moveTo>
                  <a:pt x="2142343" y="5784056"/>
                </a:moveTo>
                <a:lnTo>
                  <a:pt x="1121683" y="6431756"/>
                </a:lnTo>
                <a:lnTo>
                  <a:pt x="1243888" y="6457156"/>
                </a:lnTo>
                <a:lnTo>
                  <a:pt x="2264569" y="5809456"/>
                </a:lnTo>
                <a:lnTo>
                  <a:pt x="2142343" y="5784056"/>
                </a:lnTo>
                <a:close/>
              </a:path>
              <a:path w="13852525" h="11308715">
                <a:moveTo>
                  <a:pt x="5331094" y="5733256"/>
                </a:moveTo>
                <a:lnTo>
                  <a:pt x="4534301" y="6126956"/>
                </a:lnTo>
                <a:lnTo>
                  <a:pt x="4916153" y="6330156"/>
                </a:lnTo>
                <a:lnTo>
                  <a:pt x="5712935" y="5936456"/>
                </a:lnTo>
                <a:lnTo>
                  <a:pt x="5331094" y="5733256"/>
                </a:lnTo>
                <a:close/>
              </a:path>
              <a:path w="13852525" h="11308715">
                <a:moveTo>
                  <a:pt x="13851902" y="5530056"/>
                </a:moveTo>
                <a:lnTo>
                  <a:pt x="13523546" y="6304756"/>
                </a:lnTo>
                <a:lnTo>
                  <a:pt x="13851902" y="6203156"/>
                </a:lnTo>
                <a:lnTo>
                  <a:pt x="13851902" y="5530056"/>
                </a:lnTo>
                <a:close/>
              </a:path>
              <a:path w="13852525" h="11308715">
                <a:moveTo>
                  <a:pt x="1509179" y="5618956"/>
                </a:moveTo>
                <a:lnTo>
                  <a:pt x="1465955" y="5618956"/>
                </a:lnTo>
                <a:lnTo>
                  <a:pt x="364135" y="6266656"/>
                </a:lnTo>
                <a:lnTo>
                  <a:pt x="407359" y="6266656"/>
                </a:lnTo>
                <a:lnTo>
                  <a:pt x="1509179" y="5618956"/>
                </a:lnTo>
                <a:close/>
              </a:path>
              <a:path w="13852525" h="11308715">
                <a:moveTo>
                  <a:pt x="11840169" y="4882356"/>
                </a:moveTo>
                <a:lnTo>
                  <a:pt x="11137440" y="4882356"/>
                </a:lnTo>
                <a:lnTo>
                  <a:pt x="11093704" y="5898356"/>
                </a:lnTo>
                <a:lnTo>
                  <a:pt x="10839816" y="5987256"/>
                </a:lnTo>
                <a:lnTo>
                  <a:pt x="6663200" y="5987256"/>
                </a:lnTo>
                <a:lnTo>
                  <a:pt x="6742904" y="6126956"/>
                </a:lnTo>
                <a:lnTo>
                  <a:pt x="6296677" y="6266656"/>
                </a:lnTo>
                <a:lnTo>
                  <a:pt x="11142323" y="6266656"/>
                </a:lnTo>
                <a:lnTo>
                  <a:pt x="11197261" y="6038056"/>
                </a:lnTo>
                <a:lnTo>
                  <a:pt x="11571134" y="5809456"/>
                </a:lnTo>
                <a:lnTo>
                  <a:pt x="12278779" y="5809456"/>
                </a:lnTo>
                <a:lnTo>
                  <a:pt x="12321796" y="5669756"/>
                </a:lnTo>
                <a:lnTo>
                  <a:pt x="11797054" y="5669756"/>
                </a:lnTo>
                <a:lnTo>
                  <a:pt x="11806857" y="5666748"/>
                </a:lnTo>
                <a:lnTo>
                  <a:pt x="11840169" y="4882356"/>
                </a:lnTo>
                <a:close/>
              </a:path>
              <a:path w="13852525" h="11308715">
                <a:moveTo>
                  <a:pt x="4745855" y="5390356"/>
                </a:moveTo>
                <a:lnTo>
                  <a:pt x="3871369" y="5784056"/>
                </a:lnTo>
                <a:lnTo>
                  <a:pt x="4184595" y="5949156"/>
                </a:lnTo>
                <a:lnTo>
                  <a:pt x="5059081" y="5568156"/>
                </a:lnTo>
                <a:lnTo>
                  <a:pt x="4745855" y="5390356"/>
                </a:lnTo>
                <a:close/>
              </a:path>
              <a:path w="13852525" h="11308715">
                <a:moveTo>
                  <a:pt x="7526064" y="5720556"/>
                </a:moveTo>
                <a:lnTo>
                  <a:pt x="7139688" y="5720556"/>
                </a:lnTo>
                <a:lnTo>
                  <a:pt x="7179875" y="5872956"/>
                </a:lnTo>
                <a:lnTo>
                  <a:pt x="6728318" y="5898356"/>
                </a:lnTo>
                <a:lnTo>
                  <a:pt x="10837873" y="5898356"/>
                </a:lnTo>
                <a:lnTo>
                  <a:pt x="10834542" y="5745956"/>
                </a:lnTo>
                <a:lnTo>
                  <a:pt x="7647882" y="5745956"/>
                </a:lnTo>
                <a:lnTo>
                  <a:pt x="7526064" y="5720556"/>
                </a:lnTo>
                <a:close/>
              </a:path>
              <a:path w="13852525" h="11308715">
                <a:moveTo>
                  <a:pt x="7709259" y="5441156"/>
                </a:moveTo>
                <a:lnTo>
                  <a:pt x="7094160" y="5441156"/>
                </a:lnTo>
                <a:lnTo>
                  <a:pt x="7647651" y="5593556"/>
                </a:lnTo>
                <a:lnTo>
                  <a:pt x="7647882" y="5745956"/>
                </a:lnTo>
                <a:lnTo>
                  <a:pt x="10834542" y="5745956"/>
                </a:lnTo>
                <a:lnTo>
                  <a:pt x="10831212" y="5593556"/>
                </a:lnTo>
                <a:lnTo>
                  <a:pt x="7807228" y="5593556"/>
                </a:lnTo>
                <a:lnTo>
                  <a:pt x="7739743" y="5555456"/>
                </a:lnTo>
                <a:lnTo>
                  <a:pt x="7709259" y="5441156"/>
                </a:lnTo>
                <a:close/>
              </a:path>
              <a:path w="13852525" h="11308715">
                <a:moveTo>
                  <a:pt x="11806857" y="5666748"/>
                </a:moveTo>
                <a:lnTo>
                  <a:pt x="11797054" y="5669756"/>
                </a:lnTo>
                <a:lnTo>
                  <a:pt x="11806729" y="5669756"/>
                </a:lnTo>
                <a:lnTo>
                  <a:pt x="11806857" y="5666748"/>
                </a:lnTo>
                <a:close/>
              </a:path>
              <a:path w="13852525" h="11308715">
                <a:moveTo>
                  <a:pt x="12376544" y="5491956"/>
                </a:moveTo>
                <a:lnTo>
                  <a:pt x="11806857" y="5666748"/>
                </a:lnTo>
                <a:lnTo>
                  <a:pt x="11806729" y="5669756"/>
                </a:lnTo>
                <a:lnTo>
                  <a:pt x="12321796" y="5669756"/>
                </a:lnTo>
                <a:lnTo>
                  <a:pt x="12376544" y="5491956"/>
                </a:lnTo>
                <a:close/>
              </a:path>
              <a:path w="13852525" h="11308715">
                <a:moveTo>
                  <a:pt x="6426495" y="5606256"/>
                </a:moveTo>
                <a:lnTo>
                  <a:pt x="6424317" y="5606831"/>
                </a:lnTo>
                <a:lnTo>
                  <a:pt x="6431280" y="5618956"/>
                </a:lnTo>
                <a:lnTo>
                  <a:pt x="6426495" y="5606256"/>
                </a:lnTo>
                <a:close/>
              </a:path>
              <a:path w="13852525" h="11308715">
                <a:moveTo>
                  <a:pt x="7191551" y="5606256"/>
                </a:moveTo>
                <a:lnTo>
                  <a:pt x="6426495" y="5606256"/>
                </a:lnTo>
                <a:lnTo>
                  <a:pt x="6431280" y="5618956"/>
                </a:lnTo>
                <a:lnTo>
                  <a:pt x="7199043" y="5618956"/>
                </a:lnTo>
                <a:lnTo>
                  <a:pt x="7191551" y="5606256"/>
                </a:lnTo>
                <a:close/>
              </a:path>
              <a:path w="13852525" h="11308715">
                <a:moveTo>
                  <a:pt x="7013797" y="5301456"/>
                </a:moveTo>
                <a:lnTo>
                  <a:pt x="6248940" y="5301456"/>
                </a:lnTo>
                <a:lnTo>
                  <a:pt x="6424317" y="5606831"/>
                </a:lnTo>
                <a:lnTo>
                  <a:pt x="6426495" y="5606256"/>
                </a:lnTo>
                <a:lnTo>
                  <a:pt x="7191551" y="5606256"/>
                </a:lnTo>
                <a:lnTo>
                  <a:pt x="7094160" y="5441156"/>
                </a:lnTo>
                <a:lnTo>
                  <a:pt x="7709259" y="5441156"/>
                </a:lnTo>
                <a:lnTo>
                  <a:pt x="7675389" y="5314156"/>
                </a:lnTo>
                <a:lnTo>
                  <a:pt x="7017210" y="5314156"/>
                </a:lnTo>
                <a:lnTo>
                  <a:pt x="7013797" y="5301456"/>
                </a:lnTo>
                <a:close/>
              </a:path>
              <a:path w="13852525" h="11308715">
                <a:moveTo>
                  <a:pt x="5966362" y="5149056"/>
                </a:moveTo>
                <a:lnTo>
                  <a:pt x="5127917" y="5314156"/>
                </a:lnTo>
                <a:lnTo>
                  <a:pt x="5431122" y="5606256"/>
                </a:lnTo>
                <a:lnTo>
                  <a:pt x="6269568" y="5441156"/>
                </a:lnTo>
                <a:lnTo>
                  <a:pt x="5966362" y="5149056"/>
                </a:lnTo>
                <a:close/>
              </a:path>
              <a:path w="13852525" h="11308715">
                <a:moveTo>
                  <a:pt x="10824828" y="5301456"/>
                </a:moveTo>
                <a:lnTo>
                  <a:pt x="7013912" y="5301456"/>
                </a:lnTo>
                <a:lnTo>
                  <a:pt x="7017210" y="5314156"/>
                </a:lnTo>
                <a:lnTo>
                  <a:pt x="7675389" y="5314156"/>
                </a:lnTo>
                <a:lnTo>
                  <a:pt x="7851561" y="5428456"/>
                </a:lnTo>
                <a:lnTo>
                  <a:pt x="7807228" y="5593556"/>
                </a:lnTo>
                <a:lnTo>
                  <a:pt x="10831212" y="5593556"/>
                </a:lnTo>
                <a:lnTo>
                  <a:pt x="10824828" y="5301456"/>
                </a:lnTo>
                <a:close/>
              </a:path>
              <a:path w="13852525" h="11308715">
                <a:moveTo>
                  <a:pt x="4160606" y="5060156"/>
                </a:moveTo>
                <a:lnTo>
                  <a:pt x="3208425" y="5428456"/>
                </a:lnTo>
                <a:lnTo>
                  <a:pt x="3453025" y="5568156"/>
                </a:lnTo>
                <a:lnTo>
                  <a:pt x="4405227" y="5187156"/>
                </a:lnTo>
                <a:lnTo>
                  <a:pt x="4160606" y="5060156"/>
                </a:lnTo>
                <a:close/>
              </a:path>
              <a:path w="13852525" h="11308715">
                <a:moveTo>
                  <a:pt x="12906926" y="3688556"/>
                </a:moveTo>
                <a:lnTo>
                  <a:pt x="12296149" y="4056856"/>
                </a:lnTo>
                <a:lnTo>
                  <a:pt x="12157399" y="5479256"/>
                </a:lnTo>
                <a:lnTo>
                  <a:pt x="12768176" y="5098256"/>
                </a:lnTo>
                <a:lnTo>
                  <a:pt x="12906926" y="3688556"/>
                </a:lnTo>
                <a:close/>
              </a:path>
              <a:path w="13852525" h="11308715">
                <a:moveTo>
                  <a:pt x="6925066" y="4971256"/>
                </a:moveTo>
                <a:lnTo>
                  <a:pt x="7017210" y="5314156"/>
                </a:lnTo>
                <a:lnTo>
                  <a:pt x="7013912" y="5301456"/>
                </a:lnTo>
                <a:lnTo>
                  <a:pt x="10824828" y="5301456"/>
                </a:lnTo>
                <a:lnTo>
                  <a:pt x="10823717" y="5250656"/>
                </a:lnTo>
                <a:lnTo>
                  <a:pt x="10448079" y="5250656"/>
                </a:lnTo>
                <a:lnTo>
                  <a:pt x="10425930" y="5174456"/>
                </a:lnTo>
                <a:lnTo>
                  <a:pt x="7634846" y="5174456"/>
                </a:lnTo>
                <a:lnTo>
                  <a:pt x="6925066" y="4971256"/>
                </a:lnTo>
                <a:close/>
              </a:path>
              <a:path w="13852525" h="11308715">
                <a:moveTo>
                  <a:pt x="11205803" y="4082256"/>
                </a:moveTo>
                <a:lnTo>
                  <a:pt x="10455922" y="4082256"/>
                </a:lnTo>
                <a:lnTo>
                  <a:pt x="10682669" y="5098256"/>
                </a:lnTo>
                <a:lnTo>
                  <a:pt x="10448079" y="5250656"/>
                </a:lnTo>
                <a:lnTo>
                  <a:pt x="10823717" y="5250656"/>
                </a:lnTo>
                <a:lnTo>
                  <a:pt x="10822885" y="5212556"/>
                </a:lnTo>
                <a:lnTo>
                  <a:pt x="11137440" y="4882356"/>
                </a:lnTo>
                <a:lnTo>
                  <a:pt x="11840169" y="4882356"/>
                </a:lnTo>
                <a:lnTo>
                  <a:pt x="11848798" y="4679156"/>
                </a:lnTo>
                <a:lnTo>
                  <a:pt x="11327529" y="4679156"/>
                </a:lnTo>
                <a:lnTo>
                  <a:pt x="11335665" y="4666456"/>
                </a:lnTo>
                <a:lnTo>
                  <a:pt x="11205803" y="4082256"/>
                </a:lnTo>
                <a:close/>
              </a:path>
              <a:path w="13852525" h="11308715">
                <a:moveTo>
                  <a:pt x="3575367" y="4729956"/>
                </a:moveTo>
                <a:lnTo>
                  <a:pt x="2545503" y="5085556"/>
                </a:lnTo>
                <a:lnTo>
                  <a:pt x="2721508" y="5174456"/>
                </a:lnTo>
                <a:lnTo>
                  <a:pt x="3751372" y="4818856"/>
                </a:lnTo>
                <a:lnTo>
                  <a:pt x="3575367" y="4729956"/>
                </a:lnTo>
                <a:close/>
              </a:path>
              <a:path w="13852525" h="11308715">
                <a:moveTo>
                  <a:pt x="7635599" y="4831556"/>
                </a:moveTo>
                <a:lnTo>
                  <a:pt x="7636510" y="5174456"/>
                </a:lnTo>
                <a:lnTo>
                  <a:pt x="10425930" y="5174456"/>
                </a:lnTo>
                <a:lnTo>
                  <a:pt x="10381632" y="5022056"/>
                </a:lnTo>
                <a:lnTo>
                  <a:pt x="7958396" y="5022056"/>
                </a:lnTo>
                <a:lnTo>
                  <a:pt x="7635599" y="4831556"/>
                </a:lnTo>
                <a:close/>
              </a:path>
              <a:path w="13852525" h="11308715">
                <a:moveTo>
                  <a:pt x="5880899" y="4704556"/>
                </a:moveTo>
                <a:lnTo>
                  <a:pt x="6089699" y="5047456"/>
                </a:lnTo>
                <a:lnTo>
                  <a:pt x="6911307" y="5098256"/>
                </a:lnTo>
                <a:lnTo>
                  <a:pt x="6702487" y="4742656"/>
                </a:lnTo>
                <a:lnTo>
                  <a:pt x="5880899" y="4704556"/>
                </a:lnTo>
                <a:close/>
              </a:path>
              <a:path w="13852525" h="11308715">
                <a:moveTo>
                  <a:pt x="5506209" y="4679156"/>
                </a:moveTo>
                <a:lnTo>
                  <a:pt x="4598540" y="4818856"/>
                </a:lnTo>
                <a:lnTo>
                  <a:pt x="4847496" y="5060156"/>
                </a:lnTo>
                <a:lnTo>
                  <a:pt x="5755175" y="4920456"/>
                </a:lnTo>
                <a:lnTo>
                  <a:pt x="5506209" y="4679156"/>
                </a:lnTo>
                <a:close/>
              </a:path>
              <a:path w="13852525" h="11308715">
                <a:moveTo>
                  <a:pt x="7623663" y="4145756"/>
                </a:moveTo>
                <a:lnTo>
                  <a:pt x="7625328" y="4539456"/>
                </a:lnTo>
                <a:lnTo>
                  <a:pt x="8015075" y="4806156"/>
                </a:lnTo>
                <a:lnTo>
                  <a:pt x="7958396" y="5022056"/>
                </a:lnTo>
                <a:lnTo>
                  <a:pt x="10381632" y="5022056"/>
                </a:lnTo>
                <a:lnTo>
                  <a:pt x="10267195" y="4628356"/>
                </a:lnTo>
                <a:lnTo>
                  <a:pt x="9859992" y="4628356"/>
                </a:lnTo>
                <a:lnTo>
                  <a:pt x="9760072" y="4463256"/>
                </a:lnTo>
                <a:lnTo>
                  <a:pt x="8084937" y="4463256"/>
                </a:lnTo>
                <a:lnTo>
                  <a:pt x="7623663" y="4145756"/>
                </a:lnTo>
                <a:close/>
              </a:path>
              <a:path w="13852525" h="11308715">
                <a:moveTo>
                  <a:pt x="6733763" y="4310856"/>
                </a:moveTo>
                <a:lnTo>
                  <a:pt x="6839582" y="4691856"/>
                </a:lnTo>
                <a:lnTo>
                  <a:pt x="7590302" y="4945856"/>
                </a:lnTo>
                <a:lnTo>
                  <a:pt x="7484484" y="4564856"/>
                </a:lnTo>
                <a:lnTo>
                  <a:pt x="6733763" y="4310856"/>
                </a:lnTo>
                <a:close/>
              </a:path>
              <a:path w="13852525" h="11308715">
                <a:moveTo>
                  <a:pt x="13851902" y="3078956"/>
                </a:moveTo>
                <a:lnTo>
                  <a:pt x="13451318" y="3332956"/>
                </a:lnTo>
                <a:lnTo>
                  <a:pt x="13229900" y="4844256"/>
                </a:lnTo>
                <a:lnTo>
                  <a:pt x="13729634" y="4526756"/>
                </a:lnTo>
                <a:lnTo>
                  <a:pt x="13851902" y="3688556"/>
                </a:lnTo>
                <a:lnTo>
                  <a:pt x="13851902" y="3078956"/>
                </a:lnTo>
                <a:close/>
              </a:path>
              <a:path w="13852525" h="11308715">
                <a:moveTo>
                  <a:pt x="2990128" y="4387056"/>
                </a:moveTo>
                <a:lnTo>
                  <a:pt x="1882560" y="4742656"/>
                </a:lnTo>
                <a:lnTo>
                  <a:pt x="1989928" y="4793456"/>
                </a:lnTo>
                <a:lnTo>
                  <a:pt x="3097518" y="4437856"/>
                </a:lnTo>
                <a:lnTo>
                  <a:pt x="2990128" y="4387056"/>
                </a:lnTo>
                <a:close/>
              </a:path>
              <a:path w="13852525" h="11308715">
                <a:moveTo>
                  <a:pt x="11862822" y="4348956"/>
                </a:moveTo>
                <a:lnTo>
                  <a:pt x="11327529" y="4679156"/>
                </a:lnTo>
                <a:lnTo>
                  <a:pt x="11848798" y="4679156"/>
                </a:lnTo>
                <a:lnTo>
                  <a:pt x="11862822" y="4348956"/>
                </a:lnTo>
                <a:close/>
              </a:path>
              <a:path w="13852525" h="11308715">
                <a:moveTo>
                  <a:pt x="10419085" y="3472656"/>
                </a:moveTo>
                <a:lnTo>
                  <a:pt x="9559876" y="3472656"/>
                </a:lnTo>
                <a:lnTo>
                  <a:pt x="10057473" y="4412456"/>
                </a:lnTo>
                <a:lnTo>
                  <a:pt x="9859992" y="4628356"/>
                </a:lnTo>
                <a:lnTo>
                  <a:pt x="10267195" y="4628356"/>
                </a:lnTo>
                <a:lnTo>
                  <a:pt x="10226589" y="4488656"/>
                </a:lnTo>
                <a:lnTo>
                  <a:pt x="10455922" y="4082256"/>
                </a:lnTo>
                <a:lnTo>
                  <a:pt x="11205803" y="4082256"/>
                </a:lnTo>
                <a:lnTo>
                  <a:pt x="11149342" y="3828256"/>
                </a:lnTo>
                <a:lnTo>
                  <a:pt x="10594494" y="3828256"/>
                </a:lnTo>
                <a:lnTo>
                  <a:pt x="10600441" y="3815556"/>
                </a:lnTo>
                <a:lnTo>
                  <a:pt x="10419085" y="3472656"/>
                </a:lnTo>
                <a:close/>
              </a:path>
              <a:path w="13852525" h="11308715">
                <a:moveTo>
                  <a:pt x="5046076" y="4209256"/>
                </a:moveTo>
                <a:lnTo>
                  <a:pt x="4069174" y="4323556"/>
                </a:lnTo>
                <a:lnTo>
                  <a:pt x="4263849" y="4501356"/>
                </a:lnTo>
                <a:lnTo>
                  <a:pt x="5240793" y="4399756"/>
                </a:lnTo>
                <a:lnTo>
                  <a:pt x="5046076" y="4209256"/>
                </a:lnTo>
                <a:close/>
              </a:path>
              <a:path w="13852525" h="11308715">
                <a:moveTo>
                  <a:pt x="5512868" y="4094956"/>
                </a:moveTo>
                <a:lnTo>
                  <a:pt x="5684591" y="4387056"/>
                </a:lnTo>
                <a:lnTo>
                  <a:pt x="6562805" y="4475956"/>
                </a:lnTo>
                <a:lnTo>
                  <a:pt x="6391082" y="4196556"/>
                </a:lnTo>
                <a:lnTo>
                  <a:pt x="5512868" y="4094956"/>
                </a:lnTo>
                <a:close/>
              </a:path>
              <a:path w="13852525" h="11308715">
                <a:moveTo>
                  <a:pt x="7611736" y="3472656"/>
                </a:moveTo>
                <a:lnTo>
                  <a:pt x="7613820" y="3790156"/>
                </a:lnTo>
                <a:lnTo>
                  <a:pt x="8154243" y="4209256"/>
                </a:lnTo>
                <a:lnTo>
                  <a:pt x="8084937" y="4463256"/>
                </a:lnTo>
                <a:lnTo>
                  <a:pt x="9760072" y="4463256"/>
                </a:lnTo>
                <a:lnTo>
                  <a:pt x="9583289" y="4171156"/>
                </a:lnTo>
                <a:lnTo>
                  <a:pt x="9105377" y="4171156"/>
                </a:lnTo>
                <a:lnTo>
                  <a:pt x="8844315" y="3929856"/>
                </a:lnTo>
                <a:lnTo>
                  <a:pt x="8225341" y="3929856"/>
                </a:lnTo>
                <a:lnTo>
                  <a:pt x="7611736" y="3472656"/>
                </a:lnTo>
                <a:close/>
              </a:path>
              <a:path w="13852525" h="11308715">
                <a:moveTo>
                  <a:pt x="2404879" y="4056856"/>
                </a:moveTo>
                <a:lnTo>
                  <a:pt x="1219606" y="4387056"/>
                </a:lnTo>
                <a:lnTo>
                  <a:pt x="1258380" y="4412456"/>
                </a:lnTo>
                <a:lnTo>
                  <a:pt x="2443632" y="4069556"/>
                </a:lnTo>
                <a:lnTo>
                  <a:pt x="2404879" y="4056856"/>
                </a:lnTo>
                <a:close/>
              </a:path>
              <a:path w="13852525" h="11308715">
                <a:moveTo>
                  <a:pt x="11917783" y="2418556"/>
                </a:moveTo>
                <a:lnTo>
                  <a:pt x="11404218" y="2964656"/>
                </a:lnTo>
                <a:lnTo>
                  <a:pt x="11638347" y="4387056"/>
                </a:lnTo>
                <a:lnTo>
                  <a:pt x="12151912" y="3853656"/>
                </a:lnTo>
                <a:lnTo>
                  <a:pt x="11917783" y="2418556"/>
                </a:lnTo>
                <a:close/>
              </a:path>
              <a:path w="13852525" h="11308715">
                <a:moveTo>
                  <a:pt x="6542429" y="3637756"/>
                </a:moveTo>
                <a:lnTo>
                  <a:pt x="6629840" y="3955256"/>
                </a:lnTo>
                <a:lnTo>
                  <a:pt x="7421512" y="4272756"/>
                </a:lnTo>
                <a:lnTo>
                  <a:pt x="7334111" y="3955256"/>
                </a:lnTo>
                <a:lnTo>
                  <a:pt x="6542429" y="3637756"/>
                </a:lnTo>
                <a:close/>
              </a:path>
              <a:path w="13852525" h="11308715">
                <a:moveTo>
                  <a:pt x="8675913" y="2151856"/>
                </a:moveTo>
                <a:lnTo>
                  <a:pt x="8439135" y="3053556"/>
                </a:lnTo>
                <a:lnTo>
                  <a:pt x="9249467" y="3917156"/>
                </a:lnTo>
                <a:lnTo>
                  <a:pt x="9105377" y="4171156"/>
                </a:lnTo>
                <a:lnTo>
                  <a:pt x="9583289" y="4171156"/>
                </a:lnTo>
                <a:lnTo>
                  <a:pt x="9437251" y="3929856"/>
                </a:lnTo>
                <a:lnTo>
                  <a:pt x="9559876" y="3472656"/>
                </a:lnTo>
                <a:lnTo>
                  <a:pt x="10419085" y="3472656"/>
                </a:lnTo>
                <a:lnTo>
                  <a:pt x="10271313" y="3193256"/>
                </a:lnTo>
                <a:lnTo>
                  <a:pt x="9633989" y="3193256"/>
                </a:lnTo>
                <a:lnTo>
                  <a:pt x="9637151" y="3180556"/>
                </a:lnTo>
                <a:lnTo>
                  <a:pt x="8675913" y="2151856"/>
                </a:lnTo>
                <a:close/>
              </a:path>
              <a:path w="13852525" h="11308715">
                <a:moveTo>
                  <a:pt x="4585933" y="3739356"/>
                </a:moveTo>
                <a:lnTo>
                  <a:pt x="3539797" y="3828256"/>
                </a:lnTo>
                <a:lnTo>
                  <a:pt x="3680254" y="3955256"/>
                </a:lnTo>
                <a:lnTo>
                  <a:pt x="4726390" y="3879056"/>
                </a:lnTo>
                <a:lnTo>
                  <a:pt x="4585933" y="3739356"/>
                </a:lnTo>
                <a:close/>
              </a:path>
              <a:path w="13852525" h="11308715">
                <a:moveTo>
                  <a:pt x="8349672" y="3472656"/>
                </a:moveTo>
                <a:lnTo>
                  <a:pt x="8225341" y="3929856"/>
                </a:lnTo>
                <a:lnTo>
                  <a:pt x="8844315" y="3929856"/>
                </a:lnTo>
                <a:lnTo>
                  <a:pt x="8349672" y="3472656"/>
                </a:lnTo>
                <a:close/>
              </a:path>
              <a:path w="13852525" h="11308715">
                <a:moveTo>
                  <a:pt x="5144827" y="3485356"/>
                </a:moveTo>
                <a:lnTo>
                  <a:pt x="5279462" y="3713956"/>
                </a:lnTo>
                <a:lnTo>
                  <a:pt x="6214302" y="3853656"/>
                </a:lnTo>
                <a:lnTo>
                  <a:pt x="6079668" y="3637756"/>
                </a:lnTo>
                <a:lnTo>
                  <a:pt x="5144827" y="3485356"/>
                </a:lnTo>
                <a:close/>
              </a:path>
              <a:path w="13852525" h="11308715">
                <a:moveTo>
                  <a:pt x="11044888" y="3358356"/>
                </a:moveTo>
                <a:lnTo>
                  <a:pt x="10594494" y="3828256"/>
                </a:lnTo>
                <a:lnTo>
                  <a:pt x="11149342" y="3828256"/>
                </a:lnTo>
                <a:lnTo>
                  <a:pt x="11044888" y="3358356"/>
                </a:lnTo>
                <a:close/>
              </a:path>
              <a:path w="13852525" h="11308715">
                <a:moveTo>
                  <a:pt x="7599810" y="2786856"/>
                </a:moveTo>
                <a:lnTo>
                  <a:pt x="7602313" y="3040856"/>
                </a:lnTo>
                <a:lnTo>
                  <a:pt x="8282857" y="3612356"/>
                </a:lnTo>
                <a:lnTo>
                  <a:pt x="8280355" y="3358356"/>
                </a:lnTo>
                <a:lnTo>
                  <a:pt x="7599810" y="2786856"/>
                </a:lnTo>
                <a:close/>
              </a:path>
              <a:path w="13852525" h="11308715">
                <a:moveTo>
                  <a:pt x="6351115" y="2977356"/>
                </a:moveTo>
                <a:lnTo>
                  <a:pt x="6420118" y="3218656"/>
                </a:lnTo>
                <a:lnTo>
                  <a:pt x="7252732" y="3599656"/>
                </a:lnTo>
                <a:lnTo>
                  <a:pt x="7183739" y="3345656"/>
                </a:lnTo>
                <a:lnTo>
                  <a:pt x="6351115" y="2977356"/>
                </a:lnTo>
                <a:close/>
              </a:path>
              <a:path w="13852525" h="11308715">
                <a:moveTo>
                  <a:pt x="12790678" y="1491456"/>
                </a:moveTo>
                <a:lnTo>
                  <a:pt x="12370890" y="1923256"/>
                </a:lnTo>
                <a:lnTo>
                  <a:pt x="12548382" y="3472656"/>
                </a:lnTo>
                <a:lnTo>
                  <a:pt x="12968181" y="3040856"/>
                </a:lnTo>
                <a:lnTo>
                  <a:pt x="12790678" y="1491456"/>
                </a:lnTo>
                <a:close/>
              </a:path>
              <a:path w="13852525" h="11308715">
                <a:moveTo>
                  <a:pt x="10591646" y="1453356"/>
                </a:moveTo>
                <a:lnTo>
                  <a:pt x="10217657" y="2113756"/>
                </a:lnTo>
                <a:lnTo>
                  <a:pt x="10830727" y="3459956"/>
                </a:lnTo>
                <a:lnTo>
                  <a:pt x="11204716" y="2799556"/>
                </a:lnTo>
                <a:lnTo>
                  <a:pt x="10591646" y="1453356"/>
                </a:lnTo>
                <a:close/>
              </a:path>
              <a:path w="13852525" h="11308715">
                <a:moveTo>
                  <a:pt x="4125801" y="3282156"/>
                </a:moveTo>
                <a:lnTo>
                  <a:pt x="3010421" y="3332956"/>
                </a:lnTo>
                <a:lnTo>
                  <a:pt x="3096628" y="3409156"/>
                </a:lnTo>
                <a:lnTo>
                  <a:pt x="4212018" y="3358356"/>
                </a:lnTo>
                <a:lnTo>
                  <a:pt x="4125801" y="3282156"/>
                </a:lnTo>
                <a:close/>
              </a:path>
              <a:path w="13852525" h="11308715">
                <a:moveTo>
                  <a:pt x="4776796" y="2888456"/>
                </a:moveTo>
                <a:lnTo>
                  <a:pt x="4874343" y="3040856"/>
                </a:lnTo>
                <a:lnTo>
                  <a:pt x="5865810" y="3231356"/>
                </a:lnTo>
                <a:lnTo>
                  <a:pt x="5768264" y="3078956"/>
                </a:lnTo>
                <a:lnTo>
                  <a:pt x="4776796" y="2888456"/>
                </a:lnTo>
                <a:close/>
              </a:path>
              <a:path w="13852525" h="11308715">
                <a:moveTo>
                  <a:pt x="9962335" y="2609056"/>
                </a:moveTo>
                <a:lnTo>
                  <a:pt x="9633989" y="3193256"/>
                </a:lnTo>
                <a:lnTo>
                  <a:pt x="10271313" y="3193256"/>
                </a:lnTo>
                <a:lnTo>
                  <a:pt x="9962335" y="2609056"/>
                </a:lnTo>
                <a:close/>
              </a:path>
              <a:path w="13852525" h="11308715">
                <a:moveTo>
                  <a:pt x="7587884" y="2113756"/>
                </a:moveTo>
                <a:lnTo>
                  <a:pt x="7590805" y="2291556"/>
                </a:lnTo>
                <a:lnTo>
                  <a:pt x="8294784" y="2926556"/>
                </a:lnTo>
                <a:lnTo>
                  <a:pt x="8291862" y="2736056"/>
                </a:lnTo>
                <a:lnTo>
                  <a:pt x="7587884" y="2113756"/>
                </a:lnTo>
                <a:close/>
              </a:path>
              <a:path w="13852525" h="11308715">
                <a:moveTo>
                  <a:pt x="6159801" y="2304256"/>
                </a:moveTo>
                <a:lnTo>
                  <a:pt x="6210376" y="2482056"/>
                </a:lnTo>
                <a:lnTo>
                  <a:pt x="7083951" y="2913856"/>
                </a:lnTo>
                <a:lnTo>
                  <a:pt x="7033366" y="2736056"/>
                </a:lnTo>
                <a:lnTo>
                  <a:pt x="6159801" y="2304256"/>
                </a:lnTo>
                <a:close/>
              </a:path>
              <a:path w="13852525" h="11308715">
                <a:moveTo>
                  <a:pt x="3665658" y="2812256"/>
                </a:moveTo>
                <a:lnTo>
                  <a:pt x="2481055" y="2837656"/>
                </a:lnTo>
                <a:lnTo>
                  <a:pt x="2512981" y="2863056"/>
                </a:lnTo>
                <a:lnTo>
                  <a:pt x="3697615" y="2837656"/>
                </a:lnTo>
                <a:lnTo>
                  <a:pt x="3665658" y="2812256"/>
                </a:lnTo>
                <a:close/>
              </a:path>
              <a:path w="13852525" h="11308715">
                <a:moveTo>
                  <a:pt x="9002134" y="843756"/>
                </a:moveTo>
                <a:lnTo>
                  <a:pt x="8802779" y="1605756"/>
                </a:lnTo>
                <a:lnTo>
                  <a:pt x="9774309" y="2761456"/>
                </a:lnTo>
                <a:lnTo>
                  <a:pt x="9973675" y="2012156"/>
                </a:lnTo>
                <a:lnTo>
                  <a:pt x="9002134" y="843756"/>
                </a:lnTo>
                <a:close/>
              </a:path>
              <a:path w="13852525" h="11308715">
                <a:moveTo>
                  <a:pt x="4408755" y="2278856"/>
                </a:moveTo>
                <a:lnTo>
                  <a:pt x="4469235" y="2380456"/>
                </a:lnTo>
                <a:lnTo>
                  <a:pt x="5517318" y="2609056"/>
                </a:lnTo>
                <a:lnTo>
                  <a:pt x="5456849" y="2520156"/>
                </a:lnTo>
                <a:lnTo>
                  <a:pt x="4408755" y="2278856"/>
                </a:lnTo>
                <a:close/>
              </a:path>
              <a:path w="13852525" h="11308715">
                <a:moveTo>
                  <a:pt x="11220946" y="284956"/>
                </a:moveTo>
                <a:lnTo>
                  <a:pt x="10915740" y="843756"/>
                </a:lnTo>
                <a:lnTo>
                  <a:pt x="11503785" y="2316956"/>
                </a:lnTo>
                <a:lnTo>
                  <a:pt x="11808991" y="1770856"/>
                </a:lnTo>
                <a:lnTo>
                  <a:pt x="11220946" y="284956"/>
                </a:lnTo>
                <a:close/>
              </a:path>
              <a:path w="13852525" h="11308715">
                <a:moveTo>
                  <a:pt x="5968477" y="1643856"/>
                </a:moveTo>
                <a:lnTo>
                  <a:pt x="6000644" y="1745456"/>
                </a:lnTo>
                <a:lnTo>
                  <a:pt x="6915171" y="2240756"/>
                </a:lnTo>
                <a:lnTo>
                  <a:pt x="6883015" y="2126456"/>
                </a:lnTo>
                <a:lnTo>
                  <a:pt x="5968477" y="1643856"/>
                </a:lnTo>
                <a:close/>
              </a:path>
              <a:path w="13852525" h="11308715">
                <a:moveTo>
                  <a:pt x="7575968" y="1427956"/>
                </a:moveTo>
                <a:lnTo>
                  <a:pt x="7579298" y="1542256"/>
                </a:lnTo>
                <a:lnTo>
                  <a:pt x="8306699" y="2240756"/>
                </a:lnTo>
                <a:lnTo>
                  <a:pt x="8303370" y="2126456"/>
                </a:lnTo>
                <a:lnTo>
                  <a:pt x="7575968" y="1427956"/>
                </a:lnTo>
                <a:close/>
              </a:path>
              <a:path w="13852525" h="11308715">
                <a:moveTo>
                  <a:pt x="4040735" y="1669256"/>
                </a:moveTo>
                <a:lnTo>
                  <a:pt x="4064096" y="1707356"/>
                </a:lnTo>
                <a:lnTo>
                  <a:pt x="5168826" y="1986756"/>
                </a:lnTo>
                <a:lnTo>
                  <a:pt x="5145445" y="1961356"/>
                </a:lnTo>
                <a:lnTo>
                  <a:pt x="4040735" y="1669256"/>
                </a:lnTo>
                <a:close/>
              </a:path>
              <a:path w="13852525" h="11308715">
                <a:moveTo>
                  <a:pt x="5777164" y="970756"/>
                </a:moveTo>
                <a:lnTo>
                  <a:pt x="5790923" y="1008856"/>
                </a:lnTo>
                <a:lnTo>
                  <a:pt x="6746391" y="1554956"/>
                </a:lnTo>
                <a:lnTo>
                  <a:pt x="6732643" y="1529556"/>
                </a:lnTo>
                <a:lnTo>
                  <a:pt x="5777164" y="970756"/>
                </a:lnTo>
                <a:close/>
              </a:path>
              <a:path w="13852525" h="11308715">
                <a:moveTo>
                  <a:pt x="7564041" y="754856"/>
                </a:moveTo>
                <a:lnTo>
                  <a:pt x="7567790" y="792956"/>
                </a:lnTo>
                <a:lnTo>
                  <a:pt x="8318636" y="1554956"/>
                </a:lnTo>
                <a:lnTo>
                  <a:pt x="8314888" y="1516856"/>
                </a:lnTo>
                <a:lnTo>
                  <a:pt x="7564041" y="754856"/>
                </a:lnTo>
                <a:close/>
              </a:path>
              <a:path w="13852525" h="11308715">
                <a:moveTo>
                  <a:pt x="9684684" y="5556"/>
                </a:moveTo>
                <a:lnTo>
                  <a:pt x="9205378" y="5556"/>
                </a:lnTo>
                <a:lnTo>
                  <a:pt x="9166401" y="157956"/>
                </a:lnTo>
                <a:lnTo>
                  <a:pt x="10148214" y="1453356"/>
                </a:lnTo>
                <a:lnTo>
                  <a:pt x="10310167" y="831056"/>
                </a:lnTo>
                <a:lnTo>
                  <a:pt x="9684684" y="5556"/>
                </a:lnTo>
                <a:close/>
              </a:path>
              <a:path w="13852525" h="11308715">
                <a:moveTo>
                  <a:pt x="12155392" y="5556"/>
                </a:moveTo>
                <a:lnTo>
                  <a:pt x="11769899" y="5556"/>
                </a:lnTo>
                <a:lnTo>
                  <a:pt x="12176843" y="1173956"/>
                </a:lnTo>
                <a:lnTo>
                  <a:pt x="12413266" y="742156"/>
                </a:lnTo>
                <a:lnTo>
                  <a:pt x="12155392" y="5556"/>
                </a:lnTo>
                <a:close/>
              </a:path>
              <a:path w="13852525" h="11308715">
                <a:moveTo>
                  <a:pt x="10558529" y="5556"/>
                </a:moveTo>
                <a:lnTo>
                  <a:pt x="10424416" y="5556"/>
                </a:lnTo>
                <a:lnTo>
                  <a:pt x="10522108" y="145256"/>
                </a:lnTo>
                <a:lnTo>
                  <a:pt x="10558529" y="5556"/>
                </a:lnTo>
                <a:close/>
              </a:path>
            </a:pathLst>
          </a:custGeom>
          <a:solidFill>
            <a:srgbClr val="1A0F5C">
              <a:alpha val="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7BBF3F-05AA-FF8D-1C04-4446E47B1814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C21ABF9-DF93-4D97-AA87-3AB7C8C27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51E367F0-E56B-4C47-9172-1CF5ECA13C5F}" type="datetime4">
              <a:rPr lang="en-GB" smtClean="0"/>
              <a:t>03 April 2025</a:t>
            </a:fld>
            <a:endParaRPr lang="en-GB"/>
          </a:p>
        </p:txBody>
      </p:sp>
      <p:pic>
        <p:nvPicPr>
          <p:cNvPr id="5" name="Picture 4" descr="A logo with red text&#10;&#10;Description automatically generated">
            <a:extLst>
              <a:ext uri="{FF2B5EF4-FFF2-40B4-BE49-F238E27FC236}">
                <a16:creationId xmlns:a16="http://schemas.microsoft.com/office/drawing/2014/main" id="{DC94C89D-67AD-FC1A-9F5E-9BC71A53B79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6" name="Picture 5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3BA8EE11-5084-A67B-FA98-5F7344EBD35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E0DCD0A-F725-FBF1-1019-7395CF44369E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41677AA-F025-44A6-EAF4-9EC72E738B1F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974479-670B-CDA5-7F0B-291286DB4405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F21FE9-5385-F529-3FAF-E562958496C7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89E3816-ECA0-7211-2C43-5C5338A96BA8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5" name="Graphic 3">
              <a:extLst>
                <a:ext uri="{FF2B5EF4-FFF2-40B4-BE49-F238E27FC236}">
                  <a16:creationId xmlns:a16="http://schemas.microsoft.com/office/drawing/2014/main" id="{F96657A7-2733-EB44-B071-E190360EEA77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7748E8D-CF62-04E8-8AD2-D503DA841EBB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85" name="Graphic 3">
                <a:extLst>
                  <a:ext uri="{FF2B5EF4-FFF2-40B4-BE49-F238E27FC236}">
                    <a16:creationId xmlns:a16="http://schemas.microsoft.com/office/drawing/2014/main" id="{604E9088-E57B-267B-BF6E-974987A67BEB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2AB7DDE6-03F0-5A8C-E1B7-B0A04F4E3C75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16FED037-4FB1-0F4F-0F23-495D885AA0A0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3E75D52F-A93F-C950-3526-99AB2FD459A5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79CE5EB-0EA9-929A-E7DA-CDC7FB23FD03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D0DE02C-4F2E-3055-574A-79FEC4BF16A3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316073E-E6CB-01DA-6605-BABB832CCA3A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51451DA-CFFE-BA1A-3626-98422B50E05A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5FDDCB2-2AFA-EDC6-FDA8-006C30027B54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8CF22BB-4220-CD19-A34E-BC00A8BF97A4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FB57647-3B05-BA88-8CE1-B38F8FD7B638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7E48EF6-1711-951B-1C52-E431AD779B9B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399FC6B-4AA1-15CE-BBC1-D7B4DCA7F153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177FC93E-CB2B-A568-AA6A-96271E8B4EE3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6544F8A-2CC0-C4D4-1FDE-214DAD0EEC75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71D566E-B184-A080-54A1-E0B936843D4F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5CF78C0-2DC6-131C-E350-B75D3243A603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CAE1291-58FF-EE89-CA1C-5AB0353C40A3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727C62C-58FF-271E-036C-EA2263754055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D0B9295-C5FC-10D7-1104-280B21BDCD3F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4E4454-3F67-4001-909B-C6EDFB4D6866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E4609DE-45C5-74CB-6C5B-B56250E3D019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600278-3537-2696-4B12-79355A72420C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6E27820-83FC-8DF6-25CE-8AB0ED6709DF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0F059DE-D566-4B84-FB93-44C6E118DE13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A88F99F-1F91-6D11-CC7C-E06AE950AE49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A14305E-DE8A-6707-801B-B2098BA77785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FE99F35-653E-AE87-2774-D37F0E06FBC3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3244AAF-049C-89B7-DCA3-F4B4D04C8BD4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6BE04F-B955-2933-D7AD-309C7C781B00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C0936CE-FD6B-8E5E-DF1C-264BD410E56F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A878404-7FD8-92FD-581E-78EF8988B705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79FF04-F87F-625F-95FC-886A80BA361B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59495B-CADC-4FBC-B0D3-5580177AC3DC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8FFEEEA-BF0D-EED0-405A-F9AD312C9D10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3012D3A-4835-B098-C607-B23310178205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83EB6C-CA73-2C98-3CD6-7C39FB918B76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FD6BCA9-7356-7D16-2AB7-CA800D371073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47A840D-FD06-61E5-341E-8E3E1A6FFA4D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163A4C9-5763-CBEF-7336-899D42E9B727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3CB14D8-4F79-4F3D-39AA-321625D658A1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AF4FD6D-CD36-68E3-87B4-47065EF26659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76A60AF-77D5-2FD2-B196-5F66E1F04859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AC028F8-62D3-E3FF-17AB-BFB2059B8AC6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363CDF2-3237-188B-21BB-1FF25E62F790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19A918-21AF-7E34-5CBE-6F298106AF00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FF3C982-87BC-40DC-0A5C-14AAB1CF40FB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2888C9E-B60F-984E-126E-188B41154B79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F27B50B-32E4-DBF5-AD28-C6B3D6EF48F2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3401896-4394-08EC-4477-9F9C680D48E5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8D03467-F744-4F8C-E91D-26C5DF1DEF15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F45AD81-EFF9-8360-094E-F5AD0115F4D7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AD55C57-73E8-0AF5-5BBA-BED2F5720C0C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3A5A5D-A59E-F9DC-1271-AB5C679DF7EE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8400239-9E26-8BED-E640-6CCE1108E6AA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2D2DAEC-0505-D043-5F36-0C597B52564C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9864017-71BD-8BF8-7D0D-A6E9FFF83E40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CE45A13-3AC5-4892-E9F4-EEB9065B9FFD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57C43AD-52FA-64F8-4D3F-57AB9BD0083A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57E853-BC63-4ECD-9957-F61644735548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5924CE2-D3A0-0C80-915A-FB6B4588B913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98031E6-6A35-EDBA-A603-D7378A9590F1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70521AF-DC76-E0E9-BA38-A1E76B55F40B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EC687EF-5400-104C-029A-D00AB030DBD6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3DEC360-28E2-A26E-5C5A-BB160E8E5DFE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204503D-930C-AE08-CB91-5D87FC656BD8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768121D-C67F-C67E-264E-4D658906EE5F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89AC948-67C3-4B77-06ED-25F63EC9E610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B0BCA84-951D-9159-3329-3B9E7A947C3B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C083F34-9F21-1EB2-9596-A22344DAAA1B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AFF2330-F296-68B4-6C25-87096A00AE93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9789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9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7A2575A-1B6D-FE94-B186-EA598A25F0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3755" y="5"/>
            <a:ext cx="8377613" cy="6854893"/>
          </a:xfrm>
          <a:custGeom>
            <a:avLst/>
            <a:gdLst>
              <a:gd name="connsiteX0" fmla="*/ 820536 w 8377613"/>
              <a:gd name="connsiteY0" fmla="*/ 6758957 h 6854893"/>
              <a:gd name="connsiteX1" fmla="*/ 797675 w 8377613"/>
              <a:gd name="connsiteY1" fmla="*/ 6838999 h 6854893"/>
              <a:gd name="connsiteX2" fmla="*/ 779183 w 8377613"/>
              <a:gd name="connsiteY2" fmla="*/ 6838999 h 6854893"/>
              <a:gd name="connsiteX3" fmla="*/ 796978 w 8377613"/>
              <a:gd name="connsiteY3" fmla="*/ 6776815 h 6854893"/>
              <a:gd name="connsiteX4" fmla="*/ 5213067 w 8377613"/>
              <a:gd name="connsiteY4" fmla="*/ 6751421 h 6854893"/>
              <a:gd name="connsiteX5" fmla="*/ 5468657 w 8377613"/>
              <a:gd name="connsiteY5" fmla="*/ 6838998 h 6854893"/>
              <a:gd name="connsiteX6" fmla="*/ 5236688 w 8377613"/>
              <a:gd name="connsiteY6" fmla="*/ 6838998 h 6854893"/>
              <a:gd name="connsiteX7" fmla="*/ 3374160 w 8377613"/>
              <a:gd name="connsiteY7" fmla="*/ 6748192 h 6854893"/>
              <a:gd name="connsiteX8" fmla="*/ 3410446 w 8377613"/>
              <a:gd name="connsiteY8" fmla="*/ 6838999 h 6854893"/>
              <a:gd name="connsiteX9" fmla="*/ 3323814 w 8377613"/>
              <a:gd name="connsiteY9" fmla="*/ 6838999 h 6854893"/>
              <a:gd name="connsiteX10" fmla="*/ 4636849 w 8377613"/>
              <a:gd name="connsiteY10" fmla="*/ 6726535 h 6854893"/>
              <a:gd name="connsiteX11" fmla="*/ 4800931 w 8377613"/>
              <a:gd name="connsiteY11" fmla="*/ 6838999 h 6854893"/>
              <a:gd name="connsiteX12" fmla="*/ 4637102 w 8377613"/>
              <a:gd name="connsiteY12" fmla="*/ 6838999 h 6854893"/>
              <a:gd name="connsiteX13" fmla="*/ 7576834 w 8377613"/>
              <a:gd name="connsiteY13" fmla="*/ 6663020 h 6854893"/>
              <a:gd name="connsiteX14" fmla="*/ 7759218 w 8377613"/>
              <a:gd name="connsiteY14" fmla="*/ 6838998 h 6854893"/>
              <a:gd name="connsiteX15" fmla="*/ 6852176 w 8377613"/>
              <a:gd name="connsiteY15" fmla="*/ 6838998 h 6854893"/>
              <a:gd name="connsiteX16" fmla="*/ 6794358 w 8377613"/>
              <a:gd name="connsiteY16" fmla="*/ 6783209 h 6854893"/>
              <a:gd name="connsiteX17" fmla="*/ 2544314 w 8377613"/>
              <a:gd name="connsiteY17" fmla="*/ 6645290 h 6854893"/>
              <a:gd name="connsiteX18" fmla="*/ 2558689 w 8377613"/>
              <a:gd name="connsiteY18" fmla="*/ 6838998 h 6854893"/>
              <a:gd name="connsiteX19" fmla="*/ 2409679 w 8377613"/>
              <a:gd name="connsiteY19" fmla="*/ 6838998 h 6854893"/>
              <a:gd name="connsiteX20" fmla="*/ 2406196 w 8377613"/>
              <a:gd name="connsiteY20" fmla="*/ 6792011 h 6854893"/>
              <a:gd name="connsiteX21" fmla="*/ 5798468 w 8377613"/>
              <a:gd name="connsiteY21" fmla="*/ 6620847 h 6854893"/>
              <a:gd name="connsiteX22" fmla="*/ 6506345 w 8377613"/>
              <a:gd name="connsiteY22" fmla="*/ 6665110 h 6854893"/>
              <a:gd name="connsiteX23" fmla="*/ 6608429 w 8377613"/>
              <a:gd name="connsiteY23" fmla="*/ 6838998 h 6854893"/>
              <a:gd name="connsiteX24" fmla="*/ 5926453 w 8377613"/>
              <a:gd name="connsiteY24" fmla="*/ 6838998 h 6854893"/>
              <a:gd name="connsiteX25" fmla="*/ 4107873 w 8377613"/>
              <a:gd name="connsiteY25" fmla="*/ 6556763 h 6854893"/>
              <a:gd name="connsiteX26" fmla="*/ 4344909 w 8377613"/>
              <a:gd name="connsiteY26" fmla="*/ 6838998 h 6854893"/>
              <a:gd name="connsiteX27" fmla="*/ 4034350 w 8377613"/>
              <a:gd name="connsiteY27" fmla="*/ 6838998 h 6854893"/>
              <a:gd name="connsiteX28" fmla="*/ 1275228 w 8377613"/>
              <a:gd name="connsiteY28" fmla="*/ 6488942 h 6854893"/>
              <a:gd name="connsiteX29" fmla="*/ 1185429 w 8377613"/>
              <a:gd name="connsiteY29" fmla="*/ 6838998 h 6854893"/>
              <a:gd name="connsiteX30" fmla="*/ 1126788 w 8377613"/>
              <a:gd name="connsiteY30" fmla="*/ 6838998 h 6854893"/>
              <a:gd name="connsiteX31" fmla="*/ 1204618 w 8377613"/>
              <a:gd name="connsiteY31" fmla="*/ 6535485 h 6854893"/>
              <a:gd name="connsiteX32" fmla="*/ 8377613 w 8377613"/>
              <a:gd name="connsiteY32" fmla="*/ 6386674 h 6854893"/>
              <a:gd name="connsiteX33" fmla="*/ 8377613 w 8377613"/>
              <a:gd name="connsiteY33" fmla="*/ 6581333 h 6854893"/>
              <a:gd name="connsiteX34" fmla="*/ 8168758 w 8377613"/>
              <a:gd name="connsiteY34" fmla="*/ 6662387 h 6854893"/>
              <a:gd name="connsiteX35" fmla="*/ 7958194 w 8377613"/>
              <a:gd name="connsiteY35" fmla="*/ 6549480 h 6854893"/>
              <a:gd name="connsiteX36" fmla="*/ 3658881 w 8377613"/>
              <a:gd name="connsiteY36" fmla="*/ 6261736 h 6854893"/>
              <a:gd name="connsiteX37" fmla="*/ 3920297 w 8377613"/>
              <a:gd name="connsiteY37" fmla="*/ 6832919 h 6854893"/>
              <a:gd name="connsiteX38" fmla="*/ 3916877 w 8377613"/>
              <a:gd name="connsiteY38" fmla="*/ 6838998 h 6854893"/>
              <a:gd name="connsiteX39" fmla="*/ 3635006 w 8377613"/>
              <a:gd name="connsiteY39" fmla="*/ 6838998 h 6854893"/>
              <a:gd name="connsiteX40" fmla="*/ 3500688 w 8377613"/>
              <a:gd name="connsiteY40" fmla="*/ 6545491 h 6854893"/>
              <a:gd name="connsiteX41" fmla="*/ 2929726 w 8377613"/>
              <a:gd name="connsiteY41" fmla="*/ 6256860 h 6854893"/>
              <a:gd name="connsiteX42" fmla="*/ 2997550 w 8377613"/>
              <a:gd name="connsiteY42" fmla="*/ 6838998 h 6854893"/>
              <a:gd name="connsiteX43" fmla="*/ 2797878 w 8377613"/>
              <a:gd name="connsiteY43" fmla="*/ 6838998 h 6854893"/>
              <a:gd name="connsiteX44" fmla="*/ 2751965 w 8377613"/>
              <a:gd name="connsiteY44" fmla="*/ 6444553 h 6854893"/>
              <a:gd name="connsiteX45" fmla="*/ 1729921 w 8377613"/>
              <a:gd name="connsiteY45" fmla="*/ 6218929 h 6854893"/>
              <a:gd name="connsiteX46" fmla="*/ 1591423 w 8377613"/>
              <a:gd name="connsiteY46" fmla="*/ 6838999 h 6854893"/>
              <a:gd name="connsiteX47" fmla="*/ 1490479 w 8377613"/>
              <a:gd name="connsiteY47" fmla="*/ 6838999 h 6854893"/>
              <a:gd name="connsiteX48" fmla="*/ 1612195 w 8377613"/>
              <a:gd name="connsiteY48" fmla="*/ 6294158 h 6854893"/>
              <a:gd name="connsiteX49" fmla="*/ 7074899 w 8377613"/>
              <a:gd name="connsiteY49" fmla="*/ 6187710 h 6854893"/>
              <a:gd name="connsiteX50" fmla="*/ 7335619 w 8377613"/>
              <a:gd name="connsiteY50" fmla="*/ 6440500 h 6854893"/>
              <a:gd name="connsiteX51" fmla="*/ 6612797 w 8377613"/>
              <a:gd name="connsiteY51" fmla="*/ 6587348 h 6854893"/>
              <a:gd name="connsiteX52" fmla="*/ 6352014 w 8377613"/>
              <a:gd name="connsiteY52" fmla="*/ 6334622 h 6854893"/>
              <a:gd name="connsiteX53" fmla="*/ 5164749 w 8377613"/>
              <a:gd name="connsiteY53" fmla="*/ 6063342 h 6854893"/>
              <a:gd name="connsiteX54" fmla="*/ 5164749 w 8377613"/>
              <a:gd name="connsiteY54" fmla="*/ 6193726 h 6854893"/>
              <a:gd name="connsiteX55" fmla="*/ 5641416 w 8377613"/>
              <a:gd name="connsiteY55" fmla="*/ 6327023 h 6854893"/>
              <a:gd name="connsiteX56" fmla="*/ 5532049 w 8377613"/>
              <a:gd name="connsiteY56" fmla="*/ 6140027 h 6854893"/>
              <a:gd name="connsiteX57" fmla="*/ 4763251 w 8377613"/>
              <a:gd name="connsiteY57" fmla="*/ 6062708 h 6854893"/>
              <a:gd name="connsiteX58" fmla="*/ 4730701 w 8377613"/>
              <a:gd name="connsiteY58" fmla="*/ 6186190 h 6854893"/>
              <a:gd name="connsiteX59" fmla="*/ 4730764 w 8377613"/>
              <a:gd name="connsiteY59" fmla="*/ 6186190 h 6854893"/>
              <a:gd name="connsiteX60" fmla="*/ 5140304 w 8377613"/>
              <a:gd name="connsiteY60" fmla="*/ 6433344 h 6854893"/>
              <a:gd name="connsiteX61" fmla="*/ 5085272 w 8377613"/>
              <a:gd name="connsiteY61" fmla="*/ 6228491 h 6854893"/>
              <a:gd name="connsiteX62" fmla="*/ 4390441 w 8377613"/>
              <a:gd name="connsiteY62" fmla="*/ 5960250 h 6854893"/>
              <a:gd name="connsiteX63" fmla="*/ 4329520 w 8377613"/>
              <a:gd name="connsiteY63" fmla="*/ 6068914 h 6854893"/>
              <a:gd name="connsiteX64" fmla="*/ 4329520 w 8377613"/>
              <a:gd name="connsiteY64" fmla="*/ 6068978 h 6854893"/>
              <a:gd name="connsiteX65" fmla="*/ 4648375 w 8377613"/>
              <a:gd name="connsiteY65" fmla="*/ 6406938 h 6854893"/>
              <a:gd name="connsiteX66" fmla="*/ 4648248 w 8377613"/>
              <a:gd name="connsiteY66" fmla="*/ 6198982 h 6854893"/>
              <a:gd name="connsiteX67" fmla="*/ 2184613 w 8377613"/>
              <a:gd name="connsiteY67" fmla="*/ 5948851 h 6854893"/>
              <a:gd name="connsiteX68" fmla="*/ 2056944 w 8377613"/>
              <a:gd name="connsiteY68" fmla="*/ 6634397 h 6854893"/>
              <a:gd name="connsiteX69" fmla="*/ 1892166 w 8377613"/>
              <a:gd name="connsiteY69" fmla="*/ 6738376 h 6854893"/>
              <a:gd name="connsiteX70" fmla="*/ 2019835 w 8377613"/>
              <a:gd name="connsiteY70" fmla="*/ 6052829 h 6854893"/>
              <a:gd name="connsiteX71" fmla="*/ 5957547 w 8377613"/>
              <a:gd name="connsiteY71" fmla="*/ 5932577 h 6854893"/>
              <a:gd name="connsiteX72" fmla="*/ 5957484 w 8377613"/>
              <a:gd name="connsiteY72" fmla="*/ 5932641 h 6854893"/>
              <a:gd name="connsiteX73" fmla="*/ 5568335 w 8377613"/>
              <a:gd name="connsiteY73" fmla="*/ 5955944 h 6854893"/>
              <a:gd name="connsiteX74" fmla="*/ 5602722 w 8377613"/>
              <a:gd name="connsiteY74" fmla="*/ 6084429 h 6854893"/>
              <a:gd name="connsiteX75" fmla="*/ 6116753 w 8377613"/>
              <a:gd name="connsiteY75" fmla="*/ 6087405 h 6854893"/>
              <a:gd name="connsiteX76" fmla="*/ 8149696 w 8377613"/>
              <a:gd name="connsiteY76" fmla="*/ 5897559 h 6854893"/>
              <a:gd name="connsiteX77" fmla="*/ 8377612 w 8377613"/>
              <a:gd name="connsiteY77" fmla="*/ 6020851 h 6854893"/>
              <a:gd name="connsiteX78" fmla="*/ 8377612 w 8377613"/>
              <a:gd name="connsiteY78" fmla="*/ 6061632 h 6854893"/>
              <a:gd name="connsiteX79" fmla="*/ 7665050 w 8377613"/>
              <a:gd name="connsiteY79" fmla="*/ 6372426 h 6854893"/>
              <a:gd name="connsiteX80" fmla="*/ 7395401 w 8377613"/>
              <a:gd name="connsiteY80" fmla="*/ 6226591 h 6854893"/>
              <a:gd name="connsiteX81" fmla="*/ 3315201 w 8377613"/>
              <a:gd name="connsiteY81" fmla="*/ 5868430 h 6854893"/>
              <a:gd name="connsiteX82" fmla="*/ 3415893 w 8377613"/>
              <a:gd name="connsiteY82" fmla="*/ 6475645 h 6854893"/>
              <a:gd name="connsiteX83" fmla="*/ 3198362 w 8377613"/>
              <a:gd name="connsiteY83" fmla="*/ 6704308 h 6854893"/>
              <a:gd name="connsiteX84" fmla="*/ 3097671 w 8377613"/>
              <a:gd name="connsiteY84" fmla="*/ 6097094 h 6854893"/>
              <a:gd name="connsiteX85" fmla="*/ 4069814 w 8377613"/>
              <a:gd name="connsiteY85" fmla="*/ 5768568 h 6854893"/>
              <a:gd name="connsiteX86" fmla="*/ 3986158 w 8377613"/>
              <a:gd name="connsiteY86" fmla="*/ 5856019 h 6854893"/>
              <a:gd name="connsiteX87" fmla="*/ 4198179 w 8377613"/>
              <a:gd name="connsiteY87" fmla="*/ 6256987 h 6854893"/>
              <a:gd name="connsiteX88" fmla="*/ 4249854 w 8377613"/>
              <a:gd name="connsiteY88" fmla="*/ 6060049 h 6854893"/>
              <a:gd name="connsiteX89" fmla="*/ 2639306 w 8377613"/>
              <a:gd name="connsiteY89" fmla="*/ 5678837 h 6854893"/>
              <a:gd name="connsiteX90" fmla="*/ 2546657 w 8377613"/>
              <a:gd name="connsiteY90" fmla="*/ 6321894 h 6854893"/>
              <a:gd name="connsiteX91" fmla="*/ 2334763 w 8377613"/>
              <a:gd name="connsiteY91" fmla="*/ 6454494 h 6854893"/>
              <a:gd name="connsiteX92" fmla="*/ 2427411 w 8377613"/>
              <a:gd name="connsiteY92" fmla="*/ 5811438 h 6854893"/>
              <a:gd name="connsiteX93" fmla="*/ 555320 w 8377613"/>
              <a:gd name="connsiteY93" fmla="*/ 5619123 h 6854893"/>
              <a:gd name="connsiteX94" fmla="*/ 136977 w 8377613"/>
              <a:gd name="connsiteY94" fmla="*/ 6330063 h 6854893"/>
              <a:gd name="connsiteX95" fmla="*/ 110634 w 8377613"/>
              <a:gd name="connsiteY95" fmla="*/ 6341018 h 6854893"/>
              <a:gd name="connsiteX96" fmla="*/ 529039 w 8377613"/>
              <a:gd name="connsiteY96" fmla="*/ 5630078 h 6854893"/>
              <a:gd name="connsiteX97" fmla="*/ 6330040 w 8377613"/>
              <a:gd name="connsiteY97" fmla="*/ 5613741 h 6854893"/>
              <a:gd name="connsiteX98" fmla="*/ 5945262 w 8377613"/>
              <a:gd name="connsiteY98" fmla="*/ 5741465 h 6854893"/>
              <a:gd name="connsiteX99" fmla="*/ 6013710 w 8377613"/>
              <a:gd name="connsiteY99" fmla="*/ 5858790 h 6854893"/>
              <a:gd name="connsiteX100" fmla="*/ 6013655 w 8377613"/>
              <a:gd name="connsiteY100" fmla="*/ 5858805 h 6854893"/>
              <a:gd name="connsiteX101" fmla="*/ 6013719 w 8377613"/>
              <a:gd name="connsiteY101" fmla="*/ 5858805 h 6854893"/>
              <a:gd name="connsiteX102" fmla="*/ 6013710 w 8377613"/>
              <a:gd name="connsiteY102" fmla="*/ 5858790 h 6854893"/>
              <a:gd name="connsiteX103" fmla="*/ 6530852 w 8377613"/>
              <a:gd name="connsiteY103" fmla="*/ 5723418 h 6854893"/>
              <a:gd name="connsiteX104" fmla="*/ 7519966 w 8377613"/>
              <a:gd name="connsiteY104" fmla="*/ 5564348 h 6854893"/>
              <a:gd name="connsiteX105" fmla="*/ 7848636 w 8377613"/>
              <a:gd name="connsiteY105" fmla="*/ 5743175 h 6854893"/>
              <a:gd name="connsiteX106" fmla="*/ 7161278 w 8377613"/>
              <a:gd name="connsiteY106" fmla="*/ 6082466 h 6854893"/>
              <a:gd name="connsiteX107" fmla="*/ 6832608 w 8377613"/>
              <a:gd name="connsiteY107" fmla="*/ 5903702 h 6854893"/>
              <a:gd name="connsiteX108" fmla="*/ 3819669 w 8377613"/>
              <a:gd name="connsiteY108" fmla="*/ 5505710 h 6854893"/>
              <a:gd name="connsiteX109" fmla="*/ 3720182 w 8377613"/>
              <a:gd name="connsiteY109" fmla="*/ 5567324 h 6854893"/>
              <a:gd name="connsiteX110" fmla="*/ 3817326 w 8377613"/>
              <a:gd name="connsiteY110" fmla="*/ 6000841 h 6854893"/>
              <a:gd name="connsiteX111" fmla="*/ 3817390 w 8377613"/>
              <a:gd name="connsiteY111" fmla="*/ 6000778 h 6854893"/>
              <a:gd name="connsiteX112" fmla="*/ 3914344 w 8377613"/>
              <a:gd name="connsiteY112" fmla="*/ 5827396 h 6854893"/>
              <a:gd name="connsiteX113" fmla="*/ 1044842 w 8377613"/>
              <a:gd name="connsiteY113" fmla="*/ 5478797 h 6854893"/>
              <a:gd name="connsiteX114" fmla="*/ 669499 w 8377613"/>
              <a:gd name="connsiteY114" fmla="*/ 6158328 h 6854893"/>
              <a:gd name="connsiteX115" fmla="*/ 592303 w 8377613"/>
              <a:gd name="connsiteY115" fmla="*/ 6184481 h 6854893"/>
              <a:gd name="connsiteX116" fmla="*/ 967646 w 8377613"/>
              <a:gd name="connsiteY116" fmla="*/ 5504950 h 6854893"/>
              <a:gd name="connsiteX117" fmla="*/ 3093935 w 8377613"/>
              <a:gd name="connsiteY117" fmla="*/ 5408824 h 6854893"/>
              <a:gd name="connsiteX118" fmla="*/ 3036307 w 8377613"/>
              <a:gd name="connsiteY118" fmla="*/ 6009390 h 6854893"/>
              <a:gd name="connsiteX119" fmla="*/ 2777360 w 8377613"/>
              <a:gd name="connsiteY119" fmla="*/ 6170676 h 6854893"/>
              <a:gd name="connsiteX120" fmla="*/ 2834988 w 8377613"/>
              <a:gd name="connsiteY120" fmla="*/ 5570110 h 6854893"/>
              <a:gd name="connsiteX121" fmla="*/ 1534301 w 8377613"/>
              <a:gd name="connsiteY121" fmla="*/ 5338470 h 6854893"/>
              <a:gd name="connsiteX122" fmla="*/ 1202084 w 8377613"/>
              <a:gd name="connsiteY122" fmla="*/ 5986656 h 6854893"/>
              <a:gd name="connsiteX123" fmla="*/ 1074036 w 8377613"/>
              <a:gd name="connsiteY123" fmla="*/ 6028006 h 6854893"/>
              <a:gd name="connsiteX124" fmla="*/ 1406253 w 8377613"/>
              <a:gd name="connsiteY124" fmla="*/ 5379821 h 6854893"/>
              <a:gd name="connsiteX125" fmla="*/ 6620271 w 8377613"/>
              <a:gd name="connsiteY125" fmla="*/ 5199221 h 6854893"/>
              <a:gd name="connsiteX126" fmla="*/ 6267409 w 8377613"/>
              <a:gd name="connsiteY126" fmla="*/ 5428644 h 6854893"/>
              <a:gd name="connsiteX127" fmla="*/ 6367150 w 8377613"/>
              <a:gd name="connsiteY127" fmla="*/ 5525847 h 6854893"/>
              <a:gd name="connsiteX128" fmla="*/ 6850973 w 8377613"/>
              <a:gd name="connsiteY128" fmla="*/ 5253236 h 6854893"/>
              <a:gd name="connsiteX129" fmla="*/ 2023823 w 8377613"/>
              <a:gd name="connsiteY129" fmla="*/ 5198081 h 6854893"/>
              <a:gd name="connsiteX130" fmla="*/ 1734670 w 8377613"/>
              <a:gd name="connsiteY130" fmla="*/ 5814921 h 6854893"/>
              <a:gd name="connsiteX131" fmla="*/ 1555769 w 8377613"/>
              <a:gd name="connsiteY131" fmla="*/ 5871533 h 6854893"/>
              <a:gd name="connsiteX132" fmla="*/ 1844923 w 8377613"/>
              <a:gd name="connsiteY132" fmla="*/ 5254693 h 6854893"/>
              <a:gd name="connsiteX133" fmla="*/ 3652738 w 8377613"/>
              <a:gd name="connsiteY133" fmla="*/ 5193332 h 6854893"/>
              <a:gd name="connsiteX134" fmla="*/ 3545017 w 8377613"/>
              <a:gd name="connsiteY134" fmla="*/ 5226450 h 6854893"/>
              <a:gd name="connsiteX135" fmla="*/ 3527349 w 8377613"/>
              <a:gd name="connsiteY135" fmla="*/ 5661614 h 6854893"/>
              <a:gd name="connsiteX136" fmla="*/ 3660590 w 8377613"/>
              <a:gd name="connsiteY136" fmla="*/ 5521984 h 6854893"/>
              <a:gd name="connsiteX137" fmla="*/ 8377612 w 8377613"/>
              <a:gd name="connsiteY137" fmla="*/ 5103475 h 6854893"/>
              <a:gd name="connsiteX138" fmla="*/ 8377612 w 8377613"/>
              <a:gd name="connsiteY138" fmla="*/ 5417753 h 6854893"/>
              <a:gd name="connsiteX139" fmla="*/ 8161538 w 8377613"/>
              <a:gd name="connsiteY139" fmla="*/ 5587524 h 6854893"/>
              <a:gd name="connsiteX140" fmla="*/ 7852183 w 8377613"/>
              <a:gd name="connsiteY140" fmla="*/ 5516348 h 6854893"/>
              <a:gd name="connsiteX141" fmla="*/ 2513347 w 8377613"/>
              <a:gd name="connsiteY141" fmla="*/ 5057755 h 6854893"/>
              <a:gd name="connsiteX142" fmla="*/ 2267256 w 8377613"/>
              <a:gd name="connsiteY142" fmla="*/ 5643249 h 6854893"/>
              <a:gd name="connsiteX143" fmla="*/ 2037503 w 8377613"/>
              <a:gd name="connsiteY143" fmla="*/ 5715059 h 6854893"/>
              <a:gd name="connsiteX144" fmla="*/ 2283531 w 8377613"/>
              <a:gd name="connsiteY144" fmla="*/ 5129628 h 6854893"/>
              <a:gd name="connsiteX145" fmla="*/ 3002806 w 8377613"/>
              <a:gd name="connsiteY145" fmla="*/ 4917428 h 6854893"/>
              <a:gd name="connsiteX146" fmla="*/ 2799841 w 8377613"/>
              <a:gd name="connsiteY146" fmla="*/ 5471514 h 6854893"/>
              <a:gd name="connsiteX147" fmla="*/ 2519173 w 8377613"/>
              <a:gd name="connsiteY147" fmla="*/ 5558585 h 6854893"/>
              <a:gd name="connsiteX148" fmla="*/ 2722201 w 8377613"/>
              <a:gd name="connsiteY148" fmla="*/ 5004499 h 6854893"/>
              <a:gd name="connsiteX149" fmla="*/ 3575415 w 8377613"/>
              <a:gd name="connsiteY149" fmla="*/ 4855118 h 6854893"/>
              <a:gd name="connsiteX150" fmla="*/ 3467125 w 8377613"/>
              <a:gd name="connsiteY150" fmla="*/ 4859170 h 6854893"/>
              <a:gd name="connsiteX151" fmla="*/ 3342432 w 8377613"/>
              <a:gd name="connsiteY151" fmla="*/ 5266788 h 6854893"/>
              <a:gd name="connsiteX152" fmla="*/ 3500942 w 8377613"/>
              <a:gd name="connsiteY152" fmla="*/ 5168382 h 6854893"/>
              <a:gd name="connsiteX153" fmla="*/ 7802471 w 8377613"/>
              <a:gd name="connsiteY153" fmla="*/ 4830421 h 6854893"/>
              <a:gd name="connsiteX154" fmla="*/ 8179904 w 8377613"/>
              <a:gd name="connsiteY154" fmla="*/ 4918125 h 6854893"/>
              <a:gd name="connsiteX155" fmla="*/ 7578988 w 8377613"/>
              <a:gd name="connsiteY155" fmla="*/ 5437446 h 6854893"/>
              <a:gd name="connsiteX156" fmla="*/ 7201618 w 8377613"/>
              <a:gd name="connsiteY156" fmla="*/ 5349679 h 6854893"/>
              <a:gd name="connsiteX157" fmla="*/ 7048366 w 8377613"/>
              <a:gd name="connsiteY157" fmla="*/ 4703900 h 6854893"/>
              <a:gd name="connsiteX158" fmla="*/ 6802338 w 8377613"/>
              <a:gd name="connsiteY158" fmla="*/ 4712765 h 6854893"/>
              <a:gd name="connsiteX159" fmla="*/ 6802401 w 8377613"/>
              <a:gd name="connsiteY159" fmla="*/ 4712828 h 6854893"/>
              <a:gd name="connsiteX160" fmla="*/ 6508498 w 8377613"/>
              <a:gd name="connsiteY160" fmla="*/ 5033818 h 6854893"/>
              <a:gd name="connsiteX161" fmla="*/ 6634330 w 8377613"/>
              <a:gd name="connsiteY161" fmla="*/ 5102715 h 6854893"/>
              <a:gd name="connsiteX162" fmla="*/ 3486250 w 8377613"/>
              <a:gd name="connsiteY162" fmla="*/ 4491637 h 6854893"/>
              <a:gd name="connsiteX163" fmla="*/ 3268972 w 8377613"/>
              <a:gd name="connsiteY163" fmla="*/ 4845999 h 6854893"/>
              <a:gd name="connsiteX164" fmla="*/ 3269036 w 8377613"/>
              <a:gd name="connsiteY164" fmla="*/ 4846063 h 6854893"/>
              <a:gd name="connsiteX165" fmla="*/ 3440717 w 8377613"/>
              <a:gd name="connsiteY165" fmla="*/ 4793060 h 6854893"/>
              <a:gd name="connsiteX166" fmla="*/ 3587827 w 8377613"/>
              <a:gd name="connsiteY166" fmla="*/ 4515321 h 6854893"/>
              <a:gd name="connsiteX167" fmla="*/ 592683 w 8377613"/>
              <a:gd name="connsiteY167" fmla="*/ 4472450 h 6854893"/>
              <a:gd name="connsiteX168" fmla="*/ 27168 w 8377613"/>
              <a:gd name="connsiteY168" fmla="*/ 5039517 h 6854893"/>
              <a:gd name="connsiteX169" fmla="*/ 0 w 8377613"/>
              <a:gd name="connsiteY169" fmla="*/ 5043190 h 6854893"/>
              <a:gd name="connsiteX170" fmla="*/ 565516 w 8377613"/>
              <a:gd name="connsiteY170" fmla="*/ 4476123 h 6854893"/>
              <a:gd name="connsiteX171" fmla="*/ 1082269 w 8377613"/>
              <a:gd name="connsiteY171" fmla="*/ 4463774 h 6854893"/>
              <a:gd name="connsiteX172" fmla="*/ 564566 w 8377613"/>
              <a:gd name="connsiteY172" fmla="*/ 5012034 h 6854893"/>
              <a:gd name="connsiteX173" fmla="*/ 486356 w 8377613"/>
              <a:gd name="connsiteY173" fmla="*/ 5017227 h 6854893"/>
              <a:gd name="connsiteX174" fmla="*/ 1004059 w 8377613"/>
              <a:gd name="connsiteY174" fmla="*/ 4468967 h 6854893"/>
              <a:gd name="connsiteX175" fmla="*/ 1571791 w 8377613"/>
              <a:gd name="connsiteY175" fmla="*/ 4455036 h 6854893"/>
              <a:gd name="connsiteX176" fmla="*/ 1101900 w 8377613"/>
              <a:gd name="connsiteY176" fmla="*/ 4984552 h 6854893"/>
              <a:gd name="connsiteX177" fmla="*/ 972712 w 8377613"/>
              <a:gd name="connsiteY177" fmla="*/ 4991264 h 6854893"/>
              <a:gd name="connsiteX178" fmla="*/ 1442603 w 8377613"/>
              <a:gd name="connsiteY178" fmla="*/ 4461748 h 6854893"/>
              <a:gd name="connsiteX179" fmla="*/ 2061377 w 8377613"/>
              <a:gd name="connsiteY179" fmla="*/ 4446360 h 6854893"/>
              <a:gd name="connsiteX180" fmla="*/ 1639298 w 8377613"/>
              <a:gd name="connsiteY180" fmla="*/ 4957132 h 6854893"/>
              <a:gd name="connsiteX181" fmla="*/ 1459068 w 8377613"/>
              <a:gd name="connsiteY181" fmla="*/ 4965301 h 6854893"/>
              <a:gd name="connsiteX182" fmla="*/ 1881083 w 8377613"/>
              <a:gd name="connsiteY182" fmla="*/ 4454592 h 6854893"/>
              <a:gd name="connsiteX183" fmla="*/ 2550900 w 8377613"/>
              <a:gd name="connsiteY183" fmla="*/ 4437685 h 6854893"/>
              <a:gd name="connsiteX184" fmla="*/ 2176633 w 8377613"/>
              <a:gd name="connsiteY184" fmla="*/ 4929650 h 6854893"/>
              <a:gd name="connsiteX185" fmla="*/ 1945361 w 8377613"/>
              <a:gd name="connsiteY185" fmla="*/ 4939402 h 6854893"/>
              <a:gd name="connsiteX186" fmla="*/ 2319627 w 8377613"/>
              <a:gd name="connsiteY186" fmla="*/ 4447374 h 6854893"/>
              <a:gd name="connsiteX187" fmla="*/ 3040486 w 8377613"/>
              <a:gd name="connsiteY187" fmla="*/ 4428946 h 6854893"/>
              <a:gd name="connsiteX188" fmla="*/ 2714032 w 8377613"/>
              <a:gd name="connsiteY188" fmla="*/ 4902167 h 6854893"/>
              <a:gd name="connsiteX189" fmla="*/ 2431717 w 8377613"/>
              <a:gd name="connsiteY189" fmla="*/ 4913439 h 6854893"/>
              <a:gd name="connsiteX190" fmla="*/ 2758171 w 8377613"/>
              <a:gd name="connsiteY190" fmla="*/ 4440218 h 6854893"/>
              <a:gd name="connsiteX191" fmla="*/ 8377612 w 8377613"/>
              <a:gd name="connsiteY191" fmla="*/ 4361190 h 6854893"/>
              <a:gd name="connsiteX192" fmla="*/ 8377612 w 8377613"/>
              <a:gd name="connsiteY192" fmla="*/ 4683509 h 6854893"/>
              <a:gd name="connsiteX193" fmla="*/ 8123605 w 8377613"/>
              <a:gd name="connsiteY193" fmla="*/ 4693705 h 6854893"/>
              <a:gd name="connsiteX194" fmla="*/ 3595426 w 8377613"/>
              <a:gd name="connsiteY194" fmla="*/ 4148357 h 6854893"/>
              <a:gd name="connsiteX195" fmla="*/ 3305449 w 8377613"/>
              <a:gd name="connsiteY195" fmla="*/ 4428820 h 6854893"/>
              <a:gd name="connsiteX196" fmla="*/ 3478080 w 8377613"/>
              <a:gd name="connsiteY196" fmla="*/ 4422234 h 6854893"/>
              <a:gd name="connsiteX197" fmla="*/ 3683832 w 8377613"/>
              <a:gd name="connsiteY197" fmla="*/ 4196547 h 6854893"/>
              <a:gd name="connsiteX198" fmla="*/ 7101561 w 8377613"/>
              <a:gd name="connsiteY198" fmla="*/ 4109603 h 6854893"/>
              <a:gd name="connsiteX199" fmla="*/ 7101546 w 8377613"/>
              <a:gd name="connsiteY199" fmla="*/ 4109627 h 6854893"/>
              <a:gd name="connsiteX200" fmla="*/ 6856800 w 8377613"/>
              <a:gd name="connsiteY200" fmla="*/ 4184579 h 6854893"/>
              <a:gd name="connsiteX201" fmla="*/ 6646299 w 8377613"/>
              <a:gd name="connsiteY201" fmla="*/ 4579911 h 6854893"/>
              <a:gd name="connsiteX202" fmla="*/ 6790939 w 8377613"/>
              <a:gd name="connsiteY202" fmla="*/ 4613916 h 6854893"/>
              <a:gd name="connsiteX203" fmla="*/ 7101546 w 8377613"/>
              <a:gd name="connsiteY203" fmla="*/ 4109627 h 6854893"/>
              <a:gd name="connsiteX204" fmla="*/ 7101624 w 8377613"/>
              <a:gd name="connsiteY204" fmla="*/ 4109603 h 6854893"/>
              <a:gd name="connsiteX205" fmla="*/ 8294843 w 8377613"/>
              <a:gd name="connsiteY205" fmla="*/ 4016073 h 6854893"/>
              <a:gd name="connsiteX206" fmla="*/ 7828309 w 8377613"/>
              <a:gd name="connsiteY206" fmla="*/ 4689461 h 6854893"/>
              <a:gd name="connsiteX207" fmla="*/ 7425988 w 8377613"/>
              <a:gd name="connsiteY207" fmla="*/ 4704596 h 6854893"/>
              <a:gd name="connsiteX208" fmla="*/ 7892523 w 8377613"/>
              <a:gd name="connsiteY208" fmla="*/ 4031207 h 6854893"/>
              <a:gd name="connsiteX209" fmla="*/ 2932006 w 8377613"/>
              <a:gd name="connsiteY209" fmla="*/ 3914945 h 6854893"/>
              <a:gd name="connsiteX210" fmla="*/ 3197032 w 8377613"/>
              <a:gd name="connsiteY210" fmla="*/ 3975926 h 6854893"/>
              <a:gd name="connsiteX211" fmla="*/ 2776030 w 8377613"/>
              <a:gd name="connsiteY211" fmla="*/ 4341243 h 6854893"/>
              <a:gd name="connsiteX212" fmla="*/ 2511067 w 8377613"/>
              <a:gd name="connsiteY212" fmla="*/ 4280262 h 6854893"/>
              <a:gd name="connsiteX213" fmla="*/ 3782306 w 8377613"/>
              <a:gd name="connsiteY213" fmla="*/ 3851051 h 6854893"/>
              <a:gd name="connsiteX214" fmla="*/ 3782306 w 8377613"/>
              <a:gd name="connsiteY214" fmla="*/ 3851114 h 6854893"/>
              <a:gd name="connsiteX215" fmla="*/ 3443123 w 8377613"/>
              <a:gd name="connsiteY215" fmla="*/ 4043113 h 6854893"/>
              <a:gd name="connsiteX216" fmla="*/ 3605116 w 8377613"/>
              <a:gd name="connsiteY216" fmla="*/ 4080664 h 6854893"/>
              <a:gd name="connsiteX217" fmla="*/ 3852410 w 8377613"/>
              <a:gd name="connsiteY217" fmla="*/ 3919124 h 6854893"/>
              <a:gd name="connsiteX218" fmla="*/ 2522973 w 8377613"/>
              <a:gd name="connsiteY218" fmla="*/ 3810460 h 6854893"/>
              <a:gd name="connsiteX219" fmla="*/ 2740187 w 8377613"/>
              <a:gd name="connsiteY219" fmla="*/ 3859979 h 6854893"/>
              <a:gd name="connsiteX220" fmla="*/ 2270106 w 8377613"/>
              <a:gd name="connsiteY220" fmla="*/ 4230869 h 6854893"/>
              <a:gd name="connsiteX221" fmla="*/ 2052892 w 8377613"/>
              <a:gd name="connsiteY221" fmla="*/ 4181413 h 6854893"/>
              <a:gd name="connsiteX222" fmla="*/ 2113876 w 8377613"/>
              <a:gd name="connsiteY222" fmla="*/ 3706038 h 6854893"/>
              <a:gd name="connsiteX223" fmla="*/ 2283277 w 8377613"/>
              <a:gd name="connsiteY223" fmla="*/ 3743969 h 6854893"/>
              <a:gd name="connsiteX224" fmla="*/ 1764181 w 8377613"/>
              <a:gd name="connsiteY224" fmla="*/ 4120558 h 6854893"/>
              <a:gd name="connsiteX225" fmla="*/ 1594716 w 8377613"/>
              <a:gd name="connsiteY225" fmla="*/ 4082626 h 6854893"/>
              <a:gd name="connsiteX226" fmla="*/ 4029854 w 8377613"/>
              <a:gd name="connsiteY226" fmla="*/ 3616815 h 6854893"/>
              <a:gd name="connsiteX227" fmla="*/ 3667050 w 8377613"/>
              <a:gd name="connsiteY227" fmla="*/ 3712624 h 6854893"/>
              <a:gd name="connsiteX228" fmla="*/ 3808144 w 8377613"/>
              <a:gd name="connsiteY228" fmla="*/ 3789310 h 6854893"/>
              <a:gd name="connsiteX229" fmla="*/ 4078046 w 8377613"/>
              <a:gd name="connsiteY229" fmla="*/ 3699136 h 6854893"/>
              <a:gd name="connsiteX230" fmla="*/ 4029854 w 8377613"/>
              <a:gd name="connsiteY230" fmla="*/ 3616878 h 6854893"/>
              <a:gd name="connsiteX231" fmla="*/ 1704780 w 8377613"/>
              <a:gd name="connsiteY231" fmla="*/ 3601554 h 6854893"/>
              <a:gd name="connsiteX232" fmla="*/ 1826432 w 8377613"/>
              <a:gd name="connsiteY232" fmla="*/ 3628023 h 6854893"/>
              <a:gd name="connsiteX233" fmla="*/ 1258257 w 8377613"/>
              <a:gd name="connsiteY233" fmla="*/ 4010248 h 6854893"/>
              <a:gd name="connsiteX234" fmla="*/ 1136541 w 8377613"/>
              <a:gd name="connsiteY234" fmla="*/ 3983778 h 6854893"/>
              <a:gd name="connsiteX235" fmla="*/ 6998147 w 8377613"/>
              <a:gd name="connsiteY235" fmla="*/ 3509607 h 6854893"/>
              <a:gd name="connsiteX236" fmla="*/ 6772004 w 8377613"/>
              <a:gd name="connsiteY236" fmla="*/ 3649363 h 6854893"/>
              <a:gd name="connsiteX237" fmla="*/ 6664917 w 8377613"/>
              <a:gd name="connsiteY237" fmla="*/ 4095545 h 6854893"/>
              <a:gd name="connsiteX238" fmla="*/ 6819183 w 8377613"/>
              <a:gd name="connsiteY238" fmla="*/ 4090162 h 6854893"/>
              <a:gd name="connsiteX239" fmla="*/ 6998084 w 8377613"/>
              <a:gd name="connsiteY239" fmla="*/ 3509671 h 6854893"/>
              <a:gd name="connsiteX240" fmla="*/ 1295683 w 8377613"/>
              <a:gd name="connsiteY240" fmla="*/ 3497132 h 6854893"/>
              <a:gd name="connsiteX241" fmla="*/ 1369586 w 8377613"/>
              <a:gd name="connsiteY241" fmla="*/ 3512013 h 6854893"/>
              <a:gd name="connsiteX242" fmla="*/ 752268 w 8377613"/>
              <a:gd name="connsiteY242" fmla="*/ 3899873 h 6854893"/>
              <a:gd name="connsiteX243" fmla="*/ 678365 w 8377613"/>
              <a:gd name="connsiteY243" fmla="*/ 3884992 h 6854893"/>
              <a:gd name="connsiteX244" fmla="*/ 3224262 w 8377613"/>
              <a:gd name="connsiteY244" fmla="*/ 3461671 h 6854893"/>
              <a:gd name="connsiteX245" fmla="*/ 3455155 w 8377613"/>
              <a:gd name="connsiteY245" fmla="*/ 3586610 h 6854893"/>
              <a:gd name="connsiteX246" fmla="*/ 2973295 w 8377613"/>
              <a:gd name="connsiteY246" fmla="*/ 3825785 h 6854893"/>
              <a:gd name="connsiteX247" fmla="*/ 2742339 w 8377613"/>
              <a:gd name="connsiteY247" fmla="*/ 3700783 h 6854893"/>
              <a:gd name="connsiteX248" fmla="*/ 3957344 w 8377613"/>
              <a:gd name="connsiteY248" fmla="*/ 3456542 h 6854893"/>
              <a:gd name="connsiteX249" fmla="*/ 4069307 w 8377613"/>
              <a:gd name="connsiteY249" fmla="*/ 3564952 h 6854893"/>
              <a:gd name="connsiteX250" fmla="*/ 4342376 w 8377613"/>
              <a:gd name="connsiteY250" fmla="*/ 3548045 h 6854893"/>
              <a:gd name="connsiteX251" fmla="*/ 4318058 w 8377613"/>
              <a:gd name="connsiteY251" fmla="*/ 3457935 h 6854893"/>
              <a:gd name="connsiteX252" fmla="*/ 4318121 w 8377613"/>
              <a:gd name="connsiteY252" fmla="*/ 3457871 h 6854893"/>
              <a:gd name="connsiteX253" fmla="*/ 886586 w 8377613"/>
              <a:gd name="connsiteY253" fmla="*/ 3392648 h 6854893"/>
              <a:gd name="connsiteX254" fmla="*/ 912741 w 8377613"/>
              <a:gd name="connsiteY254" fmla="*/ 3396068 h 6854893"/>
              <a:gd name="connsiteX255" fmla="*/ 246345 w 8377613"/>
              <a:gd name="connsiteY255" fmla="*/ 3789563 h 6854893"/>
              <a:gd name="connsiteX256" fmla="*/ 220255 w 8377613"/>
              <a:gd name="connsiteY256" fmla="*/ 3786144 h 6854893"/>
              <a:gd name="connsiteX257" fmla="*/ 8377612 w 8377613"/>
              <a:gd name="connsiteY257" fmla="*/ 3340344 h 6854893"/>
              <a:gd name="connsiteX258" fmla="*/ 8377612 w 8377613"/>
              <a:gd name="connsiteY258" fmla="*/ 3748466 h 6854893"/>
              <a:gd name="connsiteX259" fmla="*/ 8179017 w 8377613"/>
              <a:gd name="connsiteY259" fmla="*/ 3810080 h 6854893"/>
              <a:gd name="connsiteX260" fmla="*/ 4290511 w 8377613"/>
              <a:gd name="connsiteY260" fmla="*/ 3287721 h 6854893"/>
              <a:gd name="connsiteX261" fmla="*/ 4367517 w 8377613"/>
              <a:gd name="connsiteY261" fmla="*/ 3418801 h 6854893"/>
              <a:gd name="connsiteX262" fmla="*/ 4625387 w 8377613"/>
              <a:gd name="connsiteY262" fmla="*/ 3472056 h 6854893"/>
              <a:gd name="connsiteX263" fmla="*/ 4625260 w 8377613"/>
              <a:gd name="connsiteY263" fmla="*/ 3380553 h 6854893"/>
              <a:gd name="connsiteX264" fmla="*/ 2870261 w 8377613"/>
              <a:gd name="connsiteY264" fmla="*/ 3258911 h 6854893"/>
              <a:gd name="connsiteX265" fmla="*/ 3059737 w 8377613"/>
              <a:gd name="connsiteY265" fmla="*/ 3360923 h 6854893"/>
              <a:gd name="connsiteX266" fmla="*/ 2530825 w 8377613"/>
              <a:gd name="connsiteY266" fmla="*/ 3592878 h 6854893"/>
              <a:gd name="connsiteX267" fmla="*/ 2341412 w 8377613"/>
              <a:gd name="connsiteY267" fmla="*/ 3490927 h 6854893"/>
              <a:gd name="connsiteX268" fmla="*/ 4641916 w 8377613"/>
              <a:gd name="connsiteY268" fmla="*/ 3212429 h 6854893"/>
              <a:gd name="connsiteX269" fmla="*/ 4680862 w 8377613"/>
              <a:gd name="connsiteY269" fmla="*/ 3356110 h 6854893"/>
              <a:gd name="connsiteX270" fmla="*/ 4680862 w 8377613"/>
              <a:gd name="connsiteY270" fmla="*/ 3356046 h 6854893"/>
              <a:gd name="connsiteX271" fmla="*/ 4721645 w 8377613"/>
              <a:gd name="connsiteY271" fmla="*/ 3376943 h 6854893"/>
              <a:gd name="connsiteX272" fmla="*/ 4748433 w 8377613"/>
              <a:gd name="connsiteY272" fmla="*/ 3276387 h 6854893"/>
              <a:gd name="connsiteX273" fmla="*/ 3608408 w 8377613"/>
              <a:gd name="connsiteY273" fmla="*/ 3106554 h 6854893"/>
              <a:gd name="connsiteX274" fmla="*/ 3791805 w 8377613"/>
              <a:gd name="connsiteY274" fmla="*/ 3283480 h 6854893"/>
              <a:gd name="connsiteX275" fmla="*/ 3284741 w 8377613"/>
              <a:gd name="connsiteY275" fmla="*/ 3387646 h 6854893"/>
              <a:gd name="connsiteX276" fmla="*/ 3101344 w 8377613"/>
              <a:gd name="connsiteY276" fmla="*/ 3210722 h 6854893"/>
              <a:gd name="connsiteX277" fmla="*/ 8172114 w 8377613"/>
              <a:gd name="connsiteY277" fmla="*/ 3096359 h 6854893"/>
              <a:gd name="connsiteX278" fmla="*/ 7881250 w 8377613"/>
              <a:gd name="connsiteY278" fmla="*/ 3885372 h 6854893"/>
              <a:gd name="connsiteX279" fmla="*/ 7481146 w 8377613"/>
              <a:gd name="connsiteY279" fmla="*/ 4008601 h 6854893"/>
              <a:gd name="connsiteX280" fmla="*/ 7772010 w 8377613"/>
              <a:gd name="connsiteY280" fmla="*/ 3219588 h 6854893"/>
              <a:gd name="connsiteX281" fmla="*/ 2516324 w 8377613"/>
              <a:gd name="connsiteY281" fmla="*/ 3056211 h 6854893"/>
              <a:gd name="connsiteX282" fmla="*/ 2664257 w 8377613"/>
              <a:gd name="connsiteY282" fmla="*/ 3135177 h 6854893"/>
              <a:gd name="connsiteX283" fmla="*/ 2088355 w 8377613"/>
              <a:gd name="connsiteY283" fmla="*/ 3360037 h 6854893"/>
              <a:gd name="connsiteX284" fmla="*/ 1940422 w 8377613"/>
              <a:gd name="connsiteY284" fmla="*/ 3281137 h 6854893"/>
              <a:gd name="connsiteX285" fmla="*/ 6735844 w 8377613"/>
              <a:gd name="connsiteY285" fmla="*/ 2946469 h 6854893"/>
              <a:gd name="connsiteX286" fmla="*/ 6735781 w 8377613"/>
              <a:gd name="connsiteY286" fmla="*/ 2946531 h 6854893"/>
              <a:gd name="connsiteX287" fmla="*/ 6545544 w 8377613"/>
              <a:gd name="connsiteY287" fmla="*/ 3145052 h 6854893"/>
              <a:gd name="connsiteX288" fmla="*/ 6555803 w 8377613"/>
              <a:gd name="connsiteY288" fmla="*/ 3613459 h 6854893"/>
              <a:gd name="connsiteX289" fmla="*/ 6709373 w 8377613"/>
              <a:gd name="connsiteY289" fmla="*/ 3566599 h 6854893"/>
              <a:gd name="connsiteX290" fmla="*/ 2162385 w 8377613"/>
              <a:gd name="connsiteY290" fmla="*/ 2853512 h 6854893"/>
              <a:gd name="connsiteX291" fmla="*/ 2268838 w 8377613"/>
              <a:gd name="connsiteY291" fmla="*/ 2909426 h 6854893"/>
              <a:gd name="connsiteX292" fmla="*/ 1645948 w 8377613"/>
              <a:gd name="connsiteY292" fmla="*/ 3127198 h 6854893"/>
              <a:gd name="connsiteX293" fmla="*/ 1539494 w 8377613"/>
              <a:gd name="connsiteY293" fmla="*/ 3071283 h 6854893"/>
              <a:gd name="connsiteX294" fmla="*/ 3556733 w 8377613"/>
              <a:gd name="connsiteY294" fmla="*/ 2837743 h 6854893"/>
              <a:gd name="connsiteX295" fmla="*/ 4053665 w 8377613"/>
              <a:gd name="connsiteY295" fmla="*/ 2867760 h 6854893"/>
              <a:gd name="connsiteX296" fmla="*/ 4179940 w 8377613"/>
              <a:gd name="connsiteY296" fmla="*/ 3081857 h 6854893"/>
              <a:gd name="connsiteX297" fmla="*/ 3683008 w 8377613"/>
              <a:gd name="connsiteY297" fmla="*/ 3051843 h 6854893"/>
              <a:gd name="connsiteX298" fmla="*/ 3330146 w 8377613"/>
              <a:gd name="connsiteY298" fmla="*/ 2824762 h 6854893"/>
              <a:gd name="connsiteX299" fmla="*/ 3480739 w 8377613"/>
              <a:gd name="connsiteY299" fmla="*/ 2969394 h 6854893"/>
              <a:gd name="connsiteX300" fmla="*/ 2931752 w 8377613"/>
              <a:gd name="connsiteY300" fmla="*/ 3054882 h 6854893"/>
              <a:gd name="connsiteX301" fmla="*/ 2781159 w 8377613"/>
              <a:gd name="connsiteY301" fmla="*/ 2910314 h 6854893"/>
              <a:gd name="connsiteX302" fmla="*/ 1808447 w 8377613"/>
              <a:gd name="connsiteY302" fmla="*/ 2650810 h 6854893"/>
              <a:gd name="connsiteX303" fmla="*/ 1873358 w 8377613"/>
              <a:gd name="connsiteY303" fmla="*/ 2683675 h 6854893"/>
              <a:gd name="connsiteX304" fmla="*/ 1203478 w 8377613"/>
              <a:gd name="connsiteY304" fmla="*/ 2894357 h 6854893"/>
              <a:gd name="connsiteX305" fmla="*/ 1138567 w 8377613"/>
              <a:gd name="connsiteY305" fmla="*/ 2861491 h 6854893"/>
              <a:gd name="connsiteX306" fmla="*/ 4072536 w 8377613"/>
              <a:gd name="connsiteY306" fmla="*/ 2600024 h 6854893"/>
              <a:gd name="connsiteX307" fmla="*/ 4526595 w 8377613"/>
              <a:gd name="connsiteY307" fmla="*/ 2754536 h 6854893"/>
              <a:gd name="connsiteX308" fmla="*/ 4590619 w 8377613"/>
              <a:gd name="connsiteY308" fmla="*/ 2989341 h 6854893"/>
              <a:gd name="connsiteX309" fmla="*/ 4136560 w 8377613"/>
              <a:gd name="connsiteY309" fmla="*/ 2834831 h 6854893"/>
              <a:gd name="connsiteX310" fmla="*/ 3051822 w 8377613"/>
              <a:gd name="connsiteY310" fmla="*/ 2542972 h 6854893"/>
              <a:gd name="connsiteX311" fmla="*/ 3169611 w 8377613"/>
              <a:gd name="connsiteY311" fmla="*/ 2655244 h 6854893"/>
              <a:gd name="connsiteX312" fmla="*/ 2578764 w 8377613"/>
              <a:gd name="connsiteY312" fmla="*/ 2722114 h 6854893"/>
              <a:gd name="connsiteX313" fmla="*/ 2461038 w 8377613"/>
              <a:gd name="connsiteY313" fmla="*/ 2609840 h 6854893"/>
              <a:gd name="connsiteX314" fmla="*/ 3334136 w 8377613"/>
              <a:gd name="connsiteY314" fmla="*/ 2471985 h 6854893"/>
              <a:gd name="connsiteX315" fmla="*/ 3865328 w 8377613"/>
              <a:gd name="connsiteY315" fmla="*/ 2530307 h 6854893"/>
              <a:gd name="connsiteX316" fmla="*/ 3969186 w 8377613"/>
              <a:gd name="connsiteY316" fmla="*/ 2705459 h 6854893"/>
              <a:gd name="connsiteX317" fmla="*/ 3438057 w 8377613"/>
              <a:gd name="connsiteY317" fmla="*/ 2647136 h 6854893"/>
              <a:gd name="connsiteX318" fmla="*/ 6323644 w 8377613"/>
              <a:gd name="connsiteY318" fmla="*/ 2462165 h 6854893"/>
              <a:gd name="connsiteX319" fmla="*/ 6323662 w 8377613"/>
              <a:gd name="connsiteY319" fmla="*/ 2462248 h 6854893"/>
              <a:gd name="connsiteX320" fmla="*/ 6185020 w 8377613"/>
              <a:gd name="connsiteY320" fmla="*/ 2709004 h 6854893"/>
              <a:gd name="connsiteX321" fmla="*/ 6318958 w 8377613"/>
              <a:gd name="connsiteY321" fmla="*/ 3167722 h 6854893"/>
              <a:gd name="connsiteX322" fmla="*/ 6460812 w 8377613"/>
              <a:gd name="connsiteY322" fmla="*/ 3080272 h 6854893"/>
              <a:gd name="connsiteX323" fmla="*/ 6323662 w 8377613"/>
              <a:gd name="connsiteY323" fmla="*/ 2462248 h 6854893"/>
              <a:gd name="connsiteX324" fmla="*/ 6323708 w 8377613"/>
              <a:gd name="connsiteY324" fmla="*/ 2462165 h 6854893"/>
              <a:gd name="connsiteX325" fmla="*/ 1454445 w 8377613"/>
              <a:gd name="connsiteY325" fmla="*/ 2448107 h 6854893"/>
              <a:gd name="connsiteX326" fmla="*/ 1477877 w 8377613"/>
              <a:gd name="connsiteY326" fmla="*/ 2457922 h 6854893"/>
              <a:gd name="connsiteX327" fmla="*/ 761071 w 8377613"/>
              <a:gd name="connsiteY327" fmla="*/ 2661508 h 6854893"/>
              <a:gd name="connsiteX328" fmla="*/ 737640 w 8377613"/>
              <a:gd name="connsiteY328" fmla="*/ 2651630 h 6854893"/>
              <a:gd name="connsiteX329" fmla="*/ 2773559 w 8377613"/>
              <a:gd name="connsiteY329" fmla="*/ 2261241 h 6854893"/>
              <a:gd name="connsiteX330" fmla="*/ 2858482 w 8377613"/>
              <a:gd name="connsiteY330" fmla="*/ 2341154 h 6854893"/>
              <a:gd name="connsiteX331" fmla="*/ 2225775 w 8377613"/>
              <a:gd name="connsiteY331" fmla="*/ 2389347 h 6854893"/>
              <a:gd name="connsiteX332" fmla="*/ 2140853 w 8377613"/>
              <a:gd name="connsiteY332" fmla="*/ 2309430 h 6854893"/>
              <a:gd name="connsiteX333" fmla="*/ 7806081 w 8377613"/>
              <a:gd name="connsiteY333" fmla="*/ 2223312 h 6854893"/>
              <a:gd name="connsiteX334" fmla="*/ 7722172 w 8377613"/>
              <a:gd name="connsiteY334" fmla="*/ 3078945 h 6854893"/>
              <a:gd name="connsiteX335" fmla="*/ 7352781 w 8377613"/>
              <a:gd name="connsiteY335" fmla="*/ 3308051 h 6854893"/>
              <a:gd name="connsiteX336" fmla="*/ 7436690 w 8377613"/>
              <a:gd name="connsiteY336" fmla="*/ 2452419 h 6854893"/>
              <a:gd name="connsiteX337" fmla="*/ 3956837 w 8377613"/>
              <a:gd name="connsiteY337" fmla="*/ 2197219 h 6854893"/>
              <a:gd name="connsiteX338" fmla="*/ 4435657 w 8377613"/>
              <a:gd name="connsiteY338" fmla="*/ 2387189 h 6854893"/>
              <a:gd name="connsiteX339" fmla="*/ 4488536 w 8377613"/>
              <a:gd name="connsiteY339" fmla="*/ 2579443 h 6854893"/>
              <a:gd name="connsiteX340" fmla="*/ 4009715 w 8377613"/>
              <a:gd name="connsiteY340" fmla="*/ 2389471 h 6854893"/>
              <a:gd name="connsiteX341" fmla="*/ 3111603 w 8377613"/>
              <a:gd name="connsiteY341" fmla="*/ 2106224 h 6854893"/>
              <a:gd name="connsiteX342" fmla="*/ 3676992 w 8377613"/>
              <a:gd name="connsiteY342" fmla="*/ 2192851 h 6854893"/>
              <a:gd name="connsiteX343" fmla="*/ 3758368 w 8377613"/>
              <a:gd name="connsiteY343" fmla="*/ 2329060 h 6854893"/>
              <a:gd name="connsiteX344" fmla="*/ 3192979 w 8377613"/>
              <a:gd name="connsiteY344" fmla="*/ 2242432 h 6854893"/>
              <a:gd name="connsiteX345" fmla="*/ 5781750 w 8377613"/>
              <a:gd name="connsiteY345" fmla="*/ 2095963 h 6854893"/>
              <a:gd name="connsiteX346" fmla="*/ 5707593 w 8377613"/>
              <a:gd name="connsiteY346" fmla="*/ 2376487 h 6854893"/>
              <a:gd name="connsiteX347" fmla="*/ 5963247 w 8377613"/>
              <a:gd name="connsiteY347" fmla="*/ 2792400 h 6854893"/>
              <a:gd name="connsiteX348" fmla="*/ 6082683 w 8377613"/>
              <a:gd name="connsiteY348" fmla="*/ 2668031 h 6854893"/>
              <a:gd name="connsiteX349" fmla="*/ 2495298 w 8377613"/>
              <a:gd name="connsiteY349" fmla="*/ 1979451 h 6854893"/>
              <a:gd name="connsiteX350" fmla="*/ 2547417 w 8377613"/>
              <a:gd name="connsiteY350" fmla="*/ 2027072 h 6854893"/>
              <a:gd name="connsiteX351" fmla="*/ 1872851 w 8377613"/>
              <a:gd name="connsiteY351" fmla="*/ 2056580 h 6854893"/>
              <a:gd name="connsiteX352" fmla="*/ 1820669 w 8377613"/>
              <a:gd name="connsiteY352" fmla="*/ 2008961 h 6854893"/>
              <a:gd name="connsiteX353" fmla="*/ 8377613 w 8377613"/>
              <a:gd name="connsiteY353" fmla="*/ 1857548 h 6854893"/>
              <a:gd name="connsiteX354" fmla="*/ 8377613 w 8377613"/>
              <a:gd name="connsiteY354" fmla="*/ 2230399 h 6854893"/>
              <a:gd name="connsiteX355" fmla="*/ 8303646 w 8377613"/>
              <a:gd name="connsiteY355" fmla="*/ 2736295 h 6854893"/>
              <a:gd name="connsiteX356" fmla="*/ 8001383 w 8377613"/>
              <a:gd name="connsiteY356" fmla="*/ 2924622 h 6854893"/>
              <a:gd name="connsiteX357" fmla="*/ 8135321 w 8377613"/>
              <a:gd name="connsiteY357" fmla="*/ 2008513 h 6854893"/>
              <a:gd name="connsiteX358" fmla="*/ 3841137 w 8377613"/>
              <a:gd name="connsiteY358" fmla="*/ 1794411 h 6854893"/>
              <a:gd name="connsiteX359" fmla="*/ 4344718 w 8377613"/>
              <a:gd name="connsiteY359" fmla="*/ 2019845 h 6854893"/>
              <a:gd name="connsiteX360" fmla="*/ 4386451 w 8377613"/>
              <a:gd name="connsiteY360" fmla="*/ 2169480 h 6854893"/>
              <a:gd name="connsiteX361" fmla="*/ 3882870 w 8377613"/>
              <a:gd name="connsiteY361" fmla="*/ 1944046 h 6854893"/>
              <a:gd name="connsiteX362" fmla="*/ 2889006 w 8377613"/>
              <a:gd name="connsiteY362" fmla="*/ 1740524 h 6854893"/>
              <a:gd name="connsiteX363" fmla="*/ 3488655 w 8377613"/>
              <a:gd name="connsiteY363" fmla="*/ 1855394 h 6854893"/>
              <a:gd name="connsiteX364" fmla="*/ 3547613 w 8377613"/>
              <a:gd name="connsiteY364" fmla="*/ 1952660 h 6854893"/>
              <a:gd name="connsiteX365" fmla="*/ 2947964 w 8377613"/>
              <a:gd name="connsiteY365" fmla="*/ 1837790 h 6854893"/>
              <a:gd name="connsiteX366" fmla="*/ 2216973 w 8377613"/>
              <a:gd name="connsiteY366" fmla="*/ 1697653 h 6854893"/>
              <a:gd name="connsiteX367" fmla="*/ 2236289 w 8377613"/>
              <a:gd name="connsiteY367" fmla="*/ 1712914 h 6854893"/>
              <a:gd name="connsiteX368" fmla="*/ 1519863 w 8377613"/>
              <a:gd name="connsiteY368" fmla="*/ 1723806 h 6854893"/>
              <a:gd name="connsiteX369" fmla="*/ 1500548 w 8377613"/>
              <a:gd name="connsiteY369" fmla="*/ 1708545 h 6854893"/>
              <a:gd name="connsiteX370" fmla="*/ 4596319 w 8377613"/>
              <a:gd name="connsiteY370" fmla="*/ 1684169 h 6854893"/>
              <a:gd name="connsiteX371" fmla="*/ 5007949 w 8377613"/>
              <a:gd name="connsiteY371" fmla="*/ 2025486 h 6854893"/>
              <a:gd name="connsiteX372" fmla="*/ 5009468 w 8377613"/>
              <a:gd name="connsiteY372" fmla="*/ 2177779 h 6854893"/>
              <a:gd name="connsiteX373" fmla="*/ 4597839 w 8377613"/>
              <a:gd name="connsiteY373" fmla="*/ 1836527 h 6854893"/>
              <a:gd name="connsiteX374" fmla="*/ 7207825 w 8377613"/>
              <a:gd name="connsiteY374" fmla="*/ 1461648 h 6854893"/>
              <a:gd name="connsiteX375" fmla="*/ 7349425 w 8377613"/>
              <a:gd name="connsiteY375" fmla="*/ 2327223 h 6854893"/>
              <a:gd name="connsiteX376" fmla="*/ 7038867 w 8377613"/>
              <a:gd name="connsiteY376" fmla="*/ 2652392 h 6854893"/>
              <a:gd name="connsiteX377" fmla="*/ 6897266 w 8377613"/>
              <a:gd name="connsiteY377" fmla="*/ 1786755 h 6854893"/>
              <a:gd name="connsiteX378" fmla="*/ 3725438 w 8377613"/>
              <a:gd name="connsiteY378" fmla="*/ 1391544 h 6854893"/>
              <a:gd name="connsiteX379" fmla="*/ 4253780 w 8377613"/>
              <a:gd name="connsiteY379" fmla="*/ 1652503 h 6854893"/>
              <a:gd name="connsiteX380" fmla="*/ 4284367 w 8377613"/>
              <a:gd name="connsiteY380" fmla="*/ 1759584 h 6854893"/>
              <a:gd name="connsiteX381" fmla="*/ 3756025 w 8377613"/>
              <a:gd name="connsiteY381" fmla="*/ 1498625 h 6854893"/>
              <a:gd name="connsiteX382" fmla="*/ 2666409 w 8377613"/>
              <a:gd name="connsiteY382" fmla="*/ 1374763 h 6854893"/>
              <a:gd name="connsiteX383" fmla="*/ 3300319 w 8377613"/>
              <a:gd name="connsiteY383" fmla="*/ 1517939 h 6854893"/>
              <a:gd name="connsiteX384" fmla="*/ 3336859 w 8377613"/>
              <a:gd name="connsiteY384" fmla="*/ 1576260 h 6854893"/>
              <a:gd name="connsiteX385" fmla="*/ 2702949 w 8377613"/>
              <a:gd name="connsiteY385" fmla="*/ 1433084 h 6854893"/>
              <a:gd name="connsiteX386" fmla="*/ 5247201 w 8377613"/>
              <a:gd name="connsiteY386" fmla="*/ 1300358 h 6854893"/>
              <a:gd name="connsiteX387" fmla="*/ 5828549 w 8377613"/>
              <a:gd name="connsiteY387" fmla="*/ 1919225 h 6854893"/>
              <a:gd name="connsiteX388" fmla="*/ 5826649 w 8377613"/>
              <a:gd name="connsiteY388" fmla="*/ 1926508 h 6854893"/>
              <a:gd name="connsiteX389" fmla="*/ 6025244 w 8377613"/>
              <a:gd name="connsiteY389" fmla="*/ 1573096 h 6854893"/>
              <a:gd name="connsiteX390" fmla="*/ 6411163 w 8377613"/>
              <a:gd name="connsiteY390" fmla="*/ 2306640 h 6854893"/>
              <a:gd name="connsiteX391" fmla="*/ 6407553 w 8377613"/>
              <a:gd name="connsiteY391" fmla="*/ 2313037 h 6854893"/>
              <a:gd name="connsiteX392" fmla="*/ 6679925 w 8377613"/>
              <a:gd name="connsiteY392" fmla="*/ 2028776 h 6854893"/>
              <a:gd name="connsiteX393" fmla="*/ 6855786 w 8377613"/>
              <a:gd name="connsiteY393" fmla="*/ 2821403 h 6854893"/>
              <a:gd name="connsiteX394" fmla="*/ 6850847 w 8377613"/>
              <a:gd name="connsiteY394" fmla="*/ 2826532 h 6854893"/>
              <a:gd name="connsiteX395" fmla="*/ 7174578 w 8377613"/>
              <a:gd name="connsiteY395" fmla="*/ 2626427 h 6854893"/>
              <a:gd name="connsiteX396" fmla="*/ 7140634 w 8377613"/>
              <a:gd name="connsiteY396" fmla="*/ 3421650 h 6854893"/>
              <a:gd name="connsiteX397" fmla="*/ 7134808 w 8377613"/>
              <a:gd name="connsiteY397" fmla="*/ 3425260 h 6854893"/>
              <a:gd name="connsiteX398" fmla="*/ 7485263 w 8377613"/>
              <a:gd name="connsiteY398" fmla="*/ 3317926 h 6854893"/>
              <a:gd name="connsiteX399" fmla="*/ 7255827 w 8377613"/>
              <a:gd name="connsiteY399" fmla="*/ 4062363 h 6854893"/>
              <a:gd name="connsiteX400" fmla="*/ 7249494 w 8377613"/>
              <a:gd name="connsiteY400" fmla="*/ 4064326 h 6854893"/>
              <a:gd name="connsiteX401" fmla="*/ 7601723 w 8377613"/>
              <a:gd name="connsiteY401" fmla="*/ 4051598 h 6854893"/>
              <a:gd name="connsiteX402" fmla="*/ 7203392 w 8377613"/>
              <a:gd name="connsiteY402" fmla="*/ 4698391 h 6854893"/>
              <a:gd name="connsiteX403" fmla="*/ 7197059 w 8377613"/>
              <a:gd name="connsiteY403" fmla="*/ 4698644 h 6854893"/>
              <a:gd name="connsiteX404" fmla="*/ 7527376 w 8377613"/>
              <a:gd name="connsiteY404" fmla="*/ 4775963 h 6854893"/>
              <a:gd name="connsiteX405" fmla="*/ 6996437 w 8377613"/>
              <a:gd name="connsiteY405" fmla="*/ 5287368 h 6854893"/>
              <a:gd name="connsiteX406" fmla="*/ 6990484 w 8377613"/>
              <a:gd name="connsiteY406" fmla="*/ 5285975 h 6854893"/>
              <a:gd name="connsiteX407" fmla="*/ 7277992 w 8377613"/>
              <a:gd name="connsiteY407" fmla="*/ 5443019 h 6854893"/>
              <a:gd name="connsiteX408" fmla="*/ 6657571 w 8377613"/>
              <a:gd name="connsiteY408" fmla="*/ 5792568 h 6854893"/>
              <a:gd name="connsiteX409" fmla="*/ 6652378 w 8377613"/>
              <a:gd name="connsiteY409" fmla="*/ 5789718 h 6854893"/>
              <a:gd name="connsiteX410" fmla="*/ 6880357 w 8377613"/>
              <a:gd name="connsiteY410" fmla="*/ 6011353 h 6854893"/>
              <a:gd name="connsiteX411" fmla="*/ 6217127 w 8377613"/>
              <a:gd name="connsiteY411" fmla="*/ 6184987 h 6854893"/>
              <a:gd name="connsiteX412" fmla="*/ 6213011 w 8377613"/>
              <a:gd name="connsiteY412" fmla="*/ 6180998 h 6854893"/>
              <a:gd name="connsiteX413" fmla="*/ 6369557 w 8377613"/>
              <a:gd name="connsiteY413" fmla="*/ 6448732 h 6854893"/>
              <a:gd name="connsiteX414" fmla="*/ 5710379 w 8377613"/>
              <a:gd name="connsiteY414" fmla="*/ 6444869 h 6854893"/>
              <a:gd name="connsiteX415" fmla="*/ 5710443 w 8377613"/>
              <a:gd name="connsiteY415" fmla="*/ 6444996 h 6854893"/>
              <a:gd name="connsiteX416" fmla="*/ 5707593 w 8377613"/>
              <a:gd name="connsiteY416" fmla="*/ 6440120 h 6854893"/>
              <a:gd name="connsiteX417" fmla="*/ 5786372 w 8377613"/>
              <a:gd name="connsiteY417" fmla="*/ 6733437 h 6854893"/>
              <a:gd name="connsiteX418" fmla="*/ 5175071 w 8377613"/>
              <a:gd name="connsiteY418" fmla="*/ 6562525 h 6854893"/>
              <a:gd name="connsiteX419" fmla="*/ 5173615 w 8377613"/>
              <a:gd name="connsiteY419" fmla="*/ 6557206 h 6854893"/>
              <a:gd name="connsiteX420" fmla="*/ 5173804 w 8377613"/>
              <a:gd name="connsiteY420" fmla="*/ 6839062 h 6854893"/>
              <a:gd name="connsiteX421" fmla="*/ 5173804 w 8377613"/>
              <a:gd name="connsiteY421" fmla="*/ 6854893 h 6854893"/>
              <a:gd name="connsiteX422" fmla="*/ 5147524 w 8377613"/>
              <a:gd name="connsiteY422" fmla="*/ 6839062 h 6854893"/>
              <a:gd name="connsiteX423" fmla="*/ 4648565 w 8377613"/>
              <a:gd name="connsiteY423" fmla="*/ 6537956 h 6854893"/>
              <a:gd name="connsiteX424" fmla="*/ 4648565 w 8377613"/>
              <a:gd name="connsiteY424" fmla="*/ 6532573 h 6854893"/>
              <a:gd name="connsiteX425" fmla="*/ 4574662 w 8377613"/>
              <a:gd name="connsiteY425" fmla="*/ 6814556 h 6854893"/>
              <a:gd name="connsiteX426" fmla="*/ 4165755 w 8377613"/>
              <a:gd name="connsiteY426" fmla="*/ 6381165 h 6854893"/>
              <a:gd name="connsiteX427" fmla="*/ 4167085 w 8377613"/>
              <a:gd name="connsiteY427" fmla="*/ 6376100 h 6854893"/>
              <a:gd name="connsiteX428" fmla="*/ 4028208 w 8377613"/>
              <a:gd name="connsiteY428" fmla="*/ 6624393 h 6854893"/>
              <a:gd name="connsiteX429" fmla="*/ 3756279 w 8377613"/>
              <a:gd name="connsiteY429" fmla="*/ 6110201 h 6854893"/>
              <a:gd name="connsiteX430" fmla="*/ 3758812 w 8377613"/>
              <a:gd name="connsiteY430" fmla="*/ 6105706 h 6854893"/>
              <a:gd name="connsiteX431" fmla="*/ 3568069 w 8377613"/>
              <a:gd name="connsiteY431" fmla="*/ 6305620 h 6854893"/>
              <a:gd name="connsiteX432" fmla="*/ 3443440 w 8377613"/>
              <a:gd name="connsiteY432" fmla="*/ 5749697 h 6854893"/>
              <a:gd name="connsiteX433" fmla="*/ 3446860 w 8377613"/>
              <a:gd name="connsiteY433" fmla="*/ 5746088 h 6854893"/>
              <a:gd name="connsiteX434" fmla="*/ 3219957 w 8377613"/>
              <a:gd name="connsiteY434" fmla="*/ 5886984 h 6854893"/>
              <a:gd name="connsiteX435" fmla="*/ 3242565 w 8377613"/>
              <a:gd name="connsiteY435" fmla="*/ 5328909 h 6854893"/>
              <a:gd name="connsiteX436" fmla="*/ 3246681 w 8377613"/>
              <a:gd name="connsiteY436" fmla="*/ 5326376 h 6854893"/>
              <a:gd name="connsiteX437" fmla="*/ 3000906 w 8377613"/>
              <a:gd name="connsiteY437" fmla="*/ 5402238 h 6854893"/>
              <a:gd name="connsiteX438" fmla="*/ 3160809 w 8377613"/>
              <a:gd name="connsiteY438" fmla="*/ 4879498 h 6854893"/>
              <a:gd name="connsiteX439" fmla="*/ 3165242 w 8377613"/>
              <a:gd name="connsiteY439" fmla="*/ 4878105 h 6854893"/>
              <a:gd name="connsiteX440" fmla="*/ 2918074 w 8377613"/>
              <a:gd name="connsiteY440" fmla="*/ 4887540 h 6854893"/>
              <a:gd name="connsiteX441" fmla="*/ 3196716 w 8377613"/>
              <a:gd name="connsiteY441" fmla="*/ 4433063 h 6854893"/>
              <a:gd name="connsiteX442" fmla="*/ 3201212 w 8377613"/>
              <a:gd name="connsiteY442" fmla="*/ 4432873 h 6854893"/>
              <a:gd name="connsiteX443" fmla="*/ 2969306 w 8377613"/>
              <a:gd name="connsiteY443" fmla="*/ 4379110 h 6854893"/>
              <a:gd name="connsiteX444" fmla="*/ 3341166 w 8377613"/>
              <a:gd name="connsiteY444" fmla="*/ 4019430 h 6854893"/>
              <a:gd name="connsiteX445" fmla="*/ 3345346 w 8377613"/>
              <a:gd name="connsiteY445" fmla="*/ 4020380 h 6854893"/>
              <a:gd name="connsiteX446" fmla="*/ 3143330 w 8377613"/>
              <a:gd name="connsiteY446" fmla="*/ 3910639 h 6854893"/>
              <a:gd name="connsiteX447" fmla="*/ 3578264 w 8377613"/>
              <a:gd name="connsiteY447" fmla="*/ 3664435 h 6854893"/>
              <a:gd name="connsiteX448" fmla="*/ 3581938 w 8377613"/>
              <a:gd name="connsiteY448" fmla="*/ 3666398 h 6854893"/>
              <a:gd name="connsiteX449" fmla="*/ 3421592 w 8377613"/>
              <a:gd name="connsiteY449" fmla="*/ 3511190 h 6854893"/>
              <a:gd name="connsiteX450" fmla="*/ 3886797 w 8377613"/>
              <a:gd name="connsiteY450" fmla="*/ 3388343 h 6854893"/>
              <a:gd name="connsiteX451" fmla="*/ 3889710 w 8377613"/>
              <a:gd name="connsiteY451" fmla="*/ 3391128 h 6854893"/>
              <a:gd name="connsiteX452" fmla="*/ 3779456 w 8377613"/>
              <a:gd name="connsiteY452" fmla="*/ 3203438 h 6854893"/>
              <a:gd name="connsiteX453" fmla="*/ 4242128 w 8377613"/>
              <a:gd name="connsiteY453" fmla="*/ 3205147 h 6854893"/>
              <a:gd name="connsiteX454" fmla="*/ 4244091 w 8377613"/>
              <a:gd name="connsiteY454" fmla="*/ 3208566 h 6854893"/>
              <a:gd name="connsiteX455" fmla="*/ 4188363 w 8377613"/>
              <a:gd name="connsiteY455" fmla="*/ 3002891 h 6854893"/>
              <a:gd name="connsiteX456" fmla="*/ 4617661 w 8377613"/>
              <a:gd name="connsiteY456" fmla="*/ 3121876 h 6854893"/>
              <a:gd name="connsiteX457" fmla="*/ 4618674 w 8377613"/>
              <a:gd name="connsiteY457" fmla="*/ 3125612 h 6854893"/>
              <a:gd name="connsiteX458" fmla="*/ 4618104 w 8377613"/>
              <a:gd name="connsiteY458" fmla="*/ 2916706 h 6854893"/>
              <a:gd name="connsiteX459" fmla="*/ 4813343 w 8377613"/>
              <a:gd name="connsiteY459" fmla="*/ 3033919 h 6854893"/>
              <a:gd name="connsiteX460" fmla="*/ 4847604 w 8377613"/>
              <a:gd name="connsiteY460" fmla="*/ 2905308 h 6854893"/>
              <a:gd name="connsiteX461" fmla="*/ 4611898 w 8377613"/>
              <a:gd name="connsiteY461" fmla="*/ 2744464 h 6854893"/>
              <a:gd name="connsiteX462" fmla="*/ 4610885 w 8377613"/>
              <a:gd name="connsiteY462" fmla="*/ 2505860 h 6854893"/>
              <a:gd name="connsiteX463" fmla="*/ 4889843 w 8377613"/>
              <a:gd name="connsiteY463" fmla="*/ 2696210 h 6854893"/>
              <a:gd name="connsiteX464" fmla="*/ 4931766 w 8377613"/>
              <a:gd name="connsiteY464" fmla="*/ 2538345 h 6854893"/>
              <a:gd name="connsiteX465" fmla="*/ 4604932 w 8377613"/>
              <a:gd name="connsiteY465" fmla="*/ 2290495 h 6854893"/>
              <a:gd name="connsiteX466" fmla="*/ 4603666 w 8377613"/>
              <a:gd name="connsiteY466" fmla="*/ 2095076 h 6854893"/>
              <a:gd name="connsiteX467" fmla="*/ 4974766 w 8377613"/>
              <a:gd name="connsiteY467" fmla="*/ 2376487 h 6854893"/>
              <a:gd name="connsiteX468" fmla="*/ 5049936 w 8377613"/>
              <a:gd name="connsiteY468" fmla="*/ 2093367 h 6854893"/>
              <a:gd name="connsiteX469" fmla="*/ 5506971 w 8377613"/>
              <a:gd name="connsiteY469" fmla="*/ 2518399 h 6854893"/>
              <a:gd name="connsiteX470" fmla="*/ 5594110 w 8377613"/>
              <a:gd name="connsiteY470" fmla="*/ 2363695 h 6854893"/>
              <a:gd name="connsiteX471" fmla="*/ 5104017 w 8377613"/>
              <a:gd name="connsiteY471" fmla="*/ 1841970 h 6854893"/>
              <a:gd name="connsiteX472" fmla="*/ 4589100 w 8377613"/>
              <a:gd name="connsiteY472" fmla="*/ 1273385 h 6854893"/>
              <a:gd name="connsiteX473" fmla="*/ 5014915 w 8377613"/>
              <a:gd name="connsiteY473" fmla="*/ 1654534 h 6854893"/>
              <a:gd name="connsiteX474" fmla="*/ 5016688 w 8377613"/>
              <a:gd name="connsiteY474" fmla="*/ 1763704 h 6854893"/>
              <a:gd name="connsiteX475" fmla="*/ 4590873 w 8377613"/>
              <a:gd name="connsiteY475" fmla="*/ 1382492 h 6854893"/>
              <a:gd name="connsiteX476" fmla="*/ 2443813 w 8377613"/>
              <a:gd name="connsiteY476" fmla="*/ 1009004 h 6854893"/>
              <a:gd name="connsiteX477" fmla="*/ 3111920 w 8377613"/>
              <a:gd name="connsiteY477" fmla="*/ 1180486 h 6854893"/>
              <a:gd name="connsiteX478" fmla="*/ 3126105 w 8377613"/>
              <a:gd name="connsiteY478" fmla="*/ 1199863 h 6854893"/>
              <a:gd name="connsiteX479" fmla="*/ 2457935 w 8377613"/>
              <a:gd name="connsiteY479" fmla="*/ 1028381 h 6854893"/>
              <a:gd name="connsiteX480" fmla="*/ 3609738 w 8377613"/>
              <a:gd name="connsiteY480" fmla="*/ 988739 h 6854893"/>
              <a:gd name="connsiteX481" fmla="*/ 4162841 w 8377613"/>
              <a:gd name="connsiteY481" fmla="*/ 1285159 h 6854893"/>
              <a:gd name="connsiteX482" fmla="*/ 4182283 w 8377613"/>
              <a:gd name="connsiteY482" fmla="*/ 1349686 h 6854893"/>
              <a:gd name="connsiteX483" fmla="*/ 3629180 w 8377613"/>
              <a:gd name="connsiteY483" fmla="*/ 1053203 h 6854893"/>
              <a:gd name="connsiteX484" fmla="*/ 7735787 w 8377613"/>
              <a:gd name="connsiteY484" fmla="*/ 894517 h 6854893"/>
              <a:gd name="connsiteX485" fmla="*/ 7843127 w 8377613"/>
              <a:gd name="connsiteY485" fmla="*/ 1833109 h 6854893"/>
              <a:gd name="connsiteX486" fmla="*/ 7589247 w 8377613"/>
              <a:gd name="connsiteY486" fmla="*/ 2100019 h 6854893"/>
              <a:gd name="connsiteX487" fmla="*/ 7481906 w 8377613"/>
              <a:gd name="connsiteY487" fmla="*/ 1161429 h 6854893"/>
              <a:gd name="connsiteX488" fmla="*/ 6405780 w 8377613"/>
              <a:gd name="connsiteY488" fmla="*/ 872226 h 6854893"/>
              <a:gd name="connsiteX489" fmla="*/ 6776563 w 8377613"/>
              <a:gd name="connsiteY489" fmla="*/ 1686955 h 6854893"/>
              <a:gd name="connsiteX490" fmla="*/ 6550420 w 8377613"/>
              <a:gd name="connsiteY490" fmla="*/ 2090899 h 6854893"/>
              <a:gd name="connsiteX491" fmla="*/ 6179637 w 8377613"/>
              <a:gd name="connsiteY491" fmla="*/ 1276171 h 6854893"/>
              <a:gd name="connsiteX492" fmla="*/ 4581944 w 8377613"/>
              <a:gd name="connsiteY492" fmla="*/ 862537 h 6854893"/>
              <a:gd name="connsiteX493" fmla="*/ 5021881 w 8377613"/>
              <a:gd name="connsiteY493" fmla="*/ 1283580 h 6854893"/>
              <a:gd name="connsiteX494" fmla="*/ 5023844 w 8377613"/>
              <a:gd name="connsiteY494" fmla="*/ 1349627 h 6854893"/>
              <a:gd name="connsiteX495" fmla="*/ 4583907 w 8377613"/>
              <a:gd name="connsiteY495" fmla="*/ 928521 h 6854893"/>
              <a:gd name="connsiteX496" fmla="*/ 3494038 w 8377613"/>
              <a:gd name="connsiteY496" fmla="*/ 585871 h 6854893"/>
              <a:gd name="connsiteX497" fmla="*/ 4071903 w 8377613"/>
              <a:gd name="connsiteY497" fmla="*/ 917816 h 6854893"/>
              <a:gd name="connsiteX498" fmla="*/ 4080199 w 8377613"/>
              <a:gd name="connsiteY498" fmla="*/ 939726 h 6854893"/>
              <a:gd name="connsiteX499" fmla="*/ 3502334 w 8377613"/>
              <a:gd name="connsiteY499" fmla="*/ 607844 h 6854893"/>
              <a:gd name="connsiteX500" fmla="*/ 5444466 w 8377613"/>
              <a:gd name="connsiteY500" fmla="*/ 507352 h 6854893"/>
              <a:gd name="connsiteX501" fmla="*/ 6032020 w 8377613"/>
              <a:gd name="connsiteY501" fmla="*/ 1210314 h 6854893"/>
              <a:gd name="connsiteX502" fmla="*/ 5911444 w 8377613"/>
              <a:gd name="connsiteY502" fmla="*/ 1669160 h 6854893"/>
              <a:gd name="connsiteX503" fmla="*/ 5323890 w 8377613"/>
              <a:gd name="connsiteY503" fmla="*/ 966198 h 6854893"/>
              <a:gd name="connsiteX504" fmla="*/ 4574725 w 8377613"/>
              <a:gd name="connsiteY504" fmla="*/ 451691 h 6854893"/>
              <a:gd name="connsiteX505" fmla="*/ 5028847 w 8377613"/>
              <a:gd name="connsiteY505" fmla="*/ 912627 h 6854893"/>
              <a:gd name="connsiteX506" fmla="*/ 5031064 w 8377613"/>
              <a:gd name="connsiteY506" fmla="*/ 935486 h 6854893"/>
              <a:gd name="connsiteX507" fmla="*/ 4577005 w 8377613"/>
              <a:gd name="connsiteY507" fmla="*/ 474551 h 6854893"/>
              <a:gd name="connsiteX508" fmla="*/ 8263686 w 8377613"/>
              <a:gd name="connsiteY508" fmla="*/ 327323 h 6854893"/>
              <a:gd name="connsiteX509" fmla="*/ 8336766 w 8377613"/>
              <a:gd name="connsiteY509" fmla="*/ 1338990 h 6854893"/>
              <a:gd name="connsiteX510" fmla="*/ 8139627 w 8377613"/>
              <a:gd name="connsiteY510" fmla="*/ 1547706 h 6854893"/>
              <a:gd name="connsiteX511" fmla="*/ 8066484 w 8377613"/>
              <a:gd name="connsiteY511" fmla="*/ 536039 h 6854893"/>
              <a:gd name="connsiteX512" fmla="*/ 6786379 w 8377613"/>
              <a:gd name="connsiteY512" fmla="*/ 171355 h 6854893"/>
              <a:gd name="connsiteX513" fmla="*/ 7142027 w 8377613"/>
              <a:gd name="connsiteY513" fmla="*/ 1067265 h 6854893"/>
              <a:gd name="connsiteX514" fmla="*/ 6957427 w 8377613"/>
              <a:gd name="connsiteY514" fmla="*/ 1398577 h 6854893"/>
              <a:gd name="connsiteX515" fmla="*/ 6601779 w 8377613"/>
              <a:gd name="connsiteY515" fmla="*/ 502667 h 6854893"/>
              <a:gd name="connsiteX516" fmla="*/ 7767324 w 8377613"/>
              <a:gd name="connsiteY516" fmla="*/ 2 h 6854893"/>
              <a:gd name="connsiteX517" fmla="*/ 7779166 w 8377613"/>
              <a:gd name="connsiteY517" fmla="*/ 2 h 6854893"/>
              <a:gd name="connsiteX518" fmla="*/ 7771566 w 8377613"/>
              <a:gd name="connsiteY518" fmla="*/ 13870 h 6854893"/>
              <a:gd name="connsiteX519" fmla="*/ 7118406 w 8377613"/>
              <a:gd name="connsiteY519" fmla="*/ 2 h 6854893"/>
              <a:gd name="connsiteX520" fmla="*/ 7351578 w 8377613"/>
              <a:gd name="connsiteY520" fmla="*/ 2 h 6854893"/>
              <a:gd name="connsiteX521" fmla="*/ 7507491 w 8377613"/>
              <a:gd name="connsiteY521" fmla="*/ 447513 h 6854893"/>
              <a:gd name="connsiteX522" fmla="*/ 7364497 w 8377613"/>
              <a:gd name="connsiteY522" fmla="*/ 706191 h 6854893"/>
              <a:gd name="connsiteX523" fmla="*/ 6304645 w 8377613"/>
              <a:gd name="connsiteY523" fmla="*/ 1 h 6854893"/>
              <a:gd name="connsiteX524" fmla="*/ 6385768 w 8377613"/>
              <a:gd name="connsiteY524" fmla="*/ 1 h 6854893"/>
              <a:gd name="connsiteX525" fmla="*/ 6363730 w 8377613"/>
              <a:gd name="connsiteY525" fmla="*/ 85742 h 6854893"/>
              <a:gd name="connsiteX526" fmla="*/ 5567385 w 8377613"/>
              <a:gd name="connsiteY526" fmla="*/ 0 h 6854893"/>
              <a:gd name="connsiteX527" fmla="*/ 5857299 w 8377613"/>
              <a:gd name="connsiteY527" fmla="*/ 0 h 6854893"/>
              <a:gd name="connsiteX528" fmla="*/ 6235555 w 8377613"/>
              <a:gd name="connsiteY528" fmla="*/ 501337 h 6854893"/>
              <a:gd name="connsiteX529" fmla="*/ 6137587 w 8377613"/>
              <a:gd name="connsiteY529" fmla="*/ 877482 h 6854893"/>
              <a:gd name="connsiteX530" fmla="*/ 5543827 w 8377613"/>
              <a:gd name="connsiteY530" fmla="*/ 90490 h 68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</a:cxnLst>
            <a:rect l="l" t="t" r="r" b="b"/>
            <a:pathLst>
              <a:path w="8377613" h="6854893">
                <a:moveTo>
                  <a:pt x="820536" y="6758957"/>
                </a:moveTo>
                <a:lnTo>
                  <a:pt x="797675" y="6838999"/>
                </a:lnTo>
                <a:lnTo>
                  <a:pt x="779183" y="6838999"/>
                </a:lnTo>
                <a:lnTo>
                  <a:pt x="796978" y="6776815"/>
                </a:lnTo>
                <a:close/>
                <a:moveTo>
                  <a:pt x="5213067" y="6751421"/>
                </a:moveTo>
                <a:lnTo>
                  <a:pt x="5468657" y="6838998"/>
                </a:lnTo>
                <a:lnTo>
                  <a:pt x="5236688" y="6838998"/>
                </a:lnTo>
                <a:close/>
                <a:moveTo>
                  <a:pt x="3374160" y="6748192"/>
                </a:moveTo>
                <a:lnTo>
                  <a:pt x="3410446" y="6838999"/>
                </a:lnTo>
                <a:lnTo>
                  <a:pt x="3323814" y="6838999"/>
                </a:lnTo>
                <a:close/>
                <a:moveTo>
                  <a:pt x="4636849" y="6726535"/>
                </a:moveTo>
                <a:lnTo>
                  <a:pt x="4800931" y="6838999"/>
                </a:lnTo>
                <a:lnTo>
                  <a:pt x="4637102" y="6838999"/>
                </a:lnTo>
                <a:close/>
                <a:moveTo>
                  <a:pt x="7576834" y="6663020"/>
                </a:moveTo>
                <a:lnTo>
                  <a:pt x="7759218" y="6838998"/>
                </a:lnTo>
                <a:lnTo>
                  <a:pt x="6852176" y="6838998"/>
                </a:lnTo>
                <a:lnTo>
                  <a:pt x="6794358" y="6783209"/>
                </a:lnTo>
                <a:close/>
                <a:moveTo>
                  <a:pt x="2544314" y="6645290"/>
                </a:moveTo>
                <a:lnTo>
                  <a:pt x="2558689" y="6838998"/>
                </a:lnTo>
                <a:lnTo>
                  <a:pt x="2409679" y="6838998"/>
                </a:lnTo>
                <a:lnTo>
                  <a:pt x="2406196" y="6792011"/>
                </a:lnTo>
                <a:close/>
                <a:moveTo>
                  <a:pt x="5798468" y="6620847"/>
                </a:moveTo>
                <a:lnTo>
                  <a:pt x="6506345" y="6665110"/>
                </a:lnTo>
                <a:lnTo>
                  <a:pt x="6608429" y="6838998"/>
                </a:lnTo>
                <a:lnTo>
                  <a:pt x="5926453" y="6838998"/>
                </a:lnTo>
                <a:close/>
                <a:moveTo>
                  <a:pt x="4107873" y="6556763"/>
                </a:moveTo>
                <a:lnTo>
                  <a:pt x="4344909" y="6838998"/>
                </a:lnTo>
                <a:lnTo>
                  <a:pt x="4034350" y="6838998"/>
                </a:lnTo>
                <a:close/>
                <a:moveTo>
                  <a:pt x="1275228" y="6488942"/>
                </a:moveTo>
                <a:lnTo>
                  <a:pt x="1185429" y="6838998"/>
                </a:lnTo>
                <a:lnTo>
                  <a:pt x="1126788" y="6838998"/>
                </a:lnTo>
                <a:lnTo>
                  <a:pt x="1204618" y="6535485"/>
                </a:lnTo>
                <a:close/>
                <a:moveTo>
                  <a:pt x="8377613" y="6386674"/>
                </a:moveTo>
                <a:lnTo>
                  <a:pt x="8377613" y="6581333"/>
                </a:lnTo>
                <a:lnTo>
                  <a:pt x="8168758" y="6662387"/>
                </a:lnTo>
                <a:lnTo>
                  <a:pt x="7958194" y="6549480"/>
                </a:lnTo>
                <a:close/>
                <a:moveTo>
                  <a:pt x="3658881" y="6261736"/>
                </a:moveTo>
                <a:lnTo>
                  <a:pt x="3920297" y="6832919"/>
                </a:lnTo>
                <a:lnTo>
                  <a:pt x="3916877" y="6838998"/>
                </a:lnTo>
                <a:lnTo>
                  <a:pt x="3635006" y="6838998"/>
                </a:lnTo>
                <a:lnTo>
                  <a:pt x="3500688" y="6545491"/>
                </a:lnTo>
                <a:close/>
                <a:moveTo>
                  <a:pt x="2929726" y="6256860"/>
                </a:moveTo>
                <a:lnTo>
                  <a:pt x="2997550" y="6838998"/>
                </a:lnTo>
                <a:lnTo>
                  <a:pt x="2797878" y="6838998"/>
                </a:lnTo>
                <a:lnTo>
                  <a:pt x="2751965" y="6444553"/>
                </a:lnTo>
                <a:close/>
                <a:moveTo>
                  <a:pt x="1729921" y="6218929"/>
                </a:moveTo>
                <a:lnTo>
                  <a:pt x="1591423" y="6838999"/>
                </a:lnTo>
                <a:lnTo>
                  <a:pt x="1490479" y="6838999"/>
                </a:lnTo>
                <a:lnTo>
                  <a:pt x="1612195" y="6294158"/>
                </a:lnTo>
                <a:close/>
                <a:moveTo>
                  <a:pt x="7074899" y="6187710"/>
                </a:moveTo>
                <a:lnTo>
                  <a:pt x="7335619" y="6440500"/>
                </a:lnTo>
                <a:lnTo>
                  <a:pt x="6612797" y="6587348"/>
                </a:lnTo>
                <a:lnTo>
                  <a:pt x="6352014" y="6334622"/>
                </a:lnTo>
                <a:close/>
                <a:moveTo>
                  <a:pt x="5164749" y="6063342"/>
                </a:moveTo>
                <a:lnTo>
                  <a:pt x="5164749" y="6193726"/>
                </a:lnTo>
                <a:lnTo>
                  <a:pt x="5641416" y="6327023"/>
                </a:lnTo>
                <a:lnTo>
                  <a:pt x="5532049" y="6140027"/>
                </a:lnTo>
                <a:close/>
                <a:moveTo>
                  <a:pt x="4763251" y="6062708"/>
                </a:moveTo>
                <a:lnTo>
                  <a:pt x="4730701" y="6186190"/>
                </a:lnTo>
                <a:lnTo>
                  <a:pt x="4730764" y="6186190"/>
                </a:lnTo>
                <a:lnTo>
                  <a:pt x="5140304" y="6433344"/>
                </a:lnTo>
                <a:lnTo>
                  <a:pt x="5085272" y="6228491"/>
                </a:lnTo>
                <a:close/>
                <a:moveTo>
                  <a:pt x="4390441" y="5960250"/>
                </a:moveTo>
                <a:lnTo>
                  <a:pt x="4329520" y="6068914"/>
                </a:lnTo>
                <a:lnTo>
                  <a:pt x="4329520" y="6068978"/>
                </a:lnTo>
                <a:lnTo>
                  <a:pt x="4648375" y="6406938"/>
                </a:lnTo>
                <a:lnTo>
                  <a:pt x="4648248" y="6198982"/>
                </a:lnTo>
                <a:close/>
                <a:moveTo>
                  <a:pt x="2184613" y="5948851"/>
                </a:moveTo>
                <a:lnTo>
                  <a:pt x="2056944" y="6634397"/>
                </a:lnTo>
                <a:lnTo>
                  <a:pt x="1892166" y="6738376"/>
                </a:lnTo>
                <a:lnTo>
                  <a:pt x="2019835" y="6052829"/>
                </a:lnTo>
                <a:close/>
                <a:moveTo>
                  <a:pt x="5957547" y="5932577"/>
                </a:moveTo>
                <a:lnTo>
                  <a:pt x="5957484" y="5932641"/>
                </a:lnTo>
                <a:lnTo>
                  <a:pt x="5568335" y="5955944"/>
                </a:lnTo>
                <a:lnTo>
                  <a:pt x="5602722" y="6084429"/>
                </a:lnTo>
                <a:lnTo>
                  <a:pt x="6116753" y="6087405"/>
                </a:lnTo>
                <a:close/>
                <a:moveTo>
                  <a:pt x="8149696" y="5897559"/>
                </a:moveTo>
                <a:lnTo>
                  <a:pt x="8377612" y="6020851"/>
                </a:lnTo>
                <a:lnTo>
                  <a:pt x="8377612" y="6061632"/>
                </a:lnTo>
                <a:lnTo>
                  <a:pt x="7665050" y="6372426"/>
                </a:lnTo>
                <a:lnTo>
                  <a:pt x="7395401" y="6226591"/>
                </a:lnTo>
                <a:close/>
                <a:moveTo>
                  <a:pt x="3315201" y="5868430"/>
                </a:moveTo>
                <a:lnTo>
                  <a:pt x="3415893" y="6475645"/>
                </a:lnTo>
                <a:lnTo>
                  <a:pt x="3198362" y="6704308"/>
                </a:lnTo>
                <a:lnTo>
                  <a:pt x="3097671" y="6097094"/>
                </a:lnTo>
                <a:close/>
                <a:moveTo>
                  <a:pt x="4069814" y="5768568"/>
                </a:moveTo>
                <a:lnTo>
                  <a:pt x="3986158" y="5856019"/>
                </a:lnTo>
                <a:lnTo>
                  <a:pt x="4198179" y="6256987"/>
                </a:lnTo>
                <a:lnTo>
                  <a:pt x="4249854" y="6060049"/>
                </a:lnTo>
                <a:close/>
                <a:moveTo>
                  <a:pt x="2639306" y="5678837"/>
                </a:moveTo>
                <a:lnTo>
                  <a:pt x="2546657" y="6321894"/>
                </a:lnTo>
                <a:lnTo>
                  <a:pt x="2334763" y="6454494"/>
                </a:lnTo>
                <a:lnTo>
                  <a:pt x="2427411" y="5811438"/>
                </a:lnTo>
                <a:close/>
                <a:moveTo>
                  <a:pt x="555320" y="5619123"/>
                </a:moveTo>
                <a:lnTo>
                  <a:pt x="136977" y="6330063"/>
                </a:lnTo>
                <a:lnTo>
                  <a:pt x="110634" y="6341018"/>
                </a:lnTo>
                <a:lnTo>
                  <a:pt x="529039" y="5630078"/>
                </a:lnTo>
                <a:close/>
                <a:moveTo>
                  <a:pt x="6330040" y="5613741"/>
                </a:moveTo>
                <a:lnTo>
                  <a:pt x="5945262" y="5741465"/>
                </a:lnTo>
                <a:lnTo>
                  <a:pt x="6013710" y="5858790"/>
                </a:lnTo>
                <a:lnTo>
                  <a:pt x="6013655" y="5858805"/>
                </a:lnTo>
                <a:lnTo>
                  <a:pt x="6013719" y="5858805"/>
                </a:lnTo>
                <a:lnTo>
                  <a:pt x="6013710" y="5858790"/>
                </a:lnTo>
                <a:lnTo>
                  <a:pt x="6530852" y="5723418"/>
                </a:lnTo>
                <a:close/>
                <a:moveTo>
                  <a:pt x="7519966" y="5564348"/>
                </a:moveTo>
                <a:lnTo>
                  <a:pt x="7848636" y="5743175"/>
                </a:lnTo>
                <a:lnTo>
                  <a:pt x="7161278" y="6082466"/>
                </a:lnTo>
                <a:lnTo>
                  <a:pt x="6832608" y="5903702"/>
                </a:lnTo>
                <a:close/>
                <a:moveTo>
                  <a:pt x="3819669" y="5505710"/>
                </a:moveTo>
                <a:lnTo>
                  <a:pt x="3720182" y="5567324"/>
                </a:lnTo>
                <a:lnTo>
                  <a:pt x="3817326" y="6000841"/>
                </a:lnTo>
                <a:lnTo>
                  <a:pt x="3817390" y="6000778"/>
                </a:lnTo>
                <a:lnTo>
                  <a:pt x="3914344" y="5827396"/>
                </a:lnTo>
                <a:close/>
                <a:moveTo>
                  <a:pt x="1044842" y="5478797"/>
                </a:moveTo>
                <a:lnTo>
                  <a:pt x="669499" y="6158328"/>
                </a:lnTo>
                <a:lnTo>
                  <a:pt x="592303" y="6184481"/>
                </a:lnTo>
                <a:lnTo>
                  <a:pt x="967646" y="5504950"/>
                </a:lnTo>
                <a:close/>
                <a:moveTo>
                  <a:pt x="3093935" y="5408824"/>
                </a:moveTo>
                <a:lnTo>
                  <a:pt x="3036307" y="6009390"/>
                </a:lnTo>
                <a:lnTo>
                  <a:pt x="2777360" y="6170676"/>
                </a:lnTo>
                <a:lnTo>
                  <a:pt x="2834988" y="5570110"/>
                </a:lnTo>
                <a:close/>
                <a:moveTo>
                  <a:pt x="1534301" y="5338470"/>
                </a:moveTo>
                <a:lnTo>
                  <a:pt x="1202084" y="5986656"/>
                </a:lnTo>
                <a:lnTo>
                  <a:pt x="1074036" y="6028006"/>
                </a:lnTo>
                <a:lnTo>
                  <a:pt x="1406253" y="5379821"/>
                </a:lnTo>
                <a:close/>
                <a:moveTo>
                  <a:pt x="6620271" y="5199221"/>
                </a:moveTo>
                <a:lnTo>
                  <a:pt x="6267409" y="5428644"/>
                </a:lnTo>
                <a:lnTo>
                  <a:pt x="6367150" y="5525847"/>
                </a:lnTo>
                <a:lnTo>
                  <a:pt x="6850973" y="5253236"/>
                </a:lnTo>
                <a:close/>
                <a:moveTo>
                  <a:pt x="2023823" y="5198081"/>
                </a:moveTo>
                <a:lnTo>
                  <a:pt x="1734670" y="5814921"/>
                </a:lnTo>
                <a:lnTo>
                  <a:pt x="1555769" y="5871533"/>
                </a:lnTo>
                <a:lnTo>
                  <a:pt x="1844923" y="5254693"/>
                </a:lnTo>
                <a:close/>
                <a:moveTo>
                  <a:pt x="3652738" y="5193332"/>
                </a:moveTo>
                <a:lnTo>
                  <a:pt x="3545017" y="5226450"/>
                </a:lnTo>
                <a:lnTo>
                  <a:pt x="3527349" y="5661614"/>
                </a:lnTo>
                <a:lnTo>
                  <a:pt x="3660590" y="5521984"/>
                </a:lnTo>
                <a:close/>
                <a:moveTo>
                  <a:pt x="8377612" y="5103475"/>
                </a:moveTo>
                <a:lnTo>
                  <a:pt x="8377612" y="5417753"/>
                </a:lnTo>
                <a:lnTo>
                  <a:pt x="8161538" y="5587524"/>
                </a:lnTo>
                <a:lnTo>
                  <a:pt x="7852183" y="5516348"/>
                </a:lnTo>
                <a:close/>
                <a:moveTo>
                  <a:pt x="2513347" y="5057755"/>
                </a:moveTo>
                <a:lnTo>
                  <a:pt x="2267256" y="5643249"/>
                </a:lnTo>
                <a:lnTo>
                  <a:pt x="2037503" y="5715059"/>
                </a:lnTo>
                <a:lnTo>
                  <a:pt x="2283531" y="5129628"/>
                </a:lnTo>
                <a:close/>
                <a:moveTo>
                  <a:pt x="3002806" y="4917428"/>
                </a:moveTo>
                <a:lnTo>
                  <a:pt x="2799841" y="5471514"/>
                </a:lnTo>
                <a:lnTo>
                  <a:pt x="2519173" y="5558585"/>
                </a:lnTo>
                <a:lnTo>
                  <a:pt x="2722201" y="5004499"/>
                </a:lnTo>
                <a:close/>
                <a:moveTo>
                  <a:pt x="3575415" y="4855118"/>
                </a:moveTo>
                <a:lnTo>
                  <a:pt x="3467125" y="4859170"/>
                </a:lnTo>
                <a:lnTo>
                  <a:pt x="3342432" y="5266788"/>
                </a:lnTo>
                <a:lnTo>
                  <a:pt x="3500942" y="5168382"/>
                </a:lnTo>
                <a:close/>
                <a:moveTo>
                  <a:pt x="7802471" y="4830421"/>
                </a:moveTo>
                <a:lnTo>
                  <a:pt x="8179904" y="4918125"/>
                </a:lnTo>
                <a:lnTo>
                  <a:pt x="7578988" y="5437446"/>
                </a:lnTo>
                <a:lnTo>
                  <a:pt x="7201618" y="5349679"/>
                </a:lnTo>
                <a:close/>
                <a:moveTo>
                  <a:pt x="7048366" y="4703900"/>
                </a:moveTo>
                <a:lnTo>
                  <a:pt x="6802338" y="4712765"/>
                </a:lnTo>
                <a:lnTo>
                  <a:pt x="6802401" y="4712828"/>
                </a:lnTo>
                <a:lnTo>
                  <a:pt x="6508498" y="5033818"/>
                </a:lnTo>
                <a:lnTo>
                  <a:pt x="6634330" y="5102715"/>
                </a:lnTo>
                <a:close/>
                <a:moveTo>
                  <a:pt x="3486250" y="4491637"/>
                </a:moveTo>
                <a:lnTo>
                  <a:pt x="3268972" y="4845999"/>
                </a:lnTo>
                <a:lnTo>
                  <a:pt x="3269036" y="4846063"/>
                </a:lnTo>
                <a:lnTo>
                  <a:pt x="3440717" y="4793060"/>
                </a:lnTo>
                <a:lnTo>
                  <a:pt x="3587827" y="4515321"/>
                </a:lnTo>
                <a:close/>
                <a:moveTo>
                  <a:pt x="592683" y="4472450"/>
                </a:moveTo>
                <a:lnTo>
                  <a:pt x="27168" y="5039517"/>
                </a:lnTo>
                <a:lnTo>
                  <a:pt x="0" y="5043190"/>
                </a:lnTo>
                <a:lnTo>
                  <a:pt x="565516" y="4476123"/>
                </a:lnTo>
                <a:close/>
                <a:moveTo>
                  <a:pt x="1082269" y="4463774"/>
                </a:moveTo>
                <a:lnTo>
                  <a:pt x="564566" y="5012034"/>
                </a:lnTo>
                <a:lnTo>
                  <a:pt x="486356" y="5017227"/>
                </a:lnTo>
                <a:lnTo>
                  <a:pt x="1004059" y="4468967"/>
                </a:lnTo>
                <a:close/>
                <a:moveTo>
                  <a:pt x="1571791" y="4455036"/>
                </a:moveTo>
                <a:lnTo>
                  <a:pt x="1101900" y="4984552"/>
                </a:lnTo>
                <a:lnTo>
                  <a:pt x="972712" y="4991264"/>
                </a:lnTo>
                <a:lnTo>
                  <a:pt x="1442603" y="4461748"/>
                </a:lnTo>
                <a:close/>
                <a:moveTo>
                  <a:pt x="2061377" y="4446360"/>
                </a:moveTo>
                <a:lnTo>
                  <a:pt x="1639298" y="4957132"/>
                </a:lnTo>
                <a:lnTo>
                  <a:pt x="1459068" y="4965301"/>
                </a:lnTo>
                <a:lnTo>
                  <a:pt x="1881083" y="4454592"/>
                </a:lnTo>
                <a:close/>
                <a:moveTo>
                  <a:pt x="2550900" y="4437685"/>
                </a:moveTo>
                <a:lnTo>
                  <a:pt x="2176633" y="4929650"/>
                </a:lnTo>
                <a:lnTo>
                  <a:pt x="1945361" y="4939402"/>
                </a:lnTo>
                <a:lnTo>
                  <a:pt x="2319627" y="4447374"/>
                </a:lnTo>
                <a:close/>
                <a:moveTo>
                  <a:pt x="3040486" y="4428946"/>
                </a:moveTo>
                <a:lnTo>
                  <a:pt x="2714032" y="4902167"/>
                </a:lnTo>
                <a:lnTo>
                  <a:pt x="2431717" y="4913439"/>
                </a:lnTo>
                <a:lnTo>
                  <a:pt x="2758171" y="4440218"/>
                </a:lnTo>
                <a:close/>
                <a:moveTo>
                  <a:pt x="8377612" y="4361190"/>
                </a:moveTo>
                <a:lnTo>
                  <a:pt x="8377612" y="4683509"/>
                </a:lnTo>
                <a:lnTo>
                  <a:pt x="8123605" y="4693705"/>
                </a:lnTo>
                <a:close/>
                <a:moveTo>
                  <a:pt x="3595426" y="4148357"/>
                </a:moveTo>
                <a:lnTo>
                  <a:pt x="3305449" y="4428820"/>
                </a:lnTo>
                <a:lnTo>
                  <a:pt x="3478080" y="4422234"/>
                </a:lnTo>
                <a:lnTo>
                  <a:pt x="3683832" y="4196547"/>
                </a:lnTo>
                <a:close/>
                <a:moveTo>
                  <a:pt x="7101561" y="4109603"/>
                </a:moveTo>
                <a:lnTo>
                  <a:pt x="7101546" y="4109627"/>
                </a:lnTo>
                <a:lnTo>
                  <a:pt x="6856800" y="4184579"/>
                </a:lnTo>
                <a:lnTo>
                  <a:pt x="6646299" y="4579911"/>
                </a:lnTo>
                <a:lnTo>
                  <a:pt x="6790939" y="4613916"/>
                </a:lnTo>
                <a:lnTo>
                  <a:pt x="7101546" y="4109627"/>
                </a:lnTo>
                <a:lnTo>
                  <a:pt x="7101624" y="4109603"/>
                </a:lnTo>
                <a:close/>
                <a:moveTo>
                  <a:pt x="8294843" y="4016073"/>
                </a:moveTo>
                <a:lnTo>
                  <a:pt x="7828309" y="4689461"/>
                </a:lnTo>
                <a:lnTo>
                  <a:pt x="7425988" y="4704596"/>
                </a:lnTo>
                <a:lnTo>
                  <a:pt x="7892523" y="4031207"/>
                </a:lnTo>
                <a:close/>
                <a:moveTo>
                  <a:pt x="2932006" y="3914945"/>
                </a:moveTo>
                <a:lnTo>
                  <a:pt x="3197032" y="3975926"/>
                </a:lnTo>
                <a:lnTo>
                  <a:pt x="2776030" y="4341243"/>
                </a:lnTo>
                <a:lnTo>
                  <a:pt x="2511067" y="4280262"/>
                </a:lnTo>
                <a:close/>
                <a:moveTo>
                  <a:pt x="3782306" y="3851051"/>
                </a:moveTo>
                <a:lnTo>
                  <a:pt x="3782306" y="3851114"/>
                </a:lnTo>
                <a:lnTo>
                  <a:pt x="3443123" y="4043113"/>
                </a:lnTo>
                <a:lnTo>
                  <a:pt x="3605116" y="4080664"/>
                </a:lnTo>
                <a:lnTo>
                  <a:pt x="3852410" y="3919124"/>
                </a:lnTo>
                <a:close/>
                <a:moveTo>
                  <a:pt x="2522973" y="3810460"/>
                </a:moveTo>
                <a:lnTo>
                  <a:pt x="2740187" y="3859979"/>
                </a:lnTo>
                <a:lnTo>
                  <a:pt x="2270106" y="4230869"/>
                </a:lnTo>
                <a:lnTo>
                  <a:pt x="2052892" y="4181413"/>
                </a:lnTo>
                <a:close/>
                <a:moveTo>
                  <a:pt x="2113876" y="3706038"/>
                </a:moveTo>
                <a:lnTo>
                  <a:pt x="2283277" y="3743969"/>
                </a:lnTo>
                <a:lnTo>
                  <a:pt x="1764181" y="4120558"/>
                </a:lnTo>
                <a:lnTo>
                  <a:pt x="1594716" y="4082626"/>
                </a:lnTo>
                <a:close/>
                <a:moveTo>
                  <a:pt x="4029854" y="3616815"/>
                </a:moveTo>
                <a:lnTo>
                  <a:pt x="3667050" y="3712624"/>
                </a:lnTo>
                <a:lnTo>
                  <a:pt x="3808144" y="3789310"/>
                </a:lnTo>
                <a:lnTo>
                  <a:pt x="4078046" y="3699136"/>
                </a:lnTo>
                <a:lnTo>
                  <a:pt x="4029854" y="3616878"/>
                </a:lnTo>
                <a:close/>
                <a:moveTo>
                  <a:pt x="1704780" y="3601554"/>
                </a:moveTo>
                <a:lnTo>
                  <a:pt x="1826432" y="3628023"/>
                </a:lnTo>
                <a:lnTo>
                  <a:pt x="1258257" y="4010248"/>
                </a:lnTo>
                <a:lnTo>
                  <a:pt x="1136541" y="3983778"/>
                </a:lnTo>
                <a:close/>
                <a:moveTo>
                  <a:pt x="6998147" y="3509607"/>
                </a:moveTo>
                <a:lnTo>
                  <a:pt x="6772004" y="3649363"/>
                </a:lnTo>
                <a:lnTo>
                  <a:pt x="6664917" y="4095545"/>
                </a:lnTo>
                <a:lnTo>
                  <a:pt x="6819183" y="4090162"/>
                </a:lnTo>
                <a:lnTo>
                  <a:pt x="6998084" y="3509671"/>
                </a:lnTo>
                <a:close/>
                <a:moveTo>
                  <a:pt x="1295683" y="3497132"/>
                </a:moveTo>
                <a:lnTo>
                  <a:pt x="1369586" y="3512013"/>
                </a:lnTo>
                <a:lnTo>
                  <a:pt x="752268" y="3899873"/>
                </a:lnTo>
                <a:lnTo>
                  <a:pt x="678365" y="3884992"/>
                </a:lnTo>
                <a:close/>
                <a:moveTo>
                  <a:pt x="3224262" y="3461671"/>
                </a:moveTo>
                <a:lnTo>
                  <a:pt x="3455155" y="3586610"/>
                </a:lnTo>
                <a:lnTo>
                  <a:pt x="2973295" y="3825785"/>
                </a:lnTo>
                <a:lnTo>
                  <a:pt x="2742339" y="3700783"/>
                </a:lnTo>
                <a:close/>
                <a:moveTo>
                  <a:pt x="3957344" y="3456542"/>
                </a:moveTo>
                <a:lnTo>
                  <a:pt x="4069307" y="3564952"/>
                </a:lnTo>
                <a:lnTo>
                  <a:pt x="4342376" y="3548045"/>
                </a:lnTo>
                <a:lnTo>
                  <a:pt x="4318058" y="3457935"/>
                </a:lnTo>
                <a:lnTo>
                  <a:pt x="4318121" y="3457871"/>
                </a:lnTo>
                <a:close/>
                <a:moveTo>
                  <a:pt x="886586" y="3392648"/>
                </a:moveTo>
                <a:lnTo>
                  <a:pt x="912741" y="3396068"/>
                </a:lnTo>
                <a:lnTo>
                  <a:pt x="246345" y="3789563"/>
                </a:lnTo>
                <a:lnTo>
                  <a:pt x="220255" y="3786144"/>
                </a:lnTo>
                <a:close/>
                <a:moveTo>
                  <a:pt x="8377612" y="3340344"/>
                </a:moveTo>
                <a:lnTo>
                  <a:pt x="8377612" y="3748466"/>
                </a:lnTo>
                <a:lnTo>
                  <a:pt x="8179017" y="3810080"/>
                </a:lnTo>
                <a:close/>
                <a:moveTo>
                  <a:pt x="4290511" y="3287721"/>
                </a:moveTo>
                <a:lnTo>
                  <a:pt x="4367517" y="3418801"/>
                </a:lnTo>
                <a:lnTo>
                  <a:pt x="4625387" y="3472056"/>
                </a:lnTo>
                <a:lnTo>
                  <a:pt x="4625260" y="3380553"/>
                </a:lnTo>
                <a:close/>
                <a:moveTo>
                  <a:pt x="2870261" y="3258911"/>
                </a:moveTo>
                <a:lnTo>
                  <a:pt x="3059737" y="3360923"/>
                </a:lnTo>
                <a:lnTo>
                  <a:pt x="2530825" y="3592878"/>
                </a:lnTo>
                <a:lnTo>
                  <a:pt x="2341412" y="3490927"/>
                </a:lnTo>
                <a:close/>
                <a:moveTo>
                  <a:pt x="4641916" y="3212429"/>
                </a:moveTo>
                <a:lnTo>
                  <a:pt x="4680862" y="3356110"/>
                </a:lnTo>
                <a:lnTo>
                  <a:pt x="4680862" y="3356046"/>
                </a:lnTo>
                <a:lnTo>
                  <a:pt x="4721645" y="3376943"/>
                </a:lnTo>
                <a:lnTo>
                  <a:pt x="4748433" y="3276387"/>
                </a:lnTo>
                <a:close/>
                <a:moveTo>
                  <a:pt x="3608408" y="3106554"/>
                </a:moveTo>
                <a:lnTo>
                  <a:pt x="3791805" y="3283480"/>
                </a:lnTo>
                <a:lnTo>
                  <a:pt x="3284741" y="3387646"/>
                </a:lnTo>
                <a:lnTo>
                  <a:pt x="3101344" y="3210722"/>
                </a:lnTo>
                <a:close/>
                <a:moveTo>
                  <a:pt x="8172114" y="3096359"/>
                </a:moveTo>
                <a:lnTo>
                  <a:pt x="7881250" y="3885372"/>
                </a:lnTo>
                <a:lnTo>
                  <a:pt x="7481146" y="4008601"/>
                </a:lnTo>
                <a:lnTo>
                  <a:pt x="7772010" y="3219588"/>
                </a:lnTo>
                <a:close/>
                <a:moveTo>
                  <a:pt x="2516324" y="3056211"/>
                </a:moveTo>
                <a:lnTo>
                  <a:pt x="2664257" y="3135177"/>
                </a:lnTo>
                <a:lnTo>
                  <a:pt x="2088355" y="3360037"/>
                </a:lnTo>
                <a:lnTo>
                  <a:pt x="1940422" y="3281137"/>
                </a:lnTo>
                <a:close/>
                <a:moveTo>
                  <a:pt x="6735844" y="2946469"/>
                </a:moveTo>
                <a:lnTo>
                  <a:pt x="6735781" y="2946531"/>
                </a:lnTo>
                <a:lnTo>
                  <a:pt x="6545544" y="3145052"/>
                </a:lnTo>
                <a:lnTo>
                  <a:pt x="6555803" y="3613459"/>
                </a:lnTo>
                <a:lnTo>
                  <a:pt x="6709373" y="3566599"/>
                </a:lnTo>
                <a:close/>
                <a:moveTo>
                  <a:pt x="2162385" y="2853512"/>
                </a:moveTo>
                <a:lnTo>
                  <a:pt x="2268838" y="2909426"/>
                </a:lnTo>
                <a:lnTo>
                  <a:pt x="1645948" y="3127198"/>
                </a:lnTo>
                <a:lnTo>
                  <a:pt x="1539494" y="3071283"/>
                </a:lnTo>
                <a:close/>
                <a:moveTo>
                  <a:pt x="3556733" y="2837743"/>
                </a:moveTo>
                <a:lnTo>
                  <a:pt x="4053665" y="2867760"/>
                </a:lnTo>
                <a:lnTo>
                  <a:pt x="4179940" y="3081857"/>
                </a:lnTo>
                <a:lnTo>
                  <a:pt x="3683008" y="3051843"/>
                </a:lnTo>
                <a:close/>
                <a:moveTo>
                  <a:pt x="3330146" y="2824762"/>
                </a:moveTo>
                <a:lnTo>
                  <a:pt x="3480739" y="2969394"/>
                </a:lnTo>
                <a:lnTo>
                  <a:pt x="2931752" y="3054882"/>
                </a:lnTo>
                <a:lnTo>
                  <a:pt x="2781159" y="2910314"/>
                </a:lnTo>
                <a:close/>
                <a:moveTo>
                  <a:pt x="1808447" y="2650810"/>
                </a:moveTo>
                <a:lnTo>
                  <a:pt x="1873358" y="2683675"/>
                </a:lnTo>
                <a:lnTo>
                  <a:pt x="1203478" y="2894357"/>
                </a:lnTo>
                <a:lnTo>
                  <a:pt x="1138567" y="2861491"/>
                </a:lnTo>
                <a:close/>
                <a:moveTo>
                  <a:pt x="4072536" y="2600024"/>
                </a:moveTo>
                <a:lnTo>
                  <a:pt x="4526595" y="2754536"/>
                </a:lnTo>
                <a:lnTo>
                  <a:pt x="4590619" y="2989341"/>
                </a:lnTo>
                <a:lnTo>
                  <a:pt x="4136560" y="2834831"/>
                </a:lnTo>
                <a:close/>
                <a:moveTo>
                  <a:pt x="3051822" y="2542972"/>
                </a:moveTo>
                <a:lnTo>
                  <a:pt x="3169611" y="2655244"/>
                </a:lnTo>
                <a:lnTo>
                  <a:pt x="2578764" y="2722114"/>
                </a:lnTo>
                <a:lnTo>
                  <a:pt x="2461038" y="2609840"/>
                </a:lnTo>
                <a:close/>
                <a:moveTo>
                  <a:pt x="3334136" y="2471985"/>
                </a:moveTo>
                <a:lnTo>
                  <a:pt x="3865328" y="2530307"/>
                </a:lnTo>
                <a:lnTo>
                  <a:pt x="3969186" y="2705459"/>
                </a:lnTo>
                <a:lnTo>
                  <a:pt x="3438057" y="2647136"/>
                </a:lnTo>
                <a:close/>
                <a:moveTo>
                  <a:pt x="6323644" y="2462165"/>
                </a:moveTo>
                <a:lnTo>
                  <a:pt x="6323662" y="2462248"/>
                </a:lnTo>
                <a:lnTo>
                  <a:pt x="6185020" y="2709004"/>
                </a:lnTo>
                <a:lnTo>
                  <a:pt x="6318958" y="3167722"/>
                </a:lnTo>
                <a:lnTo>
                  <a:pt x="6460812" y="3080272"/>
                </a:lnTo>
                <a:lnTo>
                  <a:pt x="6323662" y="2462248"/>
                </a:lnTo>
                <a:lnTo>
                  <a:pt x="6323708" y="2462165"/>
                </a:lnTo>
                <a:close/>
                <a:moveTo>
                  <a:pt x="1454445" y="2448107"/>
                </a:moveTo>
                <a:lnTo>
                  <a:pt x="1477877" y="2457922"/>
                </a:lnTo>
                <a:lnTo>
                  <a:pt x="761071" y="2661508"/>
                </a:lnTo>
                <a:lnTo>
                  <a:pt x="737640" y="2651630"/>
                </a:lnTo>
                <a:close/>
                <a:moveTo>
                  <a:pt x="2773559" y="2261241"/>
                </a:moveTo>
                <a:lnTo>
                  <a:pt x="2858482" y="2341154"/>
                </a:lnTo>
                <a:lnTo>
                  <a:pt x="2225775" y="2389347"/>
                </a:lnTo>
                <a:lnTo>
                  <a:pt x="2140853" y="2309430"/>
                </a:lnTo>
                <a:close/>
                <a:moveTo>
                  <a:pt x="7806081" y="2223312"/>
                </a:moveTo>
                <a:lnTo>
                  <a:pt x="7722172" y="3078945"/>
                </a:lnTo>
                <a:lnTo>
                  <a:pt x="7352781" y="3308051"/>
                </a:lnTo>
                <a:lnTo>
                  <a:pt x="7436690" y="2452419"/>
                </a:lnTo>
                <a:close/>
                <a:moveTo>
                  <a:pt x="3956837" y="2197219"/>
                </a:moveTo>
                <a:lnTo>
                  <a:pt x="4435657" y="2387189"/>
                </a:lnTo>
                <a:lnTo>
                  <a:pt x="4488536" y="2579443"/>
                </a:lnTo>
                <a:lnTo>
                  <a:pt x="4009715" y="2389471"/>
                </a:lnTo>
                <a:close/>
                <a:moveTo>
                  <a:pt x="3111603" y="2106224"/>
                </a:moveTo>
                <a:lnTo>
                  <a:pt x="3676992" y="2192851"/>
                </a:lnTo>
                <a:lnTo>
                  <a:pt x="3758368" y="2329060"/>
                </a:lnTo>
                <a:lnTo>
                  <a:pt x="3192979" y="2242432"/>
                </a:lnTo>
                <a:close/>
                <a:moveTo>
                  <a:pt x="5781750" y="2095963"/>
                </a:moveTo>
                <a:lnTo>
                  <a:pt x="5707593" y="2376487"/>
                </a:lnTo>
                <a:lnTo>
                  <a:pt x="5963247" y="2792400"/>
                </a:lnTo>
                <a:lnTo>
                  <a:pt x="6082683" y="2668031"/>
                </a:lnTo>
                <a:close/>
                <a:moveTo>
                  <a:pt x="2495298" y="1979451"/>
                </a:moveTo>
                <a:lnTo>
                  <a:pt x="2547417" y="2027072"/>
                </a:lnTo>
                <a:lnTo>
                  <a:pt x="1872851" y="2056580"/>
                </a:lnTo>
                <a:lnTo>
                  <a:pt x="1820669" y="2008961"/>
                </a:lnTo>
                <a:close/>
                <a:moveTo>
                  <a:pt x="8377613" y="1857548"/>
                </a:moveTo>
                <a:lnTo>
                  <a:pt x="8377613" y="2230399"/>
                </a:lnTo>
                <a:lnTo>
                  <a:pt x="8303646" y="2736295"/>
                </a:lnTo>
                <a:lnTo>
                  <a:pt x="8001383" y="2924622"/>
                </a:lnTo>
                <a:lnTo>
                  <a:pt x="8135321" y="2008513"/>
                </a:lnTo>
                <a:close/>
                <a:moveTo>
                  <a:pt x="3841137" y="1794411"/>
                </a:moveTo>
                <a:lnTo>
                  <a:pt x="4344718" y="2019845"/>
                </a:lnTo>
                <a:lnTo>
                  <a:pt x="4386451" y="2169480"/>
                </a:lnTo>
                <a:lnTo>
                  <a:pt x="3882870" y="1944046"/>
                </a:lnTo>
                <a:close/>
                <a:moveTo>
                  <a:pt x="2889006" y="1740524"/>
                </a:moveTo>
                <a:lnTo>
                  <a:pt x="3488655" y="1855394"/>
                </a:lnTo>
                <a:lnTo>
                  <a:pt x="3547613" y="1952660"/>
                </a:lnTo>
                <a:lnTo>
                  <a:pt x="2947964" y="1837790"/>
                </a:lnTo>
                <a:close/>
                <a:moveTo>
                  <a:pt x="2216973" y="1697653"/>
                </a:moveTo>
                <a:lnTo>
                  <a:pt x="2236289" y="1712914"/>
                </a:lnTo>
                <a:lnTo>
                  <a:pt x="1519863" y="1723806"/>
                </a:lnTo>
                <a:lnTo>
                  <a:pt x="1500548" y="1708545"/>
                </a:lnTo>
                <a:close/>
                <a:moveTo>
                  <a:pt x="4596319" y="1684169"/>
                </a:moveTo>
                <a:lnTo>
                  <a:pt x="5007949" y="2025486"/>
                </a:lnTo>
                <a:lnTo>
                  <a:pt x="5009468" y="2177779"/>
                </a:lnTo>
                <a:lnTo>
                  <a:pt x="4597839" y="1836527"/>
                </a:lnTo>
                <a:close/>
                <a:moveTo>
                  <a:pt x="7207825" y="1461648"/>
                </a:moveTo>
                <a:lnTo>
                  <a:pt x="7349425" y="2327223"/>
                </a:lnTo>
                <a:lnTo>
                  <a:pt x="7038867" y="2652392"/>
                </a:lnTo>
                <a:lnTo>
                  <a:pt x="6897266" y="1786755"/>
                </a:lnTo>
                <a:close/>
                <a:moveTo>
                  <a:pt x="3725438" y="1391544"/>
                </a:moveTo>
                <a:lnTo>
                  <a:pt x="4253780" y="1652503"/>
                </a:lnTo>
                <a:lnTo>
                  <a:pt x="4284367" y="1759584"/>
                </a:lnTo>
                <a:lnTo>
                  <a:pt x="3756025" y="1498625"/>
                </a:lnTo>
                <a:close/>
                <a:moveTo>
                  <a:pt x="2666409" y="1374763"/>
                </a:moveTo>
                <a:lnTo>
                  <a:pt x="3300319" y="1517939"/>
                </a:lnTo>
                <a:lnTo>
                  <a:pt x="3336859" y="1576260"/>
                </a:lnTo>
                <a:lnTo>
                  <a:pt x="2702949" y="1433084"/>
                </a:lnTo>
                <a:close/>
                <a:moveTo>
                  <a:pt x="5247201" y="1300358"/>
                </a:moveTo>
                <a:lnTo>
                  <a:pt x="5828549" y="1919225"/>
                </a:lnTo>
                <a:lnTo>
                  <a:pt x="5826649" y="1926508"/>
                </a:lnTo>
                <a:lnTo>
                  <a:pt x="6025244" y="1573096"/>
                </a:lnTo>
                <a:lnTo>
                  <a:pt x="6411163" y="2306640"/>
                </a:lnTo>
                <a:lnTo>
                  <a:pt x="6407553" y="2313037"/>
                </a:lnTo>
                <a:lnTo>
                  <a:pt x="6679925" y="2028776"/>
                </a:lnTo>
                <a:lnTo>
                  <a:pt x="6855786" y="2821403"/>
                </a:lnTo>
                <a:lnTo>
                  <a:pt x="6850847" y="2826532"/>
                </a:lnTo>
                <a:lnTo>
                  <a:pt x="7174578" y="2626427"/>
                </a:lnTo>
                <a:lnTo>
                  <a:pt x="7140634" y="3421650"/>
                </a:lnTo>
                <a:lnTo>
                  <a:pt x="7134808" y="3425260"/>
                </a:lnTo>
                <a:lnTo>
                  <a:pt x="7485263" y="3317926"/>
                </a:lnTo>
                <a:lnTo>
                  <a:pt x="7255827" y="4062363"/>
                </a:lnTo>
                <a:lnTo>
                  <a:pt x="7249494" y="4064326"/>
                </a:lnTo>
                <a:lnTo>
                  <a:pt x="7601723" y="4051598"/>
                </a:lnTo>
                <a:lnTo>
                  <a:pt x="7203392" y="4698391"/>
                </a:lnTo>
                <a:lnTo>
                  <a:pt x="7197059" y="4698644"/>
                </a:lnTo>
                <a:lnTo>
                  <a:pt x="7527376" y="4775963"/>
                </a:lnTo>
                <a:lnTo>
                  <a:pt x="6996437" y="5287368"/>
                </a:lnTo>
                <a:lnTo>
                  <a:pt x="6990484" y="5285975"/>
                </a:lnTo>
                <a:lnTo>
                  <a:pt x="7277992" y="5443019"/>
                </a:lnTo>
                <a:lnTo>
                  <a:pt x="6657571" y="5792568"/>
                </a:lnTo>
                <a:lnTo>
                  <a:pt x="6652378" y="5789718"/>
                </a:lnTo>
                <a:lnTo>
                  <a:pt x="6880357" y="6011353"/>
                </a:lnTo>
                <a:lnTo>
                  <a:pt x="6217127" y="6184987"/>
                </a:lnTo>
                <a:lnTo>
                  <a:pt x="6213011" y="6180998"/>
                </a:lnTo>
                <a:lnTo>
                  <a:pt x="6369557" y="6448732"/>
                </a:lnTo>
                <a:lnTo>
                  <a:pt x="5710379" y="6444869"/>
                </a:lnTo>
                <a:lnTo>
                  <a:pt x="5710443" y="6444996"/>
                </a:lnTo>
                <a:lnTo>
                  <a:pt x="5707593" y="6440120"/>
                </a:lnTo>
                <a:lnTo>
                  <a:pt x="5786372" y="6733437"/>
                </a:lnTo>
                <a:lnTo>
                  <a:pt x="5175071" y="6562525"/>
                </a:lnTo>
                <a:lnTo>
                  <a:pt x="5173615" y="6557206"/>
                </a:lnTo>
                <a:lnTo>
                  <a:pt x="5173804" y="6839062"/>
                </a:lnTo>
                <a:lnTo>
                  <a:pt x="5173804" y="6854893"/>
                </a:lnTo>
                <a:lnTo>
                  <a:pt x="5147524" y="6839062"/>
                </a:lnTo>
                <a:lnTo>
                  <a:pt x="4648565" y="6537956"/>
                </a:lnTo>
                <a:lnTo>
                  <a:pt x="4648565" y="6532573"/>
                </a:lnTo>
                <a:lnTo>
                  <a:pt x="4574662" y="6814556"/>
                </a:lnTo>
                <a:lnTo>
                  <a:pt x="4165755" y="6381165"/>
                </a:lnTo>
                <a:lnTo>
                  <a:pt x="4167085" y="6376100"/>
                </a:lnTo>
                <a:lnTo>
                  <a:pt x="4028208" y="6624393"/>
                </a:lnTo>
                <a:lnTo>
                  <a:pt x="3756279" y="6110201"/>
                </a:lnTo>
                <a:lnTo>
                  <a:pt x="3758812" y="6105706"/>
                </a:lnTo>
                <a:lnTo>
                  <a:pt x="3568069" y="6305620"/>
                </a:lnTo>
                <a:lnTo>
                  <a:pt x="3443440" y="5749697"/>
                </a:lnTo>
                <a:lnTo>
                  <a:pt x="3446860" y="5746088"/>
                </a:lnTo>
                <a:lnTo>
                  <a:pt x="3219957" y="5886984"/>
                </a:lnTo>
                <a:lnTo>
                  <a:pt x="3242565" y="5328909"/>
                </a:lnTo>
                <a:lnTo>
                  <a:pt x="3246681" y="5326376"/>
                </a:lnTo>
                <a:lnTo>
                  <a:pt x="3000906" y="5402238"/>
                </a:lnTo>
                <a:lnTo>
                  <a:pt x="3160809" y="4879498"/>
                </a:lnTo>
                <a:lnTo>
                  <a:pt x="3165242" y="4878105"/>
                </a:lnTo>
                <a:lnTo>
                  <a:pt x="2918074" y="4887540"/>
                </a:lnTo>
                <a:lnTo>
                  <a:pt x="3196716" y="4433063"/>
                </a:lnTo>
                <a:lnTo>
                  <a:pt x="3201212" y="4432873"/>
                </a:lnTo>
                <a:lnTo>
                  <a:pt x="2969306" y="4379110"/>
                </a:lnTo>
                <a:lnTo>
                  <a:pt x="3341166" y="4019430"/>
                </a:lnTo>
                <a:lnTo>
                  <a:pt x="3345346" y="4020380"/>
                </a:lnTo>
                <a:lnTo>
                  <a:pt x="3143330" y="3910639"/>
                </a:lnTo>
                <a:lnTo>
                  <a:pt x="3578264" y="3664435"/>
                </a:lnTo>
                <a:lnTo>
                  <a:pt x="3581938" y="3666398"/>
                </a:lnTo>
                <a:lnTo>
                  <a:pt x="3421592" y="3511190"/>
                </a:lnTo>
                <a:lnTo>
                  <a:pt x="3886797" y="3388343"/>
                </a:lnTo>
                <a:lnTo>
                  <a:pt x="3889710" y="3391128"/>
                </a:lnTo>
                <a:lnTo>
                  <a:pt x="3779456" y="3203438"/>
                </a:lnTo>
                <a:lnTo>
                  <a:pt x="4242128" y="3205147"/>
                </a:lnTo>
                <a:lnTo>
                  <a:pt x="4244091" y="3208566"/>
                </a:lnTo>
                <a:lnTo>
                  <a:pt x="4188363" y="3002891"/>
                </a:lnTo>
                <a:lnTo>
                  <a:pt x="4617661" y="3121876"/>
                </a:lnTo>
                <a:lnTo>
                  <a:pt x="4618674" y="3125612"/>
                </a:lnTo>
                <a:lnTo>
                  <a:pt x="4618104" y="2916706"/>
                </a:lnTo>
                <a:lnTo>
                  <a:pt x="4813343" y="3033919"/>
                </a:lnTo>
                <a:lnTo>
                  <a:pt x="4847604" y="2905308"/>
                </a:lnTo>
                <a:lnTo>
                  <a:pt x="4611898" y="2744464"/>
                </a:lnTo>
                <a:lnTo>
                  <a:pt x="4610885" y="2505860"/>
                </a:lnTo>
                <a:lnTo>
                  <a:pt x="4889843" y="2696210"/>
                </a:lnTo>
                <a:lnTo>
                  <a:pt x="4931766" y="2538345"/>
                </a:lnTo>
                <a:lnTo>
                  <a:pt x="4604932" y="2290495"/>
                </a:lnTo>
                <a:lnTo>
                  <a:pt x="4603666" y="2095076"/>
                </a:lnTo>
                <a:lnTo>
                  <a:pt x="4974766" y="2376487"/>
                </a:lnTo>
                <a:lnTo>
                  <a:pt x="5049936" y="2093367"/>
                </a:lnTo>
                <a:lnTo>
                  <a:pt x="5506971" y="2518399"/>
                </a:lnTo>
                <a:lnTo>
                  <a:pt x="5594110" y="2363695"/>
                </a:lnTo>
                <a:lnTo>
                  <a:pt x="5104017" y="1841970"/>
                </a:lnTo>
                <a:close/>
                <a:moveTo>
                  <a:pt x="4589100" y="1273385"/>
                </a:moveTo>
                <a:lnTo>
                  <a:pt x="5014915" y="1654534"/>
                </a:lnTo>
                <a:lnTo>
                  <a:pt x="5016688" y="1763704"/>
                </a:lnTo>
                <a:lnTo>
                  <a:pt x="4590873" y="1382492"/>
                </a:lnTo>
                <a:close/>
                <a:moveTo>
                  <a:pt x="2443813" y="1009004"/>
                </a:moveTo>
                <a:lnTo>
                  <a:pt x="3111920" y="1180486"/>
                </a:lnTo>
                <a:lnTo>
                  <a:pt x="3126105" y="1199863"/>
                </a:lnTo>
                <a:lnTo>
                  <a:pt x="2457935" y="1028381"/>
                </a:lnTo>
                <a:close/>
                <a:moveTo>
                  <a:pt x="3609738" y="988739"/>
                </a:moveTo>
                <a:lnTo>
                  <a:pt x="4162841" y="1285159"/>
                </a:lnTo>
                <a:lnTo>
                  <a:pt x="4182283" y="1349686"/>
                </a:lnTo>
                <a:lnTo>
                  <a:pt x="3629180" y="1053203"/>
                </a:lnTo>
                <a:close/>
                <a:moveTo>
                  <a:pt x="7735787" y="894517"/>
                </a:moveTo>
                <a:lnTo>
                  <a:pt x="7843127" y="1833109"/>
                </a:lnTo>
                <a:lnTo>
                  <a:pt x="7589247" y="2100019"/>
                </a:lnTo>
                <a:lnTo>
                  <a:pt x="7481906" y="1161429"/>
                </a:lnTo>
                <a:close/>
                <a:moveTo>
                  <a:pt x="6405780" y="872226"/>
                </a:moveTo>
                <a:lnTo>
                  <a:pt x="6776563" y="1686955"/>
                </a:lnTo>
                <a:lnTo>
                  <a:pt x="6550420" y="2090899"/>
                </a:lnTo>
                <a:lnTo>
                  <a:pt x="6179637" y="1276171"/>
                </a:lnTo>
                <a:close/>
                <a:moveTo>
                  <a:pt x="4581944" y="862537"/>
                </a:moveTo>
                <a:lnTo>
                  <a:pt x="5021881" y="1283580"/>
                </a:lnTo>
                <a:lnTo>
                  <a:pt x="5023844" y="1349627"/>
                </a:lnTo>
                <a:lnTo>
                  <a:pt x="4583907" y="928521"/>
                </a:lnTo>
                <a:close/>
                <a:moveTo>
                  <a:pt x="3494038" y="585871"/>
                </a:moveTo>
                <a:lnTo>
                  <a:pt x="4071903" y="917816"/>
                </a:lnTo>
                <a:lnTo>
                  <a:pt x="4080199" y="939726"/>
                </a:lnTo>
                <a:lnTo>
                  <a:pt x="3502334" y="607844"/>
                </a:lnTo>
                <a:close/>
                <a:moveTo>
                  <a:pt x="5444466" y="507352"/>
                </a:moveTo>
                <a:lnTo>
                  <a:pt x="6032020" y="1210314"/>
                </a:lnTo>
                <a:lnTo>
                  <a:pt x="5911444" y="1669160"/>
                </a:lnTo>
                <a:lnTo>
                  <a:pt x="5323890" y="966198"/>
                </a:lnTo>
                <a:close/>
                <a:moveTo>
                  <a:pt x="4574725" y="451691"/>
                </a:moveTo>
                <a:lnTo>
                  <a:pt x="5028847" y="912627"/>
                </a:lnTo>
                <a:lnTo>
                  <a:pt x="5031064" y="935486"/>
                </a:lnTo>
                <a:lnTo>
                  <a:pt x="4577005" y="474551"/>
                </a:lnTo>
                <a:close/>
                <a:moveTo>
                  <a:pt x="8263686" y="327323"/>
                </a:moveTo>
                <a:lnTo>
                  <a:pt x="8336766" y="1338990"/>
                </a:lnTo>
                <a:lnTo>
                  <a:pt x="8139627" y="1547706"/>
                </a:lnTo>
                <a:lnTo>
                  <a:pt x="8066484" y="536039"/>
                </a:lnTo>
                <a:close/>
                <a:moveTo>
                  <a:pt x="6786379" y="171355"/>
                </a:moveTo>
                <a:lnTo>
                  <a:pt x="7142027" y="1067265"/>
                </a:lnTo>
                <a:lnTo>
                  <a:pt x="6957427" y="1398577"/>
                </a:lnTo>
                <a:lnTo>
                  <a:pt x="6601779" y="502667"/>
                </a:lnTo>
                <a:close/>
                <a:moveTo>
                  <a:pt x="7767324" y="2"/>
                </a:moveTo>
                <a:lnTo>
                  <a:pt x="7779166" y="2"/>
                </a:lnTo>
                <a:lnTo>
                  <a:pt x="7771566" y="13870"/>
                </a:lnTo>
                <a:close/>
                <a:moveTo>
                  <a:pt x="7118406" y="2"/>
                </a:moveTo>
                <a:lnTo>
                  <a:pt x="7351578" y="2"/>
                </a:lnTo>
                <a:lnTo>
                  <a:pt x="7507491" y="447513"/>
                </a:lnTo>
                <a:lnTo>
                  <a:pt x="7364497" y="706191"/>
                </a:lnTo>
                <a:close/>
                <a:moveTo>
                  <a:pt x="6304645" y="1"/>
                </a:moveTo>
                <a:lnTo>
                  <a:pt x="6385768" y="1"/>
                </a:lnTo>
                <a:lnTo>
                  <a:pt x="6363730" y="85742"/>
                </a:lnTo>
                <a:close/>
                <a:moveTo>
                  <a:pt x="5567385" y="0"/>
                </a:moveTo>
                <a:lnTo>
                  <a:pt x="5857299" y="0"/>
                </a:lnTo>
                <a:lnTo>
                  <a:pt x="6235555" y="501337"/>
                </a:lnTo>
                <a:lnTo>
                  <a:pt x="6137587" y="877482"/>
                </a:lnTo>
                <a:lnTo>
                  <a:pt x="5543827" y="904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14E23-4D5A-C225-A302-6C9C57B2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08" y="2643127"/>
            <a:ext cx="7239024" cy="13255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D0999-C447-FB95-885F-11AEB8E057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908" y="1714110"/>
            <a:ext cx="1840546" cy="610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9DFD76-F8BE-B383-F2CB-FD881A7180E6}"/>
              </a:ext>
            </a:extLst>
          </p:cNvPr>
          <p:cNvSpPr txBox="1"/>
          <p:nvPr userDrawn="1"/>
        </p:nvSpPr>
        <p:spPr>
          <a:xfrm>
            <a:off x="383907" y="6267664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jmangroup.com</a:t>
            </a:r>
            <a:endParaRPr lang="en-GB" sz="800" spc="55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225CFFB-FF9E-47C5-8A38-CBE27EAF4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39F9F6DA-54B0-4E86-A2E9-77437AD922F7}" type="datetime4">
              <a:rPr lang="en-GB" smtClean="0"/>
              <a:t>03 April 2025</a:t>
            </a:fld>
            <a:endParaRPr lang="en-GB"/>
          </a:p>
        </p:txBody>
      </p:sp>
      <p:pic>
        <p:nvPicPr>
          <p:cNvPr id="4" name="Picture 3" descr="A logo with red text&#10;&#10;Description automatically generated">
            <a:extLst>
              <a:ext uri="{FF2B5EF4-FFF2-40B4-BE49-F238E27FC236}">
                <a16:creationId xmlns:a16="http://schemas.microsoft.com/office/drawing/2014/main" id="{8DB25980-942F-BCB0-63D6-9E1EC9E4F27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77064" y="5852078"/>
            <a:ext cx="631029" cy="631029"/>
          </a:xfrm>
          <a:prstGeom prst="rect">
            <a:avLst/>
          </a:prstGeom>
        </p:spPr>
      </p:pic>
      <p:pic>
        <p:nvPicPr>
          <p:cNvPr id="5" name="Picture 4" descr="A white and blue sign with black text&#10;&#10;Description automatically generated">
            <a:extLst>
              <a:ext uri="{FF2B5EF4-FFF2-40B4-BE49-F238E27FC236}">
                <a16:creationId xmlns:a16="http://schemas.microsoft.com/office/drawing/2014/main" id="{4C8A55FB-A312-023A-E6D6-9FA5A7265D2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262308" y="5852078"/>
            <a:ext cx="790960" cy="63102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1A71BBA-334F-A93A-42F0-7FE6ACAA1FBE}"/>
              </a:ext>
            </a:extLst>
          </p:cNvPr>
          <p:cNvGrpSpPr/>
          <p:nvPr userDrawn="1"/>
        </p:nvGrpSpPr>
        <p:grpSpPr>
          <a:xfrm>
            <a:off x="8227477" y="5847136"/>
            <a:ext cx="2772644" cy="631029"/>
            <a:chOff x="4757737" y="3124200"/>
            <a:chExt cx="2678906" cy="60969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67B0825-CB16-8B8B-D690-C5157A021FBC}"/>
                </a:ext>
              </a:extLst>
            </p:cNvPr>
            <p:cNvSpPr/>
            <p:nvPr/>
          </p:nvSpPr>
          <p:spPr>
            <a:xfrm>
              <a:off x="4778375" y="3143250"/>
              <a:ext cx="2636838" cy="571499"/>
            </a:xfrm>
            <a:custGeom>
              <a:avLst/>
              <a:gdLst>
                <a:gd name="connsiteX0" fmla="*/ 0 w 2626995"/>
                <a:gd name="connsiteY0" fmla="*/ 0 h 558831"/>
                <a:gd name="connsiteX1" fmla="*/ 2626995 w 2626995"/>
                <a:gd name="connsiteY1" fmla="*/ 0 h 558831"/>
                <a:gd name="connsiteX2" fmla="*/ 2626995 w 2626995"/>
                <a:gd name="connsiteY2" fmla="*/ 558832 h 558831"/>
                <a:gd name="connsiteX3" fmla="*/ 0 w 2626995"/>
                <a:gd name="connsiteY3" fmla="*/ 558832 h 5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995" h="558831">
                  <a:moveTo>
                    <a:pt x="0" y="0"/>
                  </a:moveTo>
                  <a:lnTo>
                    <a:pt x="2626995" y="0"/>
                  </a:lnTo>
                  <a:lnTo>
                    <a:pt x="2626995" y="558832"/>
                  </a:lnTo>
                  <a:lnTo>
                    <a:pt x="0" y="558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0227346-5EBD-0CE9-2493-3E5BD6C5EEA3}"/>
                </a:ext>
              </a:extLst>
            </p:cNvPr>
            <p:cNvSpPr/>
            <p:nvPr/>
          </p:nvSpPr>
          <p:spPr>
            <a:xfrm>
              <a:off x="4757737" y="3124200"/>
              <a:ext cx="2678906" cy="609695"/>
            </a:xfrm>
            <a:custGeom>
              <a:avLst/>
              <a:gdLst>
                <a:gd name="connsiteX0" fmla="*/ 2653570 w 2678906"/>
                <a:gd name="connsiteY0" fmla="*/ 25432 h 609695"/>
                <a:gd name="connsiteX1" fmla="*/ 2653570 w 2678906"/>
                <a:gd name="connsiteY1" fmla="*/ 584264 h 609695"/>
                <a:gd name="connsiteX2" fmla="*/ 25432 w 2678906"/>
                <a:gd name="connsiteY2" fmla="*/ 584264 h 609695"/>
                <a:gd name="connsiteX3" fmla="*/ 25432 w 2678906"/>
                <a:gd name="connsiteY3" fmla="*/ 25432 h 609695"/>
                <a:gd name="connsiteX4" fmla="*/ 2653570 w 2678906"/>
                <a:gd name="connsiteY4" fmla="*/ 25432 h 609695"/>
                <a:gd name="connsiteX5" fmla="*/ 2678906 w 2678906"/>
                <a:gd name="connsiteY5" fmla="*/ 0 h 609695"/>
                <a:gd name="connsiteX6" fmla="*/ 0 w 2678906"/>
                <a:gd name="connsiteY6" fmla="*/ 0 h 609695"/>
                <a:gd name="connsiteX7" fmla="*/ 0 w 2678906"/>
                <a:gd name="connsiteY7" fmla="*/ 609695 h 609695"/>
                <a:gd name="connsiteX8" fmla="*/ 2678906 w 2678906"/>
                <a:gd name="connsiteY8" fmla="*/ 609695 h 609695"/>
                <a:gd name="connsiteX9" fmla="*/ 2678906 w 2678906"/>
                <a:gd name="connsiteY9" fmla="*/ 0 h 609695"/>
                <a:gd name="connsiteX10" fmla="*/ 2678906 w 2678906"/>
                <a:gd name="connsiteY10" fmla="*/ 0 h 60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78906" h="609695">
                  <a:moveTo>
                    <a:pt x="2653570" y="25432"/>
                  </a:moveTo>
                  <a:lnTo>
                    <a:pt x="2653570" y="584264"/>
                  </a:lnTo>
                  <a:lnTo>
                    <a:pt x="25432" y="584264"/>
                  </a:lnTo>
                  <a:lnTo>
                    <a:pt x="25432" y="25432"/>
                  </a:lnTo>
                  <a:lnTo>
                    <a:pt x="2653570" y="25432"/>
                  </a:lnTo>
                  <a:moveTo>
                    <a:pt x="2678906" y="0"/>
                  </a:moveTo>
                  <a:lnTo>
                    <a:pt x="0" y="0"/>
                  </a:lnTo>
                  <a:lnTo>
                    <a:pt x="0" y="609695"/>
                  </a:lnTo>
                  <a:lnTo>
                    <a:pt x="2678906" y="609695"/>
                  </a:lnTo>
                  <a:lnTo>
                    <a:pt x="2678906" y="0"/>
                  </a:lnTo>
                  <a:lnTo>
                    <a:pt x="2678906" y="0"/>
                  </a:lnTo>
                  <a:close/>
                </a:path>
              </a:pathLst>
            </a:custGeom>
            <a:solidFill>
              <a:srgbClr val="FCD0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229E63-028F-EF3C-1B95-2E61EB6F355A}"/>
                </a:ext>
              </a:extLst>
            </p:cNvPr>
            <p:cNvSpPr/>
            <p:nvPr/>
          </p:nvSpPr>
          <p:spPr>
            <a:xfrm>
              <a:off x="5609653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CF458F8-8CCF-0F05-5165-8C51410680C2}"/>
                </a:ext>
              </a:extLst>
            </p:cNvPr>
            <p:cNvSpPr/>
            <p:nvPr/>
          </p:nvSpPr>
          <p:spPr>
            <a:xfrm>
              <a:off x="5605366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5" name="Graphic 3">
              <a:extLst>
                <a:ext uri="{FF2B5EF4-FFF2-40B4-BE49-F238E27FC236}">
                  <a16:creationId xmlns:a16="http://schemas.microsoft.com/office/drawing/2014/main" id="{665C9FC8-8A8B-E44E-962F-10A24B11307F}"/>
                </a:ext>
              </a:extLst>
            </p:cNvPr>
            <p:cNvGrpSpPr/>
            <p:nvPr/>
          </p:nvGrpSpPr>
          <p:grpSpPr>
            <a:xfrm>
              <a:off x="4876799" y="3243548"/>
              <a:ext cx="184499" cy="184594"/>
              <a:chOff x="4876799" y="3243548"/>
              <a:chExt cx="184499" cy="184594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FA61436-CC82-2162-C13B-61FEE9E3AB3F}"/>
                  </a:ext>
                </a:extLst>
              </p:cNvPr>
              <p:cNvSpPr/>
              <p:nvPr/>
            </p:nvSpPr>
            <p:spPr>
              <a:xfrm>
                <a:off x="4876799" y="3243548"/>
                <a:ext cx="184499" cy="184594"/>
              </a:xfrm>
              <a:custGeom>
                <a:avLst/>
                <a:gdLst>
                  <a:gd name="connsiteX0" fmla="*/ 0 w 184499"/>
                  <a:gd name="connsiteY0" fmla="*/ 0 h 184594"/>
                  <a:gd name="connsiteX1" fmla="*/ 184499 w 184499"/>
                  <a:gd name="connsiteY1" fmla="*/ 0 h 184594"/>
                  <a:gd name="connsiteX2" fmla="*/ 184499 w 184499"/>
                  <a:gd name="connsiteY2" fmla="*/ 184595 h 184594"/>
                  <a:gd name="connsiteX3" fmla="*/ 0 w 184499"/>
                  <a:gd name="connsiteY3" fmla="*/ 184595 h 184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9" h="184594">
                    <a:moveTo>
                      <a:pt x="0" y="0"/>
                    </a:moveTo>
                    <a:lnTo>
                      <a:pt x="184499" y="0"/>
                    </a:lnTo>
                    <a:lnTo>
                      <a:pt x="184499" y="184595"/>
                    </a:lnTo>
                    <a:lnTo>
                      <a:pt x="0" y="184595"/>
                    </a:lnTo>
                    <a:close/>
                  </a:path>
                </a:pathLst>
              </a:custGeom>
              <a:solidFill>
                <a:srgbClr val="FCD0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85" name="Graphic 3">
                <a:extLst>
                  <a:ext uri="{FF2B5EF4-FFF2-40B4-BE49-F238E27FC236}">
                    <a16:creationId xmlns:a16="http://schemas.microsoft.com/office/drawing/2014/main" id="{5D8B67BA-0281-6E11-79BA-BD8D0E3D1717}"/>
                  </a:ext>
                </a:extLst>
              </p:cNvPr>
              <p:cNvGrpSpPr/>
              <p:nvPr/>
            </p:nvGrpSpPr>
            <p:grpSpPr>
              <a:xfrm>
                <a:off x="4897849" y="3268503"/>
                <a:ext cx="147827" cy="84677"/>
                <a:chOff x="4897849" y="3268503"/>
                <a:chExt cx="147827" cy="84677"/>
              </a:xfrm>
              <a:solidFill>
                <a:srgbClr val="333333"/>
              </a:solidFill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CFCC55D5-9162-9A66-4288-1C2249DA5AC8}"/>
                    </a:ext>
                  </a:extLst>
                </p:cNvPr>
                <p:cNvSpPr/>
                <p:nvPr/>
              </p:nvSpPr>
              <p:spPr>
                <a:xfrm>
                  <a:off x="4897849" y="3268598"/>
                  <a:ext cx="64293" cy="84582"/>
                </a:xfrm>
                <a:custGeom>
                  <a:avLst/>
                  <a:gdLst>
                    <a:gd name="connsiteX0" fmla="*/ 26670 w 64293"/>
                    <a:gd name="connsiteY0" fmla="*/ 4763 h 84582"/>
                    <a:gd name="connsiteX1" fmla="*/ 26670 w 64293"/>
                    <a:gd name="connsiteY1" fmla="*/ 39148 h 84582"/>
                    <a:gd name="connsiteX2" fmla="*/ 36766 w 64293"/>
                    <a:gd name="connsiteY2" fmla="*/ 39148 h 84582"/>
                    <a:gd name="connsiteX3" fmla="*/ 49054 w 64293"/>
                    <a:gd name="connsiteY3" fmla="*/ 28766 h 84582"/>
                    <a:gd name="connsiteX4" fmla="*/ 52197 w 64293"/>
                    <a:gd name="connsiteY4" fmla="*/ 28766 h 84582"/>
                    <a:gd name="connsiteX5" fmla="*/ 52197 w 64293"/>
                    <a:gd name="connsiteY5" fmla="*/ 53816 h 84582"/>
                    <a:gd name="connsiteX6" fmla="*/ 49054 w 64293"/>
                    <a:gd name="connsiteY6" fmla="*/ 53816 h 84582"/>
                    <a:gd name="connsiteX7" fmla="*/ 36766 w 64293"/>
                    <a:gd name="connsiteY7" fmla="*/ 43529 h 84582"/>
                    <a:gd name="connsiteX8" fmla="*/ 26670 w 64293"/>
                    <a:gd name="connsiteY8" fmla="*/ 43529 h 84582"/>
                    <a:gd name="connsiteX9" fmla="*/ 26670 w 64293"/>
                    <a:gd name="connsiteY9" fmla="*/ 73343 h 84582"/>
                    <a:gd name="connsiteX10" fmla="*/ 39529 w 64293"/>
                    <a:gd name="connsiteY10" fmla="*/ 80867 h 84582"/>
                    <a:gd name="connsiteX11" fmla="*/ 39529 w 64293"/>
                    <a:gd name="connsiteY11" fmla="*/ 84582 h 84582"/>
                    <a:gd name="connsiteX12" fmla="*/ 0 w 64293"/>
                    <a:gd name="connsiteY12" fmla="*/ 84582 h 84582"/>
                    <a:gd name="connsiteX13" fmla="*/ 0 w 64293"/>
                    <a:gd name="connsiteY13" fmla="*/ 80867 h 84582"/>
                    <a:gd name="connsiteX14" fmla="*/ 11049 w 64293"/>
                    <a:gd name="connsiteY14" fmla="*/ 73819 h 84582"/>
                    <a:gd name="connsiteX15" fmla="*/ 11049 w 64293"/>
                    <a:gd name="connsiteY15" fmla="*/ 11430 h 84582"/>
                    <a:gd name="connsiteX16" fmla="*/ 0 w 64293"/>
                    <a:gd name="connsiteY16" fmla="*/ 4382 h 84582"/>
                    <a:gd name="connsiteX17" fmla="*/ 0 w 64293"/>
                    <a:gd name="connsiteY17" fmla="*/ 667 h 84582"/>
                    <a:gd name="connsiteX18" fmla="*/ 52483 w 64293"/>
                    <a:gd name="connsiteY18" fmla="*/ 667 h 84582"/>
                    <a:gd name="connsiteX19" fmla="*/ 64294 w 64293"/>
                    <a:gd name="connsiteY19" fmla="*/ 0 h 84582"/>
                    <a:gd name="connsiteX20" fmla="*/ 64294 w 64293"/>
                    <a:gd name="connsiteY20" fmla="*/ 25908 h 84582"/>
                    <a:gd name="connsiteX21" fmla="*/ 60865 w 64293"/>
                    <a:gd name="connsiteY21" fmla="*/ 25908 h 84582"/>
                    <a:gd name="connsiteX22" fmla="*/ 39434 w 64293"/>
                    <a:gd name="connsiteY22" fmla="*/ 4858 h 84582"/>
                    <a:gd name="connsiteX23" fmla="*/ 26670 w 64293"/>
                    <a:gd name="connsiteY23" fmla="*/ 4858 h 84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4293" h="84582">
                      <a:moveTo>
                        <a:pt x="26670" y="4763"/>
                      </a:moveTo>
                      <a:lnTo>
                        <a:pt x="26670" y="39148"/>
                      </a:lnTo>
                      <a:lnTo>
                        <a:pt x="36766" y="39148"/>
                      </a:lnTo>
                      <a:cubicBezTo>
                        <a:pt x="47720" y="39148"/>
                        <a:pt x="48292" y="37338"/>
                        <a:pt x="49054" y="28766"/>
                      </a:cubicBezTo>
                      <a:lnTo>
                        <a:pt x="52197" y="28766"/>
                      </a:lnTo>
                      <a:lnTo>
                        <a:pt x="52197" y="53816"/>
                      </a:lnTo>
                      <a:lnTo>
                        <a:pt x="49054" y="53816"/>
                      </a:lnTo>
                      <a:cubicBezTo>
                        <a:pt x="48197" y="45244"/>
                        <a:pt x="47625" y="43529"/>
                        <a:pt x="36766" y="43529"/>
                      </a:cubicBezTo>
                      <a:lnTo>
                        <a:pt x="26670" y="43529"/>
                      </a:lnTo>
                      <a:lnTo>
                        <a:pt x="26670" y="73343"/>
                      </a:lnTo>
                      <a:cubicBezTo>
                        <a:pt x="26670" y="79439"/>
                        <a:pt x="28289" y="80867"/>
                        <a:pt x="39529" y="80867"/>
                      </a:cubicBezTo>
                      <a:lnTo>
                        <a:pt x="39529" y="84582"/>
                      </a:lnTo>
                      <a:lnTo>
                        <a:pt x="0" y="84582"/>
                      </a:lnTo>
                      <a:lnTo>
                        <a:pt x="0" y="80867"/>
                      </a:lnTo>
                      <a:cubicBezTo>
                        <a:pt x="8191" y="80867"/>
                        <a:pt x="11049" y="80486"/>
                        <a:pt x="11049" y="73819"/>
                      </a:cubicBezTo>
                      <a:lnTo>
                        <a:pt x="11049" y="11430"/>
                      </a:lnTo>
                      <a:cubicBezTo>
                        <a:pt x="11049" y="4763"/>
                        <a:pt x="8096" y="4382"/>
                        <a:pt x="0" y="4382"/>
                      </a:cubicBezTo>
                      <a:lnTo>
                        <a:pt x="0" y="667"/>
                      </a:lnTo>
                      <a:lnTo>
                        <a:pt x="52483" y="667"/>
                      </a:lnTo>
                      <a:cubicBezTo>
                        <a:pt x="59531" y="667"/>
                        <a:pt x="62008" y="381"/>
                        <a:pt x="64294" y="0"/>
                      </a:cubicBezTo>
                      <a:lnTo>
                        <a:pt x="64294" y="25908"/>
                      </a:lnTo>
                      <a:lnTo>
                        <a:pt x="60865" y="25908"/>
                      </a:lnTo>
                      <a:cubicBezTo>
                        <a:pt x="59055" y="7906"/>
                        <a:pt x="55436" y="4858"/>
                        <a:pt x="39434" y="4858"/>
                      </a:cubicBezTo>
                      <a:lnTo>
                        <a:pt x="26670" y="4858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30467841-5A38-A61C-A1A6-D5357C54D994}"/>
                    </a:ext>
                  </a:extLst>
                </p:cNvPr>
                <p:cNvSpPr/>
                <p:nvPr/>
              </p:nvSpPr>
              <p:spPr>
                <a:xfrm>
                  <a:off x="4971478" y="3268503"/>
                  <a:ext cx="74199" cy="84677"/>
                </a:xfrm>
                <a:custGeom>
                  <a:avLst/>
                  <a:gdLst>
                    <a:gd name="connsiteX0" fmla="*/ 62389 w 74199"/>
                    <a:gd name="connsiteY0" fmla="*/ 667 h 84677"/>
                    <a:gd name="connsiteX1" fmla="*/ 74200 w 74199"/>
                    <a:gd name="connsiteY1" fmla="*/ 0 h 84677"/>
                    <a:gd name="connsiteX2" fmla="*/ 74200 w 74199"/>
                    <a:gd name="connsiteY2" fmla="*/ 25908 h 84677"/>
                    <a:gd name="connsiteX3" fmla="*/ 70771 w 74199"/>
                    <a:gd name="connsiteY3" fmla="*/ 25908 h 84677"/>
                    <a:gd name="connsiteX4" fmla="*/ 49340 w 74199"/>
                    <a:gd name="connsiteY4" fmla="*/ 4858 h 84677"/>
                    <a:gd name="connsiteX5" fmla="*/ 44863 w 74199"/>
                    <a:gd name="connsiteY5" fmla="*/ 4858 h 84677"/>
                    <a:gd name="connsiteX6" fmla="*/ 44863 w 74199"/>
                    <a:gd name="connsiteY6" fmla="*/ 73438 h 84677"/>
                    <a:gd name="connsiteX7" fmla="*/ 57721 w 74199"/>
                    <a:gd name="connsiteY7" fmla="*/ 80963 h 84677"/>
                    <a:gd name="connsiteX8" fmla="*/ 57721 w 74199"/>
                    <a:gd name="connsiteY8" fmla="*/ 84677 h 84677"/>
                    <a:gd name="connsiteX9" fmla="*/ 16288 w 74199"/>
                    <a:gd name="connsiteY9" fmla="*/ 84677 h 84677"/>
                    <a:gd name="connsiteX10" fmla="*/ 16288 w 74199"/>
                    <a:gd name="connsiteY10" fmla="*/ 80963 h 84677"/>
                    <a:gd name="connsiteX11" fmla="*/ 29337 w 74199"/>
                    <a:gd name="connsiteY11" fmla="*/ 73438 h 84677"/>
                    <a:gd name="connsiteX12" fmla="*/ 29337 w 74199"/>
                    <a:gd name="connsiteY12" fmla="*/ 4858 h 84677"/>
                    <a:gd name="connsiteX13" fmla="*/ 24860 w 74199"/>
                    <a:gd name="connsiteY13" fmla="*/ 4858 h 84677"/>
                    <a:gd name="connsiteX14" fmla="*/ 3429 w 74199"/>
                    <a:gd name="connsiteY14" fmla="*/ 25908 h 84677"/>
                    <a:gd name="connsiteX15" fmla="*/ 0 w 74199"/>
                    <a:gd name="connsiteY15" fmla="*/ 25908 h 84677"/>
                    <a:gd name="connsiteX16" fmla="*/ 0 w 74199"/>
                    <a:gd name="connsiteY16" fmla="*/ 0 h 84677"/>
                    <a:gd name="connsiteX17" fmla="*/ 11811 w 74199"/>
                    <a:gd name="connsiteY17" fmla="*/ 667 h 84677"/>
                    <a:gd name="connsiteX18" fmla="*/ 62484 w 74199"/>
                    <a:gd name="connsiteY18" fmla="*/ 667 h 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4199" h="84677">
                      <a:moveTo>
                        <a:pt x="62389" y="667"/>
                      </a:moveTo>
                      <a:cubicBezTo>
                        <a:pt x="69437" y="667"/>
                        <a:pt x="71914" y="381"/>
                        <a:pt x="74200" y="0"/>
                      </a:cubicBezTo>
                      <a:lnTo>
                        <a:pt x="74200" y="25908"/>
                      </a:lnTo>
                      <a:lnTo>
                        <a:pt x="70771" y="25908"/>
                      </a:lnTo>
                      <a:cubicBezTo>
                        <a:pt x="68961" y="7906"/>
                        <a:pt x="65341" y="4858"/>
                        <a:pt x="49340" y="4858"/>
                      </a:cubicBezTo>
                      <a:lnTo>
                        <a:pt x="44863" y="4858"/>
                      </a:lnTo>
                      <a:lnTo>
                        <a:pt x="44863" y="73438"/>
                      </a:lnTo>
                      <a:cubicBezTo>
                        <a:pt x="44863" y="79915"/>
                        <a:pt x="47339" y="80963"/>
                        <a:pt x="57721" y="80963"/>
                      </a:cubicBezTo>
                      <a:lnTo>
                        <a:pt x="57721" y="84677"/>
                      </a:lnTo>
                      <a:lnTo>
                        <a:pt x="16288" y="84677"/>
                      </a:lnTo>
                      <a:lnTo>
                        <a:pt x="16288" y="80963"/>
                      </a:lnTo>
                      <a:cubicBezTo>
                        <a:pt x="26670" y="80963"/>
                        <a:pt x="29337" y="80010"/>
                        <a:pt x="29337" y="73438"/>
                      </a:cubicBezTo>
                      <a:lnTo>
                        <a:pt x="29337" y="4858"/>
                      </a:lnTo>
                      <a:lnTo>
                        <a:pt x="24860" y="4858"/>
                      </a:lnTo>
                      <a:cubicBezTo>
                        <a:pt x="8763" y="4858"/>
                        <a:pt x="5143" y="7906"/>
                        <a:pt x="3429" y="25908"/>
                      </a:cubicBezTo>
                      <a:lnTo>
                        <a:pt x="0" y="25908"/>
                      </a:lnTo>
                      <a:lnTo>
                        <a:pt x="0" y="0"/>
                      </a:lnTo>
                      <a:cubicBezTo>
                        <a:pt x="2191" y="381"/>
                        <a:pt x="4667" y="667"/>
                        <a:pt x="11811" y="667"/>
                      </a:cubicBezTo>
                      <a:lnTo>
                        <a:pt x="62484" y="667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B8F12597-B5E3-58FD-C7C9-F656A53E5180}"/>
                </a:ext>
              </a:extLst>
            </p:cNvPr>
            <p:cNvGrpSpPr/>
            <p:nvPr/>
          </p:nvGrpSpPr>
          <p:grpSpPr>
            <a:xfrm>
              <a:off x="5095398" y="3268313"/>
              <a:ext cx="422052" cy="54768"/>
              <a:chOff x="5095398" y="3268313"/>
              <a:chExt cx="422052" cy="54768"/>
            </a:xfrm>
            <a:solidFill>
              <a:srgbClr val="333333"/>
            </a:solidFill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D1A2A25-836A-9332-F113-4EC340DC36E3}"/>
                  </a:ext>
                </a:extLst>
              </p:cNvPr>
              <p:cNvSpPr/>
              <p:nvPr/>
            </p:nvSpPr>
            <p:spPr>
              <a:xfrm>
                <a:off x="5095398" y="3268694"/>
                <a:ext cx="41243" cy="53625"/>
              </a:xfrm>
              <a:custGeom>
                <a:avLst/>
                <a:gdLst>
                  <a:gd name="connsiteX0" fmla="*/ 16383 w 41243"/>
                  <a:gd name="connsiteY0" fmla="*/ 46482 h 53625"/>
                  <a:gd name="connsiteX1" fmla="*/ 24479 w 41243"/>
                  <a:gd name="connsiteY1" fmla="*/ 51244 h 53625"/>
                  <a:gd name="connsiteX2" fmla="*/ 24479 w 41243"/>
                  <a:gd name="connsiteY2" fmla="*/ 53626 h 53625"/>
                  <a:gd name="connsiteX3" fmla="*/ 0 w 41243"/>
                  <a:gd name="connsiteY3" fmla="*/ 53626 h 53625"/>
                  <a:gd name="connsiteX4" fmla="*/ 0 w 41243"/>
                  <a:gd name="connsiteY4" fmla="*/ 51244 h 53625"/>
                  <a:gd name="connsiteX5" fmla="*/ 6477 w 41243"/>
                  <a:gd name="connsiteY5" fmla="*/ 46577 h 53625"/>
                  <a:gd name="connsiteX6" fmla="*/ 6477 w 41243"/>
                  <a:gd name="connsiteY6" fmla="*/ 7525 h 53625"/>
                  <a:gd name="connsiteX7" fmla="*/ 0 w 41243"/>
                  <a:gd name="connsiteY7" fmla="*/ 2858 h 53625"/>
                  <a:gd name="connsiteX8" fmla="*/ 0 w 41243"/>
                  <a:gd name="connsiteY8" fmla="*/ 476 h 53625"/>
                  <a:gd name="connsiteX9" fmla="*/ 33528 w 41243"/>
                  <a:gd name="connsiteY9" fmla="*/ 476 h 53625"/>
                  <a:gd name="connsiteX10" fmla="*/ 40957 w 41243"/>
                  <a:gd name="connsiteY10" fmla="*/ 0 h 53625"/>
                  <a:gd name="connsiteX11" fmla="*/ 41243 w 41243"/>
                  <a:gd name="connsiteY11" fmla="*/ 14954 h 53625"/>
                  <a:gd name="connsiteX12" fmla="*/ 39243 w 41243"/>
                  <a:gd name="connsiteY12" fmla="*/ 14954 h 53625"/>
                  <a:gd name="connsiteX13" fmla="*/ 25241 w 41243"/>
                  <a:gd name="connsiteY13" fmla="*/ 3048 h 53625"/>
                  <a:gd name="connsiteX14" fmla="*/ 16288 w 41243"/>
                  <a:gd name="connsiteY14" fmla="*/ 3048 h 53625"/>
                  <a:gd name="connsiteX15" fmla="*/ 16288 w 41243"/>
                  <a:gd name="connsiteY15" fmla="*/ 24765 h 53625"/>
                  <a:gd name="connsiteX16" fmla="*/ 23527 w 41243"/>
                  <a:gd name="connsiteY16" fmla="*/ 24765 h 53625"/>
                  <a:gd name="connsiteX17" fmla="*/ 31432 w 41243"/>
                  <a:gd name="connsiteY17" fmla="*/ 18193 h 53625"/>
                  <a:gd name="connsiteX18" fmla="*/ 33338 w 41243"/>
                  <a:gd name="connsiteY18" fmla="*/ 18193 h 53625"/>
                  <a:gd name="connsiteX19" fmla="*/ 33338 w 41243"/>
                  <a:gd name="connsiteY19" fmla="*/ 34004 h 53625"/>
                  <a:gd name="connsiteX20" fmla="*/ 31432 w 41243"/>
                  <a:gd name="connsiteY20" fmla="*/ 34004 h 53625"/>
                  <a:gd name="connsiteX21" fmla="*/ 23527 w 41243"/>
                  <a:gd name="connsiteY21" fmla="*/ 27527 h 53625"/>
                  <a:gd name="connsiteX22" fmla="*/ 16288 w 41243"/>
                  <a:gd name="connsiteY22" fmla="*/ 27527 h 53625"/>
                  <a:gd name="connsiteX23" fmla="*/ 16288 w 41243"/>
                  <a:gd name="connsiteY23" fmla="*/ 46387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1243" h="53625">
                    <a:moveTo>
                      <a:pt x="16383" y="46482"/>
                    </a:moveTo>
                    <a:cubicBezTo>
                      <a:pt x="16383" y="50292"/>
                      <a:pt x="17431" y="51244"/>
                      <a:pt x="24479" y="51244"/>
                    </a:cubicBezTo>
                    <a:lnTo>
                      <a:pt x="24479" y="53626"/>
                    </a:lnTo>
                    <a:lnTo>
                      <a:pt x="0" y="53626"/>
                    </a:lnTo>
                    <a:lnTo>
                      <a:pt x="0" y="51244"/>
                    </a:lnTo>
                    <a:cubicBezTo>
                      <a:pt x="4858" y="51244"/>
                      <a:pt x="6477" y="50768"/>
                      <a:pt x="6477" y="46577"/>
                    </a:cubicBezTo>
                    <a:lnTo>
                      <a:pt x="6477" y="7525"/>
                    </a:lnTo>
                    <a:cubicBezTo>
                      <a:pt x="6477" y="3334"/>
                      <a:pt x="4858" y="2858"/>
                      <a:pt x="0" y="2858"/>
                    </a:cubicBezTo>
                    <a:lnTo>
                      <a:pt x="0" y="476"/>
                    </a:lnTo>
                    <a:lnTo>
                      <a:pt x="33528" y="476"/>
                    </a:lnTo>
                    <a:cubicBezTo>
                      <a:pt x="38005" y="476"/>
                      <a:pt x="39529" y="286"/>
                      <a:pt x="40957" y="0"/>
                    </a:cubicBezTo>
                    <a:lnTo>
                      <a:pt x="41243" y="14954"/>
                    </a:lnTo>
                    <a:lnTo>
                      <a:pt x="39243" y="14954"/>
                    </a:lnTo>
                    <a:cubicBezTo>
                      <a:pt x="38100" y="4001"/>
                      <a:pt x="35433" y="3048"/>
                      <a:pt x="25241" y="3048"/>
                    </a:cubicBezTo>
                    <a:lnTo>
                      <a:pt x="16288" y="3048"/>
                    </a:lnTo>
                    <a:lnTo>
                      <a:pt x="16288" y="24765"/>
                    </a:lnTo>
                    <a:lnTo>
                      <a:pt x="23527" y="24765"/>
                    </a:lnTo>
                    <a:cubicBezTo>
                      <a:pt x="30480" y="24765"/>
                      <a:pt x="30861" y="23622"/>
                      <a:pt x="31432" y="18193"/>
                    </a:cubicBezTo>
                    <a:lnTo>
                      <a:pt x="33338" y="18193"/>
                    </a:lnTo>
                    <a:lnTo>
                      <a:pt x="33338" y="34004"/>
                    </a:lnTo>
                    <a:lnTo>
                      <a:pt x="31432" y="34004"/>
                    </a:lnTo>
                    <a:cubicBezTo>
                      <a:pt x="30861" y="28575"/>
                      <a:pt x="30480" y="27527"/>
                      <a:pt x="23527" y="27527"/>
                    </a:cubicBezTo>
                    <a:lnTo>
                      <a:pt x="16288" y="27527"/>
                    </a:lnTo>
                    <a:lnTo>
                      <a:pt x="16288" y="46387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9D9DDF8-3928-B1A6-18F1-B45553AA4871}"/>
                  </a:ext>
                </a:extLst>
              </p:cNvPr>
              <p:cNvSpPr/>
              <p:nvPr/>
            </p:nvSpPr>
            <p:spPr>
              <a:xfrm>
                <a:off x="5141594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F5BE9F0-B43E-6F7A-8D31-B2921A8C3B11}"/>
                  </a:ext>
                </a:extLst>
              </p:cNvPr>
              <p:cNvSpPr/>
              <p:nvPr/>
            </p:nvSpPr>
            <p:spPr>
              <a:xfrm>
                <a:off x="5168550" y="3269075"/>
                <a:ext cx="56102" cy="54006"/>
              </a:xfrm>
              <a:custGeom>
                <a:avLst/>
                <a:gdLst>
                  <a:gd name="connsiteX0" fmla="*/ 47530 w 56102"/>
                  <a:gd name="connsiteY0" fmla="*/ 54007 h 54006"/>
                  <a:gd name="connsiteX1" fmla="*/ 11240 w 56102"/>
                  <a:gd name="connsiteY1" fmla="*/ 8953 h 54006"/>
                  <a:gd name="connsiteX2" fmla="*/ 11240 w 56102"/>
                  <a:gd name="connsiteY2" fmla="*/ 45815 h 54006"/>
                  <a:gd name="connsiteX3" fmla="*/ 19241 w 56102"/>
                  <a:gd name="connsiteY3" fmla="*/ 50673 h 54006"/>
                  <a:gd name="connsiteX4" fmla="*/ 19241 w 56102"/>
                  <a:gd name="connsiteY4" fmla="*/ 53054 h 54006"/>
                  <a:gd name="connsiteX5" fmla="*/ 0 w 56102"/>
                  <a:gd name="connsiteY5" fmla="*/ 53054 h 54006"/>
                  <a:gd name="connsiteX6" fmla="*/ 0 w 56102"/>
                  <a:gd name="connsiteY6" fmla="*/ 50673 h 54006"/>
                  <a:gd name="connsiteX7" fmla="*/ 7810 w 56102"/>
                  <a:gd name="connsiteY7" fmla="*/ 45815 h 54006"/>
                  <a:gd name="connsiteX8" fmla="*/ 7810 w 56102"/>
                  <a:gd name="connsiteY8" fmla="*/ 4953 h 54006"/>
                  <a:gd name="connsiteX9" fmla="*/ 0 w 56102"/>
                  <a:gd name="connsiteY9" fmla="*/ 2381 h 54006"/>
                  <a:gd name="connsiteX10" fmla="*/ 0 w 56102"/>
                  <a:gd name="connsiteY10" fmla="*/ 0 h 54006"/>
                  <a:gd name="connsiteX11" fmla="*/ 17050 w 56102"/>
                  <a:gd name="connsiteY11" fmla="*/ 0 h 54006"/>
                  <a:gd name="connsiteX12" fmla="*/ 44863 w 56102"/>
                  <a:gd name="connsiteY12" fmla="*/ 35814 h 54006"/>
                  <a:gd name="connsiteX13" fmla="*/ 44863 w 56102"/>
                  <a:gd name="connsiteY13" fmla="*/ 7239 h 54006"/>
                  <a:gd name="connsiteX14" fmla="*/ 36862 w 56102"/>
                  <a:gd name="connsiteY14" fmla="*/ 2381 h 54006"/>
                  <a:gd name="connsiteX15" fmla="*/ 36862 w 56102"/>
                  <a:gd name="connsiteY15" fmla="*/ 0 h 54006"/>
                  <a:gd name="connsiteX16" fmla="*/ 56102 w 56102"/>
                  <a:gd name="connsiteY16" fmla="*/ 0 h 54006"/>
                  <a:gd name="connsiteX17" fmla="*/ 56102 w 56102"/>
                  <a:gd name="connsiteY17" fmla="*/ 2381 h 54006"/>
                  <a:gd name="connsiteX18" fmla="*/ 48292 w 56102"/>
                  <a:gd name="connsiteY18" fmla="*/ 7239 h 54006"/>
                  <a:gd name="connsiteX19" fmla="*/ 48292 w 56102"/>
                  <a:gd name="connsiteY19" fmla="*/ 53912 h 54006"/>
                  <a:gd name="connsiteX20" fmla="*/ 47434 w 56102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102" h="54006">
                    <a:moveTo>
                      <a:pt x="47530" y="54007"/>
                    </a:moveTo>
                    <a:lnTo>
                      <a:pt x="11240" y="8953"/>
                    </a:lnTo>
                    <a:lnTo>
                      <a:pt x="11240" y="45815"/>
                    </a:lnTo>
                    <a:cubicBezTo>
                      <a:pt x="11240" y="50101"/>
                      <a:pt x="14192" y="50673"/>
                      <a:pt x="19241" y="50673"/>
                    </a:cubicBezTo>
                    <a:lnTo>
                      <a:pt x="19241" y="53054"/>
                    </a:lnTo>
                    <a:lnTo>
                      <a:pt x="0" y="53054"/>
                    </a:lnTo>
                    <a:lnTo>
                      <a:pt x="0" y="50673"/>
                    </a:lnTo>
                    <a:cubicBezTo>
                      <a:pt x="4953" y="50673"/>
                      <a:pt x="7810" y="50101"/>
                      <a:pt x="7810" y="45815"/>
                    </a:cubicBezTo>
                    <a:lnTo>
                      <a:pt x="7810" y="4953"/>
                    </a:lnTo>
                    <a:cubicBezTo>
                      <a:pt x="5429" y="2572"/>
                      <a:pt x="3810" y="2381"/>
                      <a:pt x="0" y="2381"/>
                    </a:cubicBezTo>
                    <a:lnTo>
                      <a:pt x="0" y="0"/>
                    </a:lnTo>
                    <a:lnTo>
                      <a:pt x="17050" y="0"/>
                    </a:lnTo>
                    <a:lnTo>
                      <a:pt x="44863" y="35814"/>
                    </a:lnTo>
                    <a:lnTo>
                      <a:pt x="44863" y="7239"/>
                    </a:lnTo>
                    <a:cubicBezTo>
                      <a:pt x="44863" y="2953"/>
                      <a:pt x="41910" y="2381"/>
                      <a:pt x="36862" y="2381"/>
                    </a:cubicBezTo>
                    <a:lnTo>
                      <a:pt x="36862" y="0"/>
                    </a:lnTo>
                    <a:lnTo>
                      <a:pt x="56102" y="0"/>
                    </a:lnTo>
                    <a:lnTo>
                      <a:pt x="56102" y="2381"/>
                    </a:lnTo>
                    <a:cubicBezTo>
                      <a:pt x="51149" y="2381"/>
                      <a:pt x="48292" y="2953"/>
                      <a:pt x="48292" y="7239"/>
                    </a:cubicBezTo>
                    <a:lnTo>
                      <a:pt x="48292" y="53912"/>
                    </a:lnTo>
                    <a:lnTo>
                      <a:pt x="47434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6C874DF-E4B7-9C92-4DE3-B10E5745D6C9}"/>
                  </a:ext>
                </a:extLst>
              </p:cNvPr>
              <p:cNvSpPr/>
              <p:nvPr/>
            </p:nvSpPr>
            <p:spPr>
              <a:xfrm>
                <a:off x="5222938" y="3268694"/>
                <a:ext cx="56007" cy="53530"/>
              </a:xfrm>
              <a:custGeom>
                <a:avLst/>
                <a:gdLst>
                  <a:gd name="connsiteX0" fmla="*/ 19145 w 56007"/>
                  <a:gd name="connsiteY0" fmla="*/ 53531 h 53530"/>
                  <a:gd name="connsiteX1" fmla="*/ 0 w 56007"/>
                  <a:gd name="connsiteY1" fmla="*/ 53531 h 53530"/>
                  <a:gd name="connsiteX2" fmla="*/ 0 w 56007"/>
                  <a:gd name="connsiteY2" fmla="*/ 51149 h 53530"/>
                  <a:gd name="connsiteX3" fmla="*/ 8953 w 56007"/>
                  <a:gd name="connsiteY3" fmla="*/ 46196 h 53530"/>
                  <a:gd name="connsiteX4" fmla="*/ 26289 w 56007"/>
                  <a:gd name="connsiteY4" fmla="*/ 0 h 53530"/>
                  <a:gd name="connsiteX5" fmla="*/ 31147 w 56007"/>
                  <a:gd name="connsiteY5" fmla="*/ 0 h 53530"/>
                  <a:gd name="connsiteX6" fmla="*/ 49816 w 56007"/>
                  <a:gd name="connsiteY6" fmla="*/ 46482 h 53530"/>
                  <a:gd name="connsiteX7" fmla="*/ 56007 w 56007"/>
                  <a:gd name="connsiteY7" fmla="*/ 51149 h 53530"/>
                  <a:gd name="connsiteX8" fmla="*/ 56007 w 56007"/>
                  <a:gd name="connsiteY8" fmla="*/ 53531 h 53530"/>
                  <a:gd name="connsiteX9" fmla="*/ 33719 w 56007"/>
                  <a:gd name="connsiteY9" fmla="*/ 53531 h 53530"/>
                  <a:gd name="connsiteX10" fmla="*/ 33719 w 56007"/>
                  <a:gd name="connsiteY10" fmla="*/ 51149 h 53530"/>
                  <a:gd name="connsiteX11" fmla="*/ 39529 w 56007"/>
                  <a:gd name="connsiteY11" fmla="*/ 46482 h 53530"/>
                  <a:gd name="connsiteX12" fmla="*/ 34004 w 56007"/>
                  <a:gd name="connsiteY12" fmla="*/ 32385 h 53530"/>
                  <a:gd name="connsiteX13" fmla="*/ 17335 w 56007"/>
                  <a:gd name="connsiteY13" fmla="*/ 32385 h 53530"/>
                  <a:gd name="connsiteX14" fmla="*/ 12478 w 56007"/>
                  <a:gd name="connsiteY14" fmla="*/ 46006 h 53530"/>
                  <a:gd name="connsiteX15" fmla="*/ 19241 w 56007"/>
                  <a:gd name="connsiteY15" fmla="*/ 51054 h 53530"/>
                  <a:gd name="connsiteX16" fmla="*/ 19241 w 56007"/>
                  <a:gd name="connsiteY16" fmla="*/ 53435 h 53530"/>
                  <a:gd name="connsiteX17" fmla="*/ 18288 w 56007"/>
                  <a:gd name="connsiteY17" fmla="*/ 29528 h 53530"/>
                  <a:gd name="connsiteX18" fmla="*/ 32766 w 56007"/>
                  <a:gd name="connsiteY18" fmla="*/ 29528 h 53530"/>
                  <a:gd name="connsiteX19" fmla="*/ 25241 w 56007"/>
                  <a:gd name="connsiteY19" fmla="*/ 10478 h 53530"/>
                  <a:gd name="connsiteX20" fmla="*/ 18288 w 56007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7" h="53530">
                    <a:moveTo>
                      <a:pt x="19145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5048" y="51149"/>
                      <a:pt x="7334" y="50482"/>
                      <a:pt x="8953" y="46196"/>
                    </a:cubicBezTo>
                    <a:lnTo>
                      <a:pt x="26289" y="0"/>
                    </a:lnTo>
                    <a:lnTo>
                      <a:pt x="31147" y="0"/>
                    </a:lnTo>
                    <a:lnTo>
                      <a:pt x="49816" y="46482"/>
                    </a:lnTo>
                    <a:cubicBezTo>
                      <a:pt x="51435" y="50578"/>
                      <a:pt x="52292" y="51149"/>
                      <a:pt x="56007" y="51149"/>
                    </a:cubicBezTo>
                    <a:lnTo>
                      <a:pt x="56007" y="53531"/>
                    </a:lnTo>
                    <a:lnTo>
                      <a:pt x="33719" y="53531"/>
                    </a:lnTo>
                    <a:lnTo>
                      <a:pt x="33719" y="51149"/>
                    </a:lnTo>
                    <a:cubicBezTo>
                      <a:pt x="40576" y="51149"/>
                      <a:pt x="41148" y="50578"/>
                      <a:pt x="39529" y="46482"/>
                    </a:cubicBezTo>
                    <a:lnTo>
                      <a:pt x="34004" y="32385"/>
                    </a:lnTo>
                    <a:lnTo>
                      <a:pt x="17335" y="32385"/>
                    </a:lnTo>
                    <a:lnTo>
                      <a:pt x="12478" y="46006"/>
                    </a:lnTo>
                    <a:cubicBezTo>
                      <a:pt x="10858" y="50197"/>
                      <a:pt x="13335" y="51054"/>
                      <a:pt x="19241" y="51054"/>
                    </a:cubicBezTo>
                    <a:lnTo>
                      <a:pt x="19241" y="53435"/>
                    </a:lnTo>
                    <a:close/>
                    <a:moveTo>
                      <a:pt x="18288" y="29528"/>
                    </a:moveTo>
                    <a:lnTo>
                      <a:pt x="32766" y="29528"/>
                    </a:lnTo>
                    <a:lnTo>
                      <a:pt x="25241" y="10478"/>
                    </a:lnTo>
                    <a:lnTo>
                      <a:pt x="18288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225E38CB-9300-CFFC-543D-8135E1414D97}"/>
                  </a:ext>
                </a:extLst>
              </p:cNvPr>
              <p:cNvSpPr/>
              <p:nvPr/>
            </p:nvSpPr>
            <p:spPr>
              <a:xfrm>
                <a:off x="5279992" y="3269075"/>
                <a:ext cx="57245" cy="54006"/>
              </a:xfrm>
              <a:custGeom>
                <a:avLst/>
                <a:gdLst>
                  <a:gd name="connsiteX0" fmla="*/ 48768 w 57245"/>
                  <a:gd name="connsiteY0" fmla="*/ 54007 h 54006"/>
                  <a:gd name="connsiteX1" fmla="*/ 12478 w 57245"/>
                  <a:gd name="connsiteY1" fmla="*/ 8953 h 54006"/>
                  <a:gd name="connsiteX2" fmla="*/ 12478 w 57245"/>
                  <a:gd name="connsiteY2" fmla="*/ 45815 h 54006"/>
                  <a:gd name="connsiteX3" fmla="*/ 20479 w 57245"/>
                  <a:gd name="connsiteY3" fmla="*/ 50673 h 54006"/>
                  <a:gd name="connsiteX4" fmla="*/ 20479 w 57245"/>
                  <a:gd name="connsiteY4" fmla="*/ 53054 h 54006"/>
                  <a:gd name="connsiteX5" fmla="*/ 1619 w 57245"/>
                  <a:gd name="connsiteY5" fmla="*/ 53054 h 54006"/>
                  <a:gd name="connsiteX6" fmla="*/ 1619 w 57245"/>
                  <a:gd name="connsiteY6" fmla="*/ 50673 h 54006"/>
                  <a:gd name="connsiteX7" fmla="*/ 8953 w 57245"/>
                  <a:gd name="connsiteY7" fmla="*/ 45815 h 54006"/>
                  <a:gd name="connsiteX8" fmla="*/ 8953 w 57245"/>
                  <a:gd name="connsiteY8" fmla="*/ 5048 h 54006"/>
                  <a:gd name="connsiteX9" fmla="*/ 0 w 57245"/>
                  <a:gd name="connsiteY9" fmla="*/ 2381 h 54006"/>
                  <a:gd name="connsiteX10" fmla="*/ 0 w 57245"/>
                  <a:gd name="connsiteY10" fmla="*/ 0 h 54006"/>
                  <a:gd name="connsiteX11" fmla="*/ 18193 w 57245"/>
                  <a:gd name="connsiteY11" fmla="*/ 0 h 54006"/>
                  <a:gd name="connsiteX12" fmla="*/ 46006 w 57245"/>
                  <a:gd name="connsiteY12" fmla="*/ 35814 h 54006"/>
                  <a:gd name="connsiteX13" fmla="*/ 46006 w 57245"/>
                  <a:gd name="connsiteY13" fmla="*/ 7239 h 54006"/>
                  <a:gd name="connsiteX14" fmla="*/ 38005 w 57245"/>
                  <a:gd name="connsiteY14" fmla="*/ 2381 h 54006"/>
                  <a:gd name="connsiteX15" fmla="*/ 38005 w 57245"/>
                  <a:gd name="connsiteY15" fmla="*/ 0 h 54006"/>
                  <a:gd name="connsiteX16" fmla="*/ 57245 w 57245"/>
                  <a:gd name="connsiteY16" fmla="*/ 0 h 54006"/>
                  <a:gd name="connsiteX17" fmla="*/ 57245 w 57245"/>
                  <a:gd name="connsiteY17" fmla="*/ 2381 h 54006"/>
                  <a:gd name="connsiteX18" fmla="*/ 49435 w 57245"/>
                  <a:gd name="connsiteY18" fmla="*/ 7239 h 54006"/>
                  <a:gd name="connsiteX19" fmla="*/ 49435 w 57245"/>
                  <a:gd name="connsiteY19" fmla="*/ 53912 h 54006"/>
                  <a:gd name="connsiteX20" fmla="*/ 48577 w 57245"/>
                  <a:gd name="connsiteY20" fmla="*/ 53912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245" h="54006">
                    <a:moveTo>
                      <a:pt x="48768" y="54007"/>
                    </a:moveTo>
                    <a:lnTo>
                      <a:pt x="12478" y="8953"/>
                    </a:lnTo>
                    <a:lnTo>
                      <a:pt x="12478" y="45815"/>
                    </a:lnTo>
                    <a:cubicBezTo>
                      <a:pt x="12478" y="50101"/>
                      <a:pt x="15430" y="50673"/>
                      <a:pt x="20479" y="50673"/>
                    </a:cubicBezTo>
                    <a:lnTo>
                      <a:pt x="20479" y="53054"/>
                    </a:lnTo>
                    <a:lnTo>
                      <a:pt x="1619" y="53054"/>
                    </a:lnTo>
                    <a:lnTo>
                      <a:pt x="1619" y="50673"/>
                    </a:lnTo>
                    <a:cubicBezTo>
                      <a:pt x="6286" y="50673"/>
                      <a:pt x="8953" y="50101"/>
                      <a:pt x="8953" y="45815"/>
                    </a:cubicBezTo>
                    <a:lnTo>
                      <a:pt x="8953" y="5048"/>
                    </a:lnTo>
                    <a:cubicBezTo>
                      <a:pt x="6286" y="2572"/>
                      <a:pt x="4286" y="2381"/>
                      <a:pt x="0" y="2381"/>
                    </a:cubicBezTo>
                    <a:lnTo>
                      <a:pt x="0" y="0"/>
                    </a:lnTo>
                    <a:lnTo>
                      <a:pt x="18193" y="0"/>
                    </a:lnTo>
                    <a:lnTo>
                      <a:pt x="46006" y="35814"/>
                    </a:lnTo>
                    <a:lnTo>
                      <a:pt x="46006" y="7239"/>
                    </a:lnTo>
                    <a:cubicBezTo>
                      <a:pt x="46006" y="2953"/>
                      <a:pt x="43053" y="2381"/>
                      <a:pt x="38005" y="2381"/>
                    </a:cubicBezTo>
                    <a:lnTo>
                      <a:pt x="38005" y="0"/>
                    </a:lnTo>
                    <a:lnTo>
                      <a:pt x="57245" y="0"/>
                    </a:lnTo>
                    <a:lnTo>
                      <a:pt x="57245" y="2381"/>
                    </a:lnTo>
                    <a:cubicBezTo>
                      <a:pt x="52292" y="2381"/>
                      <a:pt x="49435" y="2953"/>
                      <a:pt x="49435" y="7239"/>
                    </a:cubicBezTo>
                    <a:lnTo>
                      <a:pt x="49435" y="53912"/>
                    </a:lnTo>
                    <a:lnTo>
                      <a:pt x="48577" y="53912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B334577-256E-1388-97CD-45F6303C9FCD}"/>
                  </a:ext>
                </a:extLst>
              </p:cNvPr>
              <p:cNvSpPr/>
              <p:nvPr/>
            </p:nvSpPr>
            <p:spPr>
              <a:xfrm>
                <a:off x="5340285" y="3268313"/>
                <a:ext cx="46005" cy="54768"/>
              </a:xfrm>
              <a:custGeom>
                <a:avLst/>
                <a:gdLst>
                  <a:gd name="connsiteX0" fmla="*/ 42196 w 46005"/>
                  <a:gd name="connsiteY0" fmla="*/ 762 h 54768"/>
                  <a:gd name="connsiteX1" fmla="*/ 43529 w 46005"/>
                  <a:gd name="connsiteY1" fmla="*/ 762 h 54768"/>
                  <a:gd name="connsiteX2" fmla="*/ 44291 w 46005"/>
                  <a:gd name="connsiteY2" fmla="*/ 16574 h 54768"/>
                  <a:gd name="connsiteX3" fmla="*/ 42291 w 46005"/>
                  <a:gd name="connsiteY3" fmla="*/ 16574 h 54768"/>
                  <a:gd name="connsiteX4" fmla="*/ 27337 w 46005"/>
                  <a:gd name="connsiteY4" fmla="*/ 2858 h 54768"/>
                  <a:gd name="connsiteX5" fmla="*/ 10001 w 46005"/>
                  <a:gd name="connsiteY5" fmla="*/ 24194 h 54768"/>
                  <a:gd name="connsiteX6" fmla="*/ 31337 w 46005"/>
                  <a:gd name="connsiteY6" fmla="*/ 50101 h 54768"/>
                  <a:gd name="connsiteX7" fmla="*/ 44482 w 46005"/>
                  <a:gd name="connsiteY7" fmla="*/ 44291 h 54768"/>
                  <a:gd name="connsiteX8" fmla="*/ 46006 w 46005"/>
                  <a:gd name="connsiteY8" fmla="*/ 45911 h 54768"/>
                  <a:gd name="connsiteX9" fmla="*/ 26956 w 46005"/>
                  <a:gd name="connsiteY9" fmla="*/ 54769 h 54768"/>
                  <a:gd name="connsiteX10" fmla="*/ 0 w 46005"/>
                  <a:gd name="connsiteY10" fmla="*/ 27813 h 54768"/>
                  <a:gd name="connsiteX11" fmla="*/ 27337 w 46005"/>
                  <a:gd name="connsiteY11" fmla="*/ 0 h 54768"/>
                  <a:gd name="connsiteX12" fmla="*/ 40100 w 46005"/>
                  <a:gd name="connsiteY12" fmla="*/ 3048 h 54768"/>
                  <a:gd name="connsiteX13" fmla="*/ 42291 w 46005"/>
                  <a:gd name="connsiteY13" fmla="*/ 762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05" h="54768">
                    <a:moveTo>
                      <a:pt x="42196" y="762"/>
                    </a:moveTo>
                    <a:lnTo>
                      <a:pt x="43529" y="762"/>
                    </a:lnTo>
                    <a:lnTo>
                      <a:pt x="44291" y="16574"/>
                    </a:lnTo>
                    <a:lnTo>
                      <a:pt x="42291" y="16574"/>
                    </a:lnTo>
                    <a:cubicBezTo>
                      <a:pt x="40957" y="7525"/>
                      <a:pt x="36195" y="2858"/>
                      <a:pt x="27337" y="2858"/>
                    </a:cubicBezTo>
                    <a:cubicBezTo>
                      <a:pt x="17526" y="2858"/>
                      <a:pt x="10001" y="11239"/>
                      <a:pt x="10001" y="24194"/>
                    </a:cubicBezTo>
                    <a:cubicBezTo>
                      <a:pt x="10001" y="40767"/>
                      <a:pt x="20383" y="50101"/>
                      <a:pt x="31337" y="50101"/>
                    </a:cubicBezTo>
                    <a:cubicBezTo>
                      <a:pt x="36100" y="50101"/>
                      <a:pt x="40386" y="48768"/>
                      <a:pt x="44482" y="44291"/>
                    </a:cubicBezTo>
                    <a:lnTo>
                      <a:pt x="46006" y="45911"/>
                    </a:lnTo>
                    <a:cubicBezTo>
                      <a:pt x="42577" y="50768"/>
                      <a:pt x="35909" y="54769"/>
                      <a:pt x="26956" y="54769"/>
                    </a:cubicBezTo>
                    <a:cubicBezTo>
                      <a:pt x="13526" y="54769"/>
                      <a:pt x="0" y="44672"/>
                      <a:pt x="0" y="27813"/>
                    </a:cubicBezTo>
                    <a:cubicBezTo>
                      <a:pt x="0" y="10954"/>
                      <a:pt x="12382" y="0"/>
                      <a:pt x="27337" y="0"/>
                    </a:cubicBezTo>
                    <a:cubicBezTo>
                      <a:pt x="34385" y="0"/>
                      <a:pt x="38195" y="3048"/>
                      <a:pt x="40100" y="3048"/>
                    </a:cubicBezTo>
                    <a:cubicBezTo>
                      <a:pt x="41148" y="3048"/>
                      <a:pt x="41720" y="2286"/>
                      <a:pt x="42291" y="762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638BA9C4-C794-0C00-AD75-4A6C95A4B0B6}"/>
                  </a:ext>
                </a:extLst>
              </p:cNvPr>
              <p:cNvSpPr/>
              <p:nvPr/>
            </p:nvSpPr>
            <p:spPr>
              <a:xfrm>
                <a:off x="5390673" y="3269075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C2F4BE2-1760-793F-9CC4-7961A7450240}"/>
                  </a:ext>
                </a:extLst>
              </p:cNvPr>
              <p:cNvSpPr/>
              <p:nvPr/>
            </p:nvSpPr>
            <p:spPr>
              <a:xfrm>
                <a:off x="5417057" y="3268694"/>
                <a:ext cx="54673" cy="53530"/>
              </a:xfrm>
              <a:custGeom>
                <a:avLst/>
                <a:gdLst>
                  <a:gd name="connsiteX0" fmla="*/ 17907 w 54673"/>
                  <a:gd name="connsiteY0" fmla="*/ 53531 h 53530"/>
                  <a:gd name="connsiteX1" fmla="*/ 0 w 54673"/>
                  <a:gd name="connsiteY1" fmla="*/ 53531 h 53530"/>
                  <a:gd name="connsiteX2" fmla="*/ 0 w 54673"/>
                  <a:gd name="connsiteY2" fmla="*/ 51149 h 53530"/>
                  <a:gd name="connsiteX3" fmla="*/ 7620 w 54673"/>
                  <a:gd name="connsiteY3" fmla="*/ 46196 h 53530"/>
                  <a:gd name="connsiteX4" fmla="*/ 24955 w 54673"/>
                  <a:gd name="connsiteY4" fmla="*/ 0 h 53530"/>
                  <a:gd name="connsiteX5" fmla="*/ 29813 w 54673"/>
                  <a:gd name="connsiteY5" fmla="*/ 0 h 53530"/>
                  <a:gd name="connsiteX6" fmla="*/ 48482 w 54673"/>
                  <a:gd name="connsiteY6" fmla="*/ 46482 h 53530"/>
                  <a:gd name="connsiteX7" fmla="*/ 54673 w 54673"/>
                  <a:gd name="connsiteY7" fmla="*/ 51149 h 53530"/>
                  <a:gd name="connsiteX8" fmla="*/ 54673 w 54673"/>
                  <a:gd name="connsiteY8" fmla="*/ 53531 h 53530"/>
                  <a:gd name="connsiteX9" fmla="*/ 32385 w 54673"/>
                  <a:gd name="connsiteY9" fmla="*/ 53531 h 53530"/>
                  <a:gd name="connsiteX10" fmla="*/ 32385 w 54673"/>
                  <a:gd name="connsiteY10" fmla="*/ 51149 h 53530"/>
                  <a:gd name="connsiteX11" fmla="*/ 38195 w 54673"/>
                  <a:gd name="connsiteY11" fmla="*/ 46482 h 53530"/>
                  <a:gd name="connsiteX12" fmla="*/ 32671 w 54673"/>
                  <a:gd name="connsiteY12" fmla="*/ 32385 h 53530"/>
                  <a:gd name="connsiteX13" fmla="*/ 16002 w 54673"/>
                  <a:gd name="connsiteY13" fmla="*/ 32385 h 53530"/>
                  <a:gd name="connsiteX14" fmla="*/ 11144 w 54673"/>
                  <a:gd name="connsiteY14" fmla="*/ 46006 h 53530"/>
                  <a:gd name="connsiteX15" fmla="*/ 17907 w 54673"/>
                  <a:gd name="connsiteY15" fmla="*/ 51054 h 53530"/>
                  <a:gd name="connsiteX16" fmla="*/ 17907 w 54673"/>
                  <a:gd name="connsiteY16" fmla="*/ 53435 h 53530"/>
                  <a:gd name="connsiteX17" fmla="*/ 17145 w 54673"/>
                  <a:gd name="connsiteY17" fmla="*/ 29528 h 53530"/>
                  <a:gd name="connsiteX18" fmla="*/ 31623 w 54673"/>
                  <a:gd name="connsiteY18" fmla="*/ 29528 h 53530"/>
                  <a:gd name="connsiteX19" fmla="*/ 24098 w 54673"/>
                  <a:gd name="connsiteY19" fmla="*/ 10478 h 53530"/>
                  <a:gd name="connsiteX20" fmla="*/ 17145 w 54673"/>
                  <a:gd name="connsiteY20" fmla="*/ 29528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673" h="53530">
                    <a:moveTo>
                      <a:pt x="17907" y="53531"/>
                    </a:moveTo>
                    <a:lnTo>
                      <a:pt x="0" y="53531"/>
                    </a:lnTo>
                    <a:lnTo>
                      <a:pt x="0" y="51149"/>
                    </a:lnTo>
                    <a:cubicBezTo>
                      <a:pt x="3905" y="51149"/>
                      <a:pt x="6001" y="50482"/>
                      <a:pt x="7620" y="46196"/>
                    </a:cubicBezTo>
                    <a:lnTo>
                      <a:pt x="24955" y="0"/>
                    </a:lnTo>
                    <a:lnTo>
                      <a:pt x="29813" y="0"/>
                    </a:lnTo>
                    <a:lnTo>
                      <a:pt x="48482" y="46482"/>
                    </a:lnTo>
                    <a:cubicBezTo>
                      <a:pt x="50102" y="50578"/>
                      <a:pt x="50959" y="51149"/>
                      <a:pt x="54673" y="51149"/>
                    </a:cubicBezTo>
                    <a:lnTo>
                      <a:pt x="54673" y="53531"/>
                    </a:lnTo>
                    <a:lnTo>
                      <a:pt x="32385" y="53531"/>
                    </a:lnTo>
                    <a:lnTo>
                      <a:pt x="32385" y="51149"/>
                    </a:lnTo>
                    <a:cubicBezTo>
                      <a:pt x="39243" y="51149"/>
                      <a:pt x="39815" y="50578"/>
                      <a:pt x="38195" y="46482"/>
                    </a:cubicBezTo>
                    <a:lnTo>
                      <a:pt x="32671" y="32385"/>
                    </a:lnTo>
                    <a:lnTo>
                      <a:pt x="16002" y="32385"/>
                    </a:lnTo>
                    <a:lnTo>
                      <a:pt x="11144" y="46006"/>
                    </a:lnTo>
                    <a:cubicBezTo>
                      <a:pt x="9525" y="50197"/>
                      <a:pt x="12002" y="51054"/>
                      <a:pt x="17907" y="51054"/>
                    </a:cubicBezTo>
                    <a:lnTo>
                      <a:pt x="17907" y="53435"/>
                    </a:lnTo>
                    <a:close/>
                    <a:moveTo>
                      <a:pt x="17145" y="29528"/>
                    </a:moveTo>
                    <a:lnTo>
                      <a:pt x="31623" y="29528"/>
                    </a:lnTo>
                    <a:lnTo>
                      <a:pt x="24098" y="10478"/>
                    </a:lnTo>
                    <a:lnTo>
                      <a:pt x="17145" y="29528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AEECD53-CA12-1CFC-938D-7B807C6377DC}"/>
                  </a:ext>
                </a:extLst>
              </p:cNvPr>
              <p:cNvSpPr/>
              <p:nvPr/>
            </p:nvSpPr>
            <p:spPr>
              <a:xfrm>
                <a:off x="5475445" y="3269075"/>
                <a:ext cx="42005" cy="53149"/>
              </a:xfrm>
              <a:custGeom>
                <a:avLst/>
                <a:gdLst>
                  <a:gd name="connsiteX0" fmla="*/ 0 w 42005"/>
                  <a:gd name="connsiteY0" fmla="*/ 53150 h 53149"/>
                  <a:gd name="connsiteX1" fmla="*/ 0 w 42005"/>
                  <a:gd name="connsiteY1" fmla="*/ 50768 h 53149"/>
                  <a:gd name="connsiteX2" fmla="*/ 6477 w 42005"/>
                  <a:gd name="connsiteY2" fmla="*/ 46101 h 53149"/>
                  <a:gd name="connsiteX3" fmla="*/ 6477 w 42005"/>
                  <a:gd name="connsiteY3" fmla="*/ 7048 h 53149"/>
                  <a:gd name="connsiteX4" fmla="*/ 0 w 42005"/>
                  <a:gd name="connsiteY4" fmla="*/ 2381 h 53149"/>
                  <a:gd name="connsiteX5" fmla="*/ 0 w 42005"/>
                  <a:gd name="connsiteY5" fmla="*/ 0 h 53149"/>
                  <a:gd name="connsiteX6" fmla="*/ 22670 w 42005"/>
                  <a:gd name="connsiteY6" fmla="*/ 0 h 53149"/>
                  <a:gd name="connsiteX7" fmla="*/ 22670 w 42005"/>
                  <a:gd name="connsiteY7" fmla="*/ 2381 h 53149"/>
                  <a:gd name="connsiteX8" fmla="*/ 16288 w 42005"/>
                  <a:gd name="connsiteY8" fmla="*/ 7048 h 53149"/>
                  <a:gd name="connsiteX9" fmla="*/ 16288 w 42005"/>
                  <a:gd name="connsiteY9" fmla="*/ 46482 h 53149"/>
                  <a:gd name="connsiteX10" fmla="*/ 20955 w 42005"/>
                  <a:gd name="connsiteY10" fmla="*/ 50387 h 53149"/>
                  <a:gd name="connsiteX11" fmla="*/ 23717 w 42005"/>
                  <a:gd name="connsiteY11" fmla="*/ 50387 h 53149"/>
                  <a:gd name="connsiteX12" fmla="*/ 40100 w 42005"/>
                  <a:gd name="connsiteY12" fmla="*/ 37148 h 53149"/>
                  <a:gd name="connsiteX13" fmla="*/ 42005 w 42005"/>
                  <a:gd name="connsiteY13" fmla="*/ 37433 h 53149"/>
                  <a:gd name="connsiteX14" fmla="*/ 40386 w 42005"/>
                  <a:gd name="connsiteY14" fmla="*/ 53150 h 53149"/>
                  <a:gd name="connsiteX15" fmla="*/ 95 w 42005"/>
                  <a:gd name="connsiteY15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005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670" y="0"/>
                    </a:lnTo>
                    <a:lnTo>
                      <a:pt x="22670" y="2381"/>
                    </a:lnTo>
                    <a:cubicBezTo>
                      <a:pt x="17812" y="2381"/>
                      <a:pt x="16288" y="2858"/>
                      <a:pt x="16288" y="7048"/>
                    </a:cubicBez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3717" y="50387"/>
                    </a:lnTo>
                    <a:cubicBezTo>
                      <a:pt x="34004" y="50387"/>
                      <a:pt x="37338" y="48863"/>
                      <a:pt x="40100" y="37148"/>
                    </a:cubicBezTo>
                    <a:lnTo>
                      <a:pt x="42005" y="37433"/>
                    </a:lnTo>
                    <a:lnTo>
                      <a:pt x="40386" y="53150"/>
                    </a:lnTo>
                    <a:lnTo>
                      <a:pt x="95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" name="Graphic 3">
              <a:extLst>
                <a:ext uri="{FF2B5EF4-FFF2-40B4-BE49-F238E27FC236}">
                  <a16:creationId xmlns:a16="http://schemas.microsoft.com/office/drawing/2014/main" id="{C5EA5C05-6303-4A57-5FB4-C98D36690B36}"/>
                </a:ext>
              </a:extLst>
            </p:cNvPr>
            <p:cNvGrpSpPr/>
            <p:nvPr/>
          </p:nvGrpSpPr>
          <p:grpSpPr>
            <a:xfrm>
              <a:off x="5095398" y="3348608"/>
              <a:ext cx="237172" cy="54864"/>
              <a:chOff x="5095398" y="3348608"/>
              <a:chExt cx="237172" cy="54864"/>
            </a:xfrm>
            <a:solidFill>
              <a:srgbClr val="333333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AD3E836-0C24-E5C3-8890-B3690AA351C3}"/>
                  </a:ext>
                </a:extLst>
              </p:cNvPr>
              <p:cNvSpPr/>
              <p:nvPr/>
            </p:nvSpPr>
            <p:spPr>
              <a:xfrm>
                <a:off x="5095398" y="3348990"/>
                <a:ext cx="48386" cy="53530"/>
              </a:xfrm>
              <a:custGeom>
                <a:avLst/>
                <a:gdLst>
                  <a:gd name="connsiteX0" fmla="*/ 48101 w 48386"/>
                  <a:gd name="connsiteY0" fmla="*/ 0 h 53530"/>
                  <a:gd name="connsiteX1" fmla="*/ 48387 w 48386"/>
                  <a:gd name="connsiteY1" fmla="*/ 15811 h 53530"/>
                  <a:gd name="connsiteX2" fmla="*/ 46387 w 48386"/>
                  <a:gd name="connsiteY2" fmla="*/ 15811 h 53530"/>
                  <a:gd name="connsiteX3" fmla="*/ 32385 w 48386"/>
                  <a:gd name="connsiteY3" fmla="*/ 3048 h 53530"/>
                  <a:gd name="connsiteX4" fmla="*/ 29146 w 48386"/>
                  <a:gd name="connsiteY4" fmla="*/ 3048 h 53530"/>
                  <a:gd name="connsiteX5" fmla="*/ 29146 w 48386"/>
                  <a:gd name="connsiteY5" fmla="*/ 46387 h 53530"/>
                  <a:gd name="connsiteX6" fmla="*/ 37243 w 48386"/>
                  <a:gd name="connsiteY6" fmla="*/ 51149 h 53530"/>
                  <a:gd name="connsiteX7" fmla="*/ 37243 w 48386"/>
                  <a:gd name="connsiteY7" fmla="*/ 53530 h 53530"/>
                  <a:gd name="connsiteX8" fmla="*/ 11049 w 48386"/>
                  <a:gd name="connsiteY8" fmla="*/ 53530 h 53530"/>
                  <a:gd name="connsiteX9" fmla="*/ 11049 w 48386"/>
                  <a:gd name="connsiteY9" fmla="*/ 51149 h 53530"/>
                  <a:gd name="connsiteX10" fmla="*/ 19241 w 48386"/>
                  <a:gd name="connsiteY10" fmla="*/ 46387 h 53530"/>
                  <a:gd name="connsiteX11" fmla="*/ 19241 w 48386"/>
                  <a:gd name="connsiteY11" fmla="*/ 3048 h 53530"/>
                  <a:gd name="connsiteX12" fmla="*/ 16002 w 48386"/>
                  <a:gd name="connsiteY12" fmla="*/ 3048 h 53530"/>
                  <a:gd name="connsiteX13" fmla="*/ 2000 w 48386"/>
                  <a:gd name="connsiteY13" fmla="*/ 15811 h 53530"/>
                  <a:gd name="connsiteX14" fmla="*/ 0 w 48386"/>
                  <a:gd name="connsiteY14" fmla="*/ 15811 h 53530"/>
                  <a:gd name="connsiteX15" fmla="*/ 286 w 48386"/>
                  <a:gd name="connsiteY15" fmla="*/ 0 h 53530"/>
                  <a:gd name="connsiteX16" fmla="*/ 7715 w 48386"/>
                  <a:gd name="connsiteY16" fmla="*/ 476 h 53530"/>
                  <a:gd name="connsiteX17" fmla="*/ 40672 w 48386"/>
                  <a:gd name="connsiteY17" fmla="*/ 476 h 53530"/>
                  <a:gd name="connsiteX18" fmla="*/ 48101 w 48386"/>
                  <a:gd name="connsiteY18" fmla="*/ 0 h 5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386" h="53530">
                    <a:moveTo>
                      <a:pt x="48101" y="0"/>
                    </a:moveTo>
                    <a:lnTo>
                      <a:pt x="48387" y="15811"/>
                    </a:lnTo>
                    <a:lnTo>
                      <a:pt x="46387" y="15811"/>
                    </a:lnTo>
                    <a:cubicBezTo>
                      <a:pt x="45244" y="4381"/>
                      <a:pt x="42577" y="3048"/>
                      <a:pt x="32385" y="3048"/>
                    </a:cubicBezTo>
                    <a:lnTo>
                      <a:pt x="29146" y="3048"/>
                    </a:lnTo>
                    <a:lnTo>
                      <a:pt x="29146" y="46387"/>
                    </a:lnTo>
                    <a:cubicBezTo>
                      <a:pt x="29146" y="50482"/>
                      <a:pt x="30766" y="51149"/>
                      <a:pt x="37243" y="51149"/>
                    </a:cubicBezTo>
                    <a:lnTo>
                      <a:pt x="37243" y="53530"/>
                    </a:lnTo>
                    <a:lnTo>
                      <a:pt x="11049" y="53530"/>
                    </a:lnTo>
                    <a:lnTo>
                      <a:pt x="11049" y="51149"/>
                    </a:lnTo>
                    <a:cubicBezTo>
                      <a:pt x="17621" y="51149"/>
                      <a:pt x="19241" y="50578"/>
                      <a:pt x="19241" y="46387"/>
                    </a:cubicBezTo>
                    <a:lnTo>
                      <a:pt x="19241" y="3048"/>
                    </a:lnTo>
                    <a:lnTo>
                      <a:pt x="16002" y="3048"/>
                    </a:lnTo>
                    <a:cubicBezTo>
                      <a:pt x="5810" y="3048"/>
                      <a:pt x="3143" y="4477"/>
                      <a:pt x="2000" y="15811"/>
                    </a:cubicBezTo>
                    <a:lnTo>
                      <a:pt x="0" y="15811"/>
                    </a:lnTo>
                    <a:lnTo>
                      <a:pt x="286" y="0"/>
                    </a:lnTo>
                    <a:cubicBezTo>
                      <a:pt x="1715" y="286"/>
                      <a:pt x="3239" y="476"/>
                      <a:pt x="7715" y="476"/>
                    </a:cubicBezTo>
                    <a:lnTo>
                      <a:pt x="40672" y="476"/>
                    </a:lnTo>
                    <a:cubicBezTo>
                      <a:pt x="45148" y="476"/>
                      <a:pt x="46672" y="286"/>
                      <a:pt x="48101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AB6B10B-B13A-91CD-D5E4-4FD3869E4C1F}"/>
                  </a:ext>
                </a:extLst>
              </p:cNvPr>
              <p:cNvSpPr/>
              <p:nvPr/>
            </p:nvSpPr>
            <p:spPr>
              <a:xfrm>
                <a:off x="5148738" y="3349370"/>
                <a:ext cx="22764" cy="53149"/>
              </a:xfrm>
              <a:custGeom>
                <a:avLst/>
                <a:gdLst>
                  <a:gd name="connsiteX0" fmla="*/ 0 w 22764"/>
                  <a:gd name="connsiteY0" fmla="*/ 53150 h 53149"/>
                  <a:gd name="connsiteX1" fmla="*/ 0 w 22764"/>
                  <a:gd name="connsiteY1" fmla="*/ 50768 h 53149"/>
                  <a:gd name="connsiteX2" fmla="*/ 6477 w 22764"/>
                  <a:gd name="connsiteY2" fmla="*/ 46101 h 53149"/>
                  <a:gd name="connsiteX3" fmla="*/ 6477 w 22764"/>
                  <a:gd name="connsiteY3" fmla="*/ 7048 h 53149"/>
                  <a:gd name="connsiteX4" fmla="*/ 0 w 22764"/>
                  <a:gd name="connsiteY4" fmla="*/ 2381 h 53149"/>
                  <a:gd name="connsiteX5" fmla="*/ 0 w 22764"/>
                  <a:gd name="connsiteY5" fmla="*/ 0 h 53149"/>
                  <a:gd name="connsiteX6" fmla="*/ 22765 w 22764"/>
                  <a:gd name="connsiteY6" fmla="*/ 0 h 53149"/>
                  <a:gd name="connsiteX7" fmla="*/ 22765 w 22764"/>
                  <a:gd name="connsiteY7" fmla="*/ 2381 h 53149"/>
                  <a:gd name="connsiteX8" fmla="*/ 16288 w 22764"/>
                  <a:gd name="connsiteY8" fmla="*/ 7048 h 53149"/>
                  <a:gd name="connsiteX9" fmla="*/ 16288 w 22764"/>
                  <a:gd name="connsiteY9" fmla="*/ 46101 h 53149"/>
                  <a:gd name="connsiteX10" fmla="*/ 22765 w 22764"/>
                  <a:gd name="connsiteY10" fmla="*/ 50768 h 53149"/>
                  <a:gd name="connsiteX11" fmla="*/ 22765 w 22764"/>
                  <a:gd name="connsiteY11" fmla="*/ 53150 h 53149"/>
                  <a:gd name="connsiteX12" fmla="*/ 0 w 22764"/>
                  <a:gd name="connsiteY12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764" h="53149">
                    <a:moveTo>
                      <a:pt x="0" y="53150"/>
                    </a:move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22765" y="0"/>
                    </a:lnTo>
                    <a:lnTo>
                      <a:pt x="22765" y="2381"/>
                    </a:lnTo>
                    <a:cubicBezTo>
                      <a:pt x="17907" y="2381"/>
                      <a:pt x="16288" y="2858"/>
                      <a:pt x="16288" y="7048"/>
                    </a:cubicBezTo>
                    <a:lnTo>
                      <a:pt x="16288" y="46101"/>
                    </a:lnTo>
                    <a:cubicBezTo>
                      <a:pt x="16288" y="50292"/>
                      <a:pt x="17907" y="50768"/>
                      <a:pt x="22765" y="50768"/>
                    </a:cubicBezTo>
                    <a:lnTo>
                      <a:pt x="22765" y="53150"/>
                    </a:lnTo>
                    <a:lnTo>
                      <a:pt x="0" y="5315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6019959-C484-B38A-767F-7E02A80EC16D}"/>
                  </a:ext>
                </a:extLst>
              </p:cNvPr>
              <p:cNvSpPr/>
              <p:nvPr/>
            </p:nvSpPr>
            <p:spPr>
              <a:xfrm>
                <a:off x="5175313" y="3349466"/>
                <a:ext cx="69056" cy="54006"/>
              </a:xfrm>
              <a:custGeom>
                <a:avLst/>
                <a:gdLst>
                  <a:gd name="connsiteX0" fmla="*/ 64675 w 69056"/>
                  <a:gd name="connsiteY0" fmla="*/ 0 h 54006"/>
                  <a:gd name="connsiteX1" fmla="*/ 64675 w 69056"/>
                  <a:gd name="connsiteY1" fmla="*/ 2381 h 54006"/>
                  <a:gd name="connsiteX2" fmla="*/ 58198 w 69056"/>
                  <a:gd name="connsiteY2" fmla="*/ 6858 h 54006"/>
                  <a:gd name="connsiteX3" fmla="*/ 62294 w 69056"/>
                  <a:gd name="connsiteY3" fmla="*/ 46292 h 54006"/>
                  <a:gd name="connsiteX4" fmla="*/ 69056 w 69056"/>
                  <a:gd name="connsiteY4" fmla="*/ 50768 h 54006"/>
                  <a:gd name="connsiteX5" fmla="*/ 69056 w 69056"/>
                  <a:gd name="connsiteY5" fmla="*/ 53150 h 54006"/>
                  <a:gd name="connsiteX6" fmla="*/ 46387 w 69056"/>
                  <a:gd name="connsiteY6" fmla="*/ 53150 h 54006"/>
                  <a:gd name="connsiteX7" fmla="*/ 46387 w 69056"/>
                  <a:gd name="connsiteY7" fmla="*/ 50768 h 54006"/>
                  <a:gd name="connsiteX8" fmla="*/ 52388 w 69056"/>
                  <a:gd name="connsiteY8" fmla="*/ 46292 h 54006"/>
                  <a:gd name="connsiteX9" fmla="*/ 48101 w 69056"/>
                  <a:gd name="connsiteY9" fmla="*/ 4858 h 54006"/>
                  <a:gd name="connsiteX10" fmla="*/ 31337 w 69056"/>
                  <a:gd name="connsiteY10" fmla="*/ 54007 h 54006"/>
                  <a:gd name="connsiteX11" fmla="*/ 30671 w 69056"/>
                  <a:gd name="connsiteY11" fmla="*/ 54007 h 54006"/>
                  <a:gd name="connsiteX12" fmla="*/ 14478 w 69056"/>
                  <a:gd name="connsiteY12" fmla="*/ 4858 h 54006"/>
                  <a:gd name="connsiteX13" fmla="*/ 10477 w 69056"/>
                  <a:gd name="connsiteY13" fmla="*/ 46196 h 54006"/>
                  <a:gd name="connsiteX14" fmla="*/ 17717 w 69056"/>
                  <a:gd name="connsiteY14" fmla="*/ 50768 h 54006"/>
                  <a:gd name="connsiteX15" fmla="*/ 17717 w 69056"/>
                  <a:gd name="connsiteY15" fmla="*/ 53150 h 54006"/>
                  <a:gd name="connsiteX16" fmla="*/ 0 w 69056"/>
                  <a:gd name="connsiteY16" fmla="*/ 53150 h 54006"/>
                  <a:gd name="connsiteX17" fmla="*/ 0 w 69056"/>
                  <a:gd name="connsiteY17" fmla="*/ 50768 h 54006"/>
                  <a:gd name="connsiteX18" fmla="*/ 6858 w 69056"/>
                  <a:gd name="connsiteY18" fmla="*/ 46196 h 54006"/>
                  <a:gd name="connsiteX19" fmla="*/ 10858 w 69056"/>
                  <a:gd name="connsiteY19" fmla="*/ 6858 h 54006"/>
                  <a:gd name="connsiteX20" fmla="*/ 4381 w 69056"/>
                  <a:gd name="connsiteY20" fmla="*/ 2381 h 54006"/>
                  <a:gd name="connsiteX21" fmla="*/ 4381 w 69056"/>
                  <a:gd name="connsiteY21" fmla="*/ 0 h 54006"/>
                  <a:gd name="connsiteX22" fmla="*/ 23050 w 69056"/>
                  <a:gd name="connsiteY22" fmla="*/ 0 h 54006"/>
                  <a:gd name="connsiteX23" fmla="*/ 34290 w 69056"/>
                  <a:gd name="connsiteY23" fmla="*/ 36290 h 54006"/>
                  <a:gd name="connsiteX24" fmla="*/ 46387 w 69056"/>
                  <a:gd name="connsiteY24" fmla="*/ 0 h 54006"/>
                  <a:gd name="connsiteX25" fmla="*/ 64675 w 69056"/>
                  <a:gd name="connsiteY25" fmla="*/ 0 h 5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056" h="54006">
                    <a:moveTo>
                      <a:pt x="64675" y="0"/>
                    </a:moveTo>
                    <a:lnTo>
                      <a:pt x="64675" y="2381"/>
                    </a:lnTo>
                    <a:cubicBezTo>
                      <a:pt x="59817" y="2381"/>
                      <a:pt x="57722" y="2667"/>
                      <a:pt x="58198" y="6858"/>
                    </a:cubicBezTo>
                    <a:lnTo>
                      <a:pt x="62294" y="46292"/>
                    </a:lnTo>
                    <a:cubicBezTo>
                      <a:pt x="62770" y="50292"/>
                      <a:pt x="64294" y="50768"/>
                      <a:pt x="69056" y="50768"/>
                    </a:cubicBezTo>
                    <a:lnTo>
                      <a:pt x="69056" y="53150"/>
                    </a:lnTo>
                    <a:lnTo>
                      <a:pt x="46387" y="53150"/>
                    </a:lnTo>
                    <a:lnTo>
                      <a:pt x="46387" y="50768"/>
                    </a:lnTo>
                    <a:cubicBezTo>
                      <a:pt x="51149" y="50768"/>
                      <a:pt x="52769" y="50292"/>
                      <a:pt x="52388" y="46292"/>
                    </a:cubicBezTo>
                    <a:lnTo>
                      <a:pt x="48101" y="4858"/>
                    </a:lnTo>
                    <a:lnTo>
                      <a:pt x="31337" y="54007"/>
                    </a:lnTo>
                    <a:lnTo>
                      <a:pt x="30671" y="54007"/>
                    </a:lnTo>
                    <a:lnTo>
                      <a:pt x="14478" y="4858"/>
                    </a:lnTo>
                    <a:lnTo>
                      <a:pt x="10477" y="46196"/>
                    </a:lnTo>
                    <a:cubicBezTo>
                      <a:pt x="10001" y="50387"/>
                      <a:pt x="12954" y="50768"/>
                      <a:pt x="17717" y="50768"/>
                    </a:cubicBezTo>
                    <a:lnTo>
                      <a:pt x="17717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006"/>
                      <a:pt x="6858" y="46196"/>
                    </a:cubicBezTo>
                    <a:lnTo>
                      <a:pt x="10858" y="6858"/>
                    </a:lnTo>
                    <a:cubicBezTo>
                      <a:pt x="11335" y="2667"/>
                      <a:pt x="9239" y="2381"/>
                      <a:pt x="4381" y="2381"/>
                    </a:cubicBezTo>
                    <a:lnTo>
                      <a:pt x="4381" y="0"/>
                    </a:lnTo>
                    <a:lnTo>
                      <a:pt x="23050" y="0"/>
                    </a:lnTo>
                    <a:lnTo>
                      <a:pt x="34290" y="36290"/>
                    </a:lnTo>
                    <a:lnTo>
                      <a:pt x="46387" y="0"/>
                    </a:lnTo>
                    <a:lnTo>
                      <a:pt x="64675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93E255-EC10-AFAB-3719-4EF127046270}"/>
                  </a:ext>
                </a:extLst>
              </p:cNvPr>
              <p:cNvSpPr/>
              <p:nvPr/>
            </p:nvSpPr>
            <p:spPr>
              <a:xfrm>
                <a:off x="5248179" y="3349370"/>
                <a:ext cx="43624" cy="53149"/>
              </a:xfrm>
              <a:custGeom>
                <a:avLst/>
                <a:gdLst>
                  <a:gd name="connsiteX0" fmla="*/ 34195 w 43624"/>
                  <a:gd name="connsiteY0" fmla="*/ 33719 h 53149"/>
                  <a:gd name="connsiteX1" fmla="*/ 32290 w 43624"/>
                  <a:gd name="connsiteY1" fmla="*/ 33719 h 53149"/>
                  <a:gd name="connsiteX2" fmla="*/ 24384 w 43624"/>
                  <a:gd name="connsiteY2" fmla="*/ 27242 h 53149"/>
                  <a:gd name="connsiteX3" fmla="*/ 16288 w 43624"/>
                  <a:gd name="connsiteY3" fmla="*/ 27242 h 53149"/>
                  <a:gd name="connsiteX4" fmla="*/ 16288 w 43624"/>
                  <a:gd name="connsiteY4" fmla="*/ 46482 h 53149"/>
                  <a:gd name="connsiteX5" fmla="*/ 20955 w 43624"/>
                  <a:gd name="connsiteY5" fmla="*/ 50387 h 53149"/>
                  <a:gd name="connsiteX6" fmla="*/ 25336 w 43624"/>
                  <a:gd name="connsiteY6" fmla="*/ 50387 h 53149"/>
                  <a:gd name="connsiteX7" fmla="*/ 41719 w 43624"/>
                  <a:gd name="connsiteY7" fmla="*/ 37148 h 53149"/>
                  <a:gd name="connsiteX8" fmla="*/ 43624 w 43624"/>
                  <a:gd name="connsiteY8" fmla="*/ 37433 h 53149"/>
                  <a:gd name="connsiteX9" fmla="*/ 41815 w 43624"/>
                  <a:gd name="connsiteY9" fmla="*/ 53150 h 53149"/>
                  <a:gd name="connsiteX10" fmla="*/ 0 w 43624"/>
                  <a:gd name="connsiteY10" fmla="*/ 53150 h 53149"/>
                  <a:gd name="connsiteX11" fmla="*/ 0 w 43624"/>
                  <a:gd name="connsiteY11" fmla="*/ 50768 h 53149"/>
                  <a:gd name="connsiteX12" fmla="*/ 6477 w 43624"/>
                  <a:gd name="connsiteY12" fmla="*/ 46101 h 53149"/>
                  <a:gd name="connsiteX13" fmla="*/ 6477 w 43624"/>
                  <a:gd name="connsiteY13" fmla="*/ 7048 h 53149"/>
                  <a:gd name="connsiteX14" fmla="*/ 0 w 43624"/>
                  <a:gd name="connsiteY14" fmla="*/ 2381 h 53149"/>
                  <a:gd name="connsiteX15" fmla="*/ 0 w 43624"/>
                  <a:gd name="connsiteY15" fmla="*/ 0 h 53149"/>
                  <a:gd name="connsiteX16" fmla="*/ 40100 w 43624"/>
                  <a:gd name="connsiteY16" fmla="*/ 0 h 53149"/>
                  <a:gd name="connsiteX17" fmla="*/ 40291 w 43624"/>
                  <a:gd name="connsiteY17" fmla="*/ 13240 h 53149"/>
                  <a:gd name="connsiteX18" fmla="*/ 38290 w 43624"/>
                  <a:gd name="connsiteY18" fmla="*/ 13240 h 53149"/>
                  <a:gd name="connsiteX19" fmla="*/ 24193 w 43624"/>
                  <a:gd name="connsiteY19" fmla="*/ 2762 h 53149"/>
                  <a:gd name="connsiteX20" fmla="*/ 16288 w 43624"/>
                  <a:gd name="connsiteY20" fmla="*/ 2762 h 53149"/>
                  <a:gd name="connsiteX21" fmla="*/ 16288 w 43624"/>
                  <a:gd name="connsiteY21" fmla="*/ 24384 h 53149"/>
                  <a:gd name="connsiteX22" fmla="*/ 24384 w 43624"/>
                  <a:gd name="connsiteY22" fmla="*/ 24384 h 53149"/>
                  <a:gd name="connsiteX23" fmla="*/ 32290 w 43624"/>
                  <a:gd name="connsiteY23" fmla="*/ 17812 h 53149"/>
                  <a:gd name="connsiteX24" fmla="*/ 34195 w 43624"/>
                  <a:gd name="connsiteY24" fmla="*/ 17812 h 53149"/>
                  <a:gd name="connsiteX25" fmla="*/ 34195 w 43624"/>
                  <a:gd name="connsiteY25" fmla="*/ 33623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43624" h="53149">
                    <a:moveTo>
                      <a:pt x="34195" y="33719"/>
                    </a:moveTo>
                    <a:lnTo>
                      <a:pt x="32290" y="33719"/>
                    </a:lnTo>
                    <a:cubicBezTo>
                      <a:pt x="31814" y="28289"/>
                      <a:pt x="31337" y="27242"/>
                      <a:pt x="24384" y="27242"/>
                    </a:cubicBezTo>
                    <a:lnTo>
                      <a:pt x="16288" y="27242"/>
                    </a:lnTo>
                    <a:lnTo>
                      <a:pt x="16288" y="46482"/>
                    </a:lnTo>
                    <a:cubicBezTo>
                      <a:pt x="16288" y="50006"/>
                      <a:pt x="18002" y="50387"/>
                      <a:pt x="20955" y="50387"/>
                    </a:cubicBezTo>
                    <a:lnTo>
                      <a:pt x="25336" y="50387"/>
                    </a:lnTo>
                    <a:cubicBezTo>
                      <a:pt x="35623" y="50387"/>
                      <a:pt x="38957" y="48863"/>
                      <a:pt x="41719" y="37148"/>
                    </a:cubicBezTo>
                    <a:lnTo>
                      <a:pt x="43624" y="37433"/>
                    </a:lnTo>
                    <a:lnTo>
                      <a:pt x="41815" y="53150"/>
                    </a:lnTo>
                    <a:lnTo>
                      <a:pt x="0" y="53150"/>
                    </a:lnTo>
                    <a:lnTo>
                      <a:pt x="0" y="50768"/>
                    </a:lnTo>
                    <a:cubicBezTo>
                      <a:pt x="4858" y="50768"/>
                      <a:pt x="6477" y="50292"/>
                      <a:pt x="6477" y="46101"/>
                    </a:cubicBezTo>
                    <a:lnTo>
                      <a:pt x="6477" y="7048"/>
                    </a:lnTo>
                    <a:cubicBezTo>
                      <a:pt x="6477" y="2858"/>
                      <a:pt x="4858" y="2381"/>
                      <a:pt x="0" y="2381"/>
                    </a:cubicBezTo>
                    <a:lnTo>
                      <a:pt x="0" y="0"/>
                    </a:lnTo>
                    <a:lnTo>
                      <a:pt x="40100" y="0"/>
                    </a:lnTo>
                    <a:lnTo>
                      <a:pt x="40291" y="13240"/>
                    </a:lnTo>
                    <a:lnTo>
                      <a:pt x="38290" y="13240"/>
                    </a:lnTo>
                    <a:cubicBezTo>
                      <a:pt x="37052" y="3905"/>
                      <a:pt x="34671" y="2762"/>
                      <a:pt x="24193" y="2762"/>
                    </a:cubicBezTo>
                    <a:lnTo>
                      <a:pt x="16288" y="2762"/>
                    </a:lnTo>
                    <a:lnTo>
                      <a:pt x="16288" y="24384"/>
                    </a:lnTo>
                    <a:lnTo>
                      <a:pt x="24384" y="24384"/>
                    </a:lnTo>
                    <a:cubicBezTo>
                      <a:pt x="31337" y="24384"/>
                      <a:pt x="31718" y="23241"/>
                      <a:pt x="32290" y="17812"/>
                    </a:cubicBezTo>
                    <a:lnTo>
                      <a:pt x="34195" y="17812"/>
                    </a:lnTo>
                    <a:lnTo>
                      <a:pt x="34195" y="33623"/>
                    </a:ln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1240B95-22E5-FF1A-EB31-1D6D4C7F249D}"/>
                  </a:ext>
                </a:extLst>
              </p:cNvPr>
              <p:cNvSpPr/>
              <p:nvPr/>
            </p:nvSpPr>
            <p:spPr>
              <a:xfrm>
                <a:off x="5296947" y="3348608"/>
                <a:ext cx="35623" cy="54768"/>
              </a:xfrm>
              <a:custGeom>
                <a:avLst/>
                <a:gdLst>
                  <a:gd name="connsiteX0" fmla="*/ 27622 w 35623"/>
                  <a:gd name="connsiteY0" fmla="*/ 42958 h 54768"/>
                  <a:gd name="connsiteX1" fmla="*/ 19336 w 35623"/>
                  <a:gd name="connsiteY1" fmla="*/ 32766 h 54768"/>
                  <a:gd name="connsiteX2" fmla="*/ 10954 w 35623"/>
                  <a:gd name="connsiteY2" fmla="*/ 28385 h 54768"/>
                  <a:gd name="connsiteX3" fmla="*/ 857 w 35623"/>
                  <a:gd name="connsiteY3" fmla="*/ 14669 h 54768"/>
                  <a:gd name="connsiteX4" fmla="*/ 17240 w 35623"/>
                  <a:gd name="connsiteY4" fmla="*/ 0 h 54768"/>
                  <a:gd name="connsiteX5" fmla="*/ 28670 w 35623"/>
                  <a:gd name="connsiteY5" fmla="*/ 3048 h 54768"/>
                  <a:gd name="connsiteX6" fmla="*/ 30956 w 35623"/>
                  <a:gd name="connsiteY6" fmla="*/ 762 h 54768"/>
                  <a:gd name="connsiteX7" fmla="*/ 32480 w 35623"/>
                  <a:gd name="connsiteY7" fmla="*/ 762 h 54768"/>
                  <a:gd name="connsiteX8" fmla="*/ 33242 w 35623"/>
                  <a:gd name="connsiteY8" fmla="*/ 15621 h 54768"/>
                  <a:gd name="connsiteX9" fmla="*/ 31337 w 35623"/>
                  <a:gd name="connsiteY9" fmla="*/ 15621 h 54768"/>
                  <a:gd name="connsiteX10" fmla="*/ 17812 w 35623"/>
                  <a:gd name="connsiteY10" fmla="*/ 2953 h 54768"/>
                  <a:gd name="connsiteX11" fmla="*/ 8668 w 35623"/>
                  <a:gd name="connsiteY11" fmla="*/ 10859 h 54768"/>
                  <a:gd name="connsiteX12" fmla="*/ 16764 w 35623"/>
                  <a:gd name="connsiteY12" fmla="*/ 20288 h 54768"/>
                  <a:gd name="connsiteX13" fmla="*/ 24003 w 35623"/>
                  <a:gd name="connsiteY13" fmla="*/ 24098 h 54768"/>
                  <a:gd name="connsiteX14" fmla="*/ 35623 w 35623"/>
                  <a:gd name="connsiteY14" fmla="*/ 38672 h 54768"/>
                  <a:gd name="connsiteX15" fmla="*/ 17431 w 35623"/>
                  <a:gd name="connsiteY15" fmla="*/ 54769 h 54768"/>
                  <a:gd name="connsiteX16" fmla="*/ 4953 w 35623"/>
                  <a:gd name="connsiteY16" fmla="*/ 51340 h 54768"/>
                  <a:gd name="connsiteX17" fmla="*/ 2572 w 35623"/>
                  <a:gd name="connsiteY17" fmla="*/ 54102 h 54768"/>
                  <a:gd name="connsiteX18" fmla="*/ 1048 w 35623"/>
                  <a:gd name="connsiteY18" fmla="*/ 54102 h 54768"/>
                  <a:gd name="connsiteX19" fmla="*/ 0 w 35623"/>
                  <a:gd name="connsiteY19" fmla="*/ 38291 h 54768"/>
                  <a:gd name="connsiteX20" fmla="*/ 1905 w 35623"/>
                  <a:gd name="connsiteY20" fmla="*/ 38005 h 54768"/>
                  <a:gd name="connsiteX21" fmla="*/ 17050 w 35623"/>
                  <a:gd name="connsiteY21" fmla="*/ 51911 h 54768"/>
                  <a:gd name="connsiteX22" fmla="*/ 27527 w 35623"/>
                  <a:gd name="connsiteY22" fmla="*/ 42958 h 5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5623" h="54768">
                    <a:moveTo>
                      <a:pt x="27622" y="42958"/>
                    </a:moveTo>
                    <a:cubicBezTo>
                      <a:pt x="27622" y="38100"/>
                      <a:pt x="24574" y="35719"/>
                      <a:pt x="19336" y="32766"/>
                    </a:cubicBezTo>
                    <a:lnTo>
                      <a:pt x="10954" y="28385"/>
                    </a:lnTo>
                    <a:cubicBezTo>
                      <a:pt x="4667" y="24956"/>
                      <a:pt x="857" y="21336"/>
                      <a:pt x="857" y="14669"/>
                    </a:cubicBezTo>
                    <a:cubicBezTo>
                      <a:pt x="857" y="6382"/>
                      <a:pt x="7906" y="0"/>
                      <a:pt x="17240" y="0"/>
                    </a:cubicBezTo>
                    <a:cubicBezTo>
                      <a:pt x="23622" y="0"/>
                      <a:pt x="26860" y="3048"/>
                      <a:pt x="28670" y="3048"/>
                    </a:cubicBezTo>
                    <a:cubicBezTo>
                      <a:pt x="29908" y="3048"/>
                      <a:pt x="30385" y="2286"/>
                      <a:pt x="30956" y="762"/>
                    </a:cubicBezTo>
                    <a:lnTo>
                      <a:pt x="32480" y="762"/>
                    </a:lnTo>
                    <a:lnTo>
                      <a:pt x="33242" y="15621"/>
                    </a:lnTo>
                    <a:lnTo>
                      <a:pt x="31337" y="15621"/>
                    </a:lnTo>
                    <a:cubicBezTo>
                      <a:pt x="30290" y="8572"/>
                      <a:pt x="25146" y="2953"/>
                      <a:pt x="17812" y="2953"/>
                    </a:cubicBezTo>
                    <a:cubicBezTo>
                      <a:pt x="12382" y="2953"/>
                      <a:pt x="8668" y="6191"/>
                      <a:pt x="8668" y="10859"/>
                    </a:cubicBezTo>
                    <a:cubicBezTo>
                      <a:pt x="8668" y="15907"/>
                      <a:pt x="12478" y="17907"/>
                      <a:pt x="16764" y="20288"/>
                    </a:cubicBezTo>
                    <a:lnTo>
                      <a:pt x="24003" y="24098"/>
                    </a:lnTo>
                    <a:cubicBezTo>
                      <a:pt x="30861" y="27813"/>
                      <a:pt x="35623" y="31528"/>
                      <a:pt x="35623" y="38672"/>
                    </a:cubicBezTo>
                    <a:cubicBezTo>
                      <a:pt x="35623" y="48006"/>
                      <a:pt x="27527" y="54769"/>
                      <a:pt x="17431" y="54769"/>
                    </a:cubicBezTo>
                    <a:cubicBezTo>
                      <a:pt x="10382" y="54769"/>
                      <a:pt x="6858" y="51340"/>
                      <a:pt x="4953" y="51340"/>
                    </a:cubicBezTo>
                    <a:cubicBezTo>
                      <a:pt x="3715" y="51340"/>
                      <a:pt x="3143" y="52388"/>
                      <a:pt x="2572" y="54102"/>
                    </a:cubicBezTo>
                    <a:lnTo>
                      <a:pt x="1048" y="54102"/>
                    </a:lnTo>
                    <a:lnTo>
                      <a:pt x="0" y="38291"/>
                    </a:lnTo>
                    <a:lnTo>
                      <a:pt x="1905" y="38005"/>
                    </a:lnTo>
                    <a:cubicBezTo>
                      <a:pt x="3429" y="47816"/>
                      <a:pt x="10192" y="51911"/>
                      <a:pt x="17050" y="51911"/>
                    </a:cubicBezTo>
                    <a:cubicBezTo>
                      <a:pt x="22765" y="51911"/>
                      <a:pt x="27527" y="49340"/>
                      <a:pt x="27527" y="42958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31C912C-2C9A-0CCA-D0F3-9796D8F0262C}"/>
                </a:ext>
              </a:extLst>
            </p:cNvPr>
            <p:cNvSpPr/>
            <p:nvPr/>
          </p:nvSpPr>
          <p:spPr>
            <a:xfrm>
              <a:off x="4876799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8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19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6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8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430" y="54388"/>
                    <a:pt x="15526" y="59531"/>
                    <a:pt x="22003" y="59531"/>
                  </a:cubicBezTo>
                  <a:cubicBezTo>
                    <a:pt x="25717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19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AE6A029-C78C-726B-7BB6-AE038AB5F976}"/>
                </a:ext>
              </a:extLst>
            </p:cNvPr>
            <p:cNvSpPr/>
            <p:nvPr/>
          </p:nvSpPr>
          <p:spPr>
            <a:xfrm>
              <a:off x="4924424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0866E6-D18B-8876-5537-3D62BCDF3287}"/>
                </a:ext>
              </a:extLst>
            </p:cNvPr>
            <p:cNvSpPr/>
            <p:nvPr/>
          </p:nvSpPr>
          <p:spPr>
            <a:xfrm>
              <a:off x="4963095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9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3" y="66484"/>
                    <a:pt x="31337" y="64865"/>
                  </a:cubicBezTo>
                  <a:cubicBezTo>
                    <a:pt x="25908" y="69247"/>
                    <a:pt x="21527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6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F599B63-8A15-D5AD-AE4C-D5A6AC826166}"/>
                </a:ext>
              </a:extLst>
            </p:cNvPr>
            <p:cNvSpPr/>
            <p:nvPr/>
          </p:nvSpPr>
          <p:spPr>
            <a:xfrm>
              <a:off x="5016817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AC6A591-3338-2849-5A62-33795BFA0742}"/>
                </a:ext>
              </a:extLst>
            </p:cNvPr>
            <p:cNvSpPr/>
            <p:nvPr/>
          </p:nvSpPr>
          <p:spPr>
            <a:xfrm>
              <a:off x="5058155" y="3524631"/>
              <a:ext cx="14287" cy="87630"/>
            </a:xfrm>
            <a:custGeom>
              <a:avLst/>
              <a:gdLst>
                <a:gd name="connsiteX0" fmla="*/ 0 w 14287"/>
                <a:gd name="connsiteY0" fmla="*/ 0 h 87630"/>
                <a:gd name="connsiteX1" fmla="*/ 14288 w 14287"/>
                <a:gd name="connsiteY1" fmla="*/ 0 h 87630"/>
                <a:gd name="connsiteX2" fmla="*/ 14288 w 14287"/>
                <a:gd name="connsiteY2" fmla="*/ 13049 h 87630"/>
                <a:gd name="connsiteX3" fmla="*/ 0 w 14287"/>
                <a:gd name="connsiteY3" fmla="*/ 13049 h 87630"/>
                <a:gd name="connsiteX4" fmla="*/ 0 w 14287"/>
                <a:gd name="connsiteY4" fmla="*/ 0 h 87630"/>
                <a:gd name="connsiteX5" fmla="*/ 0 w 14287"/>
                <a:gd name="connsiteY5" fmla="*/ 18764 h 87630"/>
                <a:gd name="connsiteX6" fmla="*/ 14288 w 14287"/>
                <a:gd name="connsiteY6" fmla="*/ 18764 h 87630"/>
                <a:gd name="connsiteX7" fmla="*/ 14288 w 14287"/>
                <a:gd name="connsiteY7" fmla="*/ 87630 h 87630"/>
                <a:gd name="connsiteX8" fmla="*/ 0 w 14287"/>
                <a:gd name="connsiteY8" fmla="*/ 87630 h 87630"/>
                <a:gd name="connsiteX9" fmla="*/ 0 w 14287"/>
                <a:gd name="connsiteY9" fmla="*/ 18764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" h="87630">
                  <a:moveTo>
                    <a:pt x="0" y="0"/>
                  </a:moveTo>
                  <a:lnTo>
                    <a:pt x="14288" y="0"/>
                  </a:lnTo>
                  <a:lnTo>
                    <a:pt x="14288" y="13049"/>
                  </a:lnTo>
                  <a:lnTo>
                    <a:pt x="0" y="13049"/>
                  </a:lnTo>
                  <a:lnTo>
                    <a:pt x="0" y="0"/>
                  </a:lnTo>
                  <a:close/>
                  <a:moveTo>
                    <a:pt x="0" y="18764"/>
                  </a:moveTo>
                  <a:lnTo>
                    <a:pt x="14288" y="18764"/>
                  </a:lnTo>
                  <a:lnTo>
                    <a:pt x="14288" y="87630"/>
                  </a:lnTo>
                  <a:lnTo>
                    <a:pt x="0" y="87630"/>
                  </a:lnTo>
                  <a:lnTo>
                    <a:pt x="0" y="18764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2296CA-822A-E49F-1009-7EFAE272E3FA}"/>
                </a:ext>
              </a:extLst>
            </p:cNvPr>
            <p:cNvSpPr/>
            <p:nvPr/>
          </p:nvSpPr>
          <p:spPr>
            <a:xfrm>
              <a:off x="5082920" y="3542252"/>
              <a:ext cx="42005" cy="71342"/>
            </a:xfrm>
            <a:custGeom>
              <a:avLst/>
              <a:gdLst>
                <a:gd name="connsiteX0" fmla="*/ 29623 w 42005"/>
                <a:gd name="connsiteY0" fmla="*/ 20193 h 71342"/>
                <a:gd name="connsiteX1" fmla="*/ 21431 w 42005"/>
                <a:gd name="connsiteY1" fmla="*/ 11621 h 71342"/>
                <a:gd name="connsiteX2" fmla="*/ 15145 w 42005"/>
                <a:gd name="connsiteY2" fmla="*/ 17145 h 71342"/>
                <a:gd name="connsiteX3" fmla="*/ 42005 w 42005"/>
                <a:gd name="connsiteY3" fmla="*/ 52769 h 71342"/>
                <a:gd name="connsiteX4" fmla="*/ 21907 w 42005"/>
                <a:gd name="connsiteY4" fmla="*/ 71342 h 71342"/>
                <a:gd name="connsiteX5" fmla="*/ 0 w 42005"/>
                <a:gd name="connsiteY5" fmla="*/ 52102 h 71342"/>
                <a:gd name="connsiteX6" fmla="*/ 12573 w 42005"/>
                <a:gd name="connsiteY6" fmla="*/ 48673 h 71342"/>
                <a:gd name="connsiteX7" fmla="*/ 22003 w 42005"/>
                <a:gd name="connsiteY7" fmla="*/ 59531 h 71342"/>
                <a:gd name="connsiteX8" fmla="*/ 28384 w 42005"/>
                <a:gd name="connsiteY8" fmla="*/ 53530 h 71342"/>
                <a:gd name="connsiteX9" fmla="*/ 1524 w 42005"/>
                <a:gd name="connsiteY9" fmla="*/ 18383 h 71342"/>
                <a:gd name="connsiteX10" fmla="*/ 20765 w 42005"/>
                <a:gd name="connsiteY10" fmla="*/ 0 h 71342"/>
                <a:gd name="connsiteX11" fmla="*/ 41720 w 42005"/>
                <a:gd name="connsiteY11" fmla="*/ 18288 h 71342"/>
                <a:gd name="connsiteX12" fmla="*/ 29528 w 42005"/>
                <a:gd name="connsiteY12" fmla="*/ 2028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005" h="71342">
                  <a:moveTo>
                    <a:pt x="29623" y="20193"/>
                  </a:moveTo>
                  <a:cubicBezTo>
                    <a:pt x="28575" y="14669"/>
                    <a:pt x="26003" y="11621"/>
                    <a:pt x="21431" y="11621"/>
                  </a:cubicBezTo>
                  <a:cubicBezTo>
                    <a:pt x="17717" y="11621"/>
                    <a:pt x="15145" y="13526"/>
                    <a:pt x="15145" y="17145"/>
                  </a:cubicBezTo>
                  <a:cubicBezTo>
                    <a:pt x="15145" y="27908"/>
                    <a:pt x="42005" y="32290"/>
                    <a:pt x="42005" y="52769"/>
                  </a:cubicBezTo>
                  <a:cubicBezTo>
                    <a:pt x="42005" y="65056"/>
                    <a:pt x="33528" y="71342"/>
                    <a:pt x="21907" y="71342"/>
                  </a:cubicBezTo>
                  <a:cubicBezTo>
                    <a:pt x="9334" y="71342"/>
                    <a:pt x="2191" y="64199"/>
                    <a:pt x="0" y="52102"/>
                  </a:cubicBezTo>
                  <a:lnTo>
                    <a:pt x="12573" y="48673"/>
                  </a:lnTo>
                  <a:cubicBezTo>
                    <a:pt x="13526" y="54388"/>
                    <a:pt x="15526" y="59531"/>
                    <a:pt x="22003" y="59531"/>
                  </a:cubicBezTo>
                  <a:cubicBezTo>
                    <a:pt x="25718" y="59531"/>
                    <a:pt x="28384" y="57341"/>
                    <a:pt x="28384" y="53530"/>
                  </a:cubicBezTo>
                  <a:cubicBezTo>
                    <a:pt x="28384" y="41624"/>
                    <a:pt x="1524" y="37148"/>
                    <a:pt x="1524" y="18383"/>
                  </a:cubicBezTo>
                  <a:cubicBezTo>
                    <a:pt x="1524" y="7525"/>
                    <a:pt x="10001" y="0"/>
                    <a:pt x="20765" y="0"/>
                  </a:cubicBezTo>
                  <a:cubicBezTo>
                    <a:pt x="31528" y="0"/>
                    <a:pt x="39529" y="7525"/>
                    <a:pt x="41720" y="18288"/>
                  </a:cubicBezTo>
                  <a:lnTo>
                    <a:pt x="29528" y="2028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AC307-61BC-305C-E71E-B258518F66CA}"/>
                </a:ext>
              </a:extLst>
            </p:cNvPr>
            <p:cNvSpPr/>
            <p:nvPr/>
          </p:nvSpPr>
          <p:spPr>
            <a:xfrm>
              <a:off x="5130640" y="3524821"/>
              <a:ext cx="31813" cy="88677"/>
            </a:xfrm>
            <a:custGeom>
              <a:avLst/>
              <a:gdLst>
                <a:gd name="connsiteX0" fmla="*/ 0 w 31813"/>
                <a:gd name="connsiteY0" fmla="*/ 30385 h 88677"/>
                <a:gd name="connsiteX1" fmla="*/ 0 w 31813"/>
                <a:gd name="connsiteY1" fmla="*/ 18574 h 88677"/>
                <a:gd name="connsiteX2" fmla="*/ 7906 w 31813"/>
                <a:gd name="connsiteY2" fmla="*/ 18574 h 88677"/>
                <a:gd name="connsiteX3" fmla="*/ 7906 w 31813"/>
                <a:gd name="connsiteY3" fmla="*/ 0 h 88677"/>
                <a:gd name="connsiteX4" fmla="*/ 22193 w 31813"/>
                <a:gd name="connsiteY4" fmla="*/ 0 h 88677"/>
                <a:gd name="connsiteX5" fmla="*/ 22193 w 31813"/>
                <a:gd name="connsiteY5" fmla="*/ 18574 h 88677"/>
                <a:gd name="connsiteX6" fmla="*/ 31814 w 31813"/>
                <a:gd name="connsiteY6" fmla="*/ 18574 h 88677"/>
                <a:gd name="connsiteX7" fmla="*/ 31814 w 31813"/>
                <a:gd name="connsiteY7" fmla="*/ 30385 h 88677"/>
                <a:gd name="connsiteX8" fmla="*/ 22193 w 31813"/>
                <a:gd name="connsiteY8" fmla="*/ 30385 h 88677"/>
                <a:gd name="connsiteX9" fmla="*/ 22193 w 31813"/>
                <a:gd name="connsiteY9" fmla="*/ 70009 h 88677"/>
                <a:gd name="connsiteX10" fmla="*/ 27051 w 31813"/>
                <a:gd name="connsiteY10" fmla="*/ 75628 h 88677"/>
                <a:gd name="connsiteX11" fmla="*/ 31814 w 31813"/>
                <a:gd name="connsiteY11" fmla="*/ 75628 h 88677"/>
                <a:gd name="connsiteX12" fmla="*/ 31814 w 31813"/>
                <a:gd name="connsiteY12" fmla="*/ 87916 h 88677"/>
                <a:gd name="connsiteX13" fmla="*/ 24670 w 31813"/>
                <a:gd name="connsiteY13" fmla="*/ 88678 h 88677"/>
                <a:gd name="connsiteX14" fmla="*/ 7906 w 31813"/>
                <a:gd name="connsiteY14" fmla="*/ 73152 h 88677"/>
                <a:gd name="connsiteX15" fmla="*/ 7906 w 31813"/>
                <a:gd name="connsiteY15" fmla="*/ 30290 h 88677"/>
                <a:gd name="connsiteX16" fmla="*/ 0 w 31813"/>
                <a:gd name="connsiteY16" fmla="*/ 30290 h 8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13" h="88677">
                  <a:moveTo>
                    <a:pt x="0" y="30385"/>
                  </a:moveTo>
                  <a:lnTo>
                    <a:pt x="0" y="18574"/>
                  </a:lnTo>
                  <a:lnTo>
                    <a:pt x="7906" y="18574"/>
                  </a:lnTo>
                  <a:lnTo>
                    <a:pt x="7906" y="0"/>
                  </a:lnTo>
                  <a:lnTo>
                    <a:pt x="22193" y="0"/>
                  </a:lnTo>
                  <a:lnTo>
                    <a:pt x="22193" y="18574"/>
                  </a:lnTo>
                  <a:lnTo>
                    <a:pt x="31814" y="18574"/>
                  </a:lnTo>
                  <a:lnTo>
                    <a:pt x="31814" y="30385"/>
                  </a:lnTo>
                  <a:lnTo>
                    <a:pt x="22193" y="30385"/>
                  </a:lnTo>
                  <a:lnTo>
                    <a:pt x="22193" y="70009"/>
                  </a:lnTo>
                  <a:cubicBezTo>
                    <a:pt x="22193" y="73628"/>
                    <a:pt x="23717" y="75628"/>
                    <a:pt x="27051" y="75628"/>
                  </a:cubicBezTo>
                  <a:lnTo>
                    <a:pt x="31814" y="75628"/>
                  </a:lnTo>
                  <a:lnTo>
                    <a:pt x="31814" y="87916"/>
                  </a:lnTo>
                  <a:cubicBezTo>
                    <a:pt x="29908" y="88392"/>
                    <a:pt x="28194" y="88678"/>
                    <a:pt x="24670" y="88678"/>
                  </a:cubicBezTo>
                  <a:cubicBezTo>
                    <a:pt x="13906" y="88678"/>
                    <a:pt x="7906" y="83725"/>
                    <a:pt x="7906" y="73152"/>
                  </a:cubicBezTo>
                  <a:lnTo>
                    <a:pt x="7906" y="30290"/>
                  </a:lnTo>
                  <a:lnTo>
                    <a:pt x="0" y="30290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A855BA3-89B1-776C-ED6D-4EE7FD111F02}"/>
                </a:ext>
              </a:extLst>
            </p:cNvPr>
            <p:cNvSpPr/>
            <p:nvPr/>
          </p:nvSpPr>
          <p:spPr>
            <a:xfrm>
              <a:off x="5169217" y="3542061"/>
              <a:ext cx="45815" cy="71532"/>
            </a:xfrm>
            <a:custGeom>
              <a:avLst/>
              <a:gdLst>
                <a:gd name="connsiteX0" fmla="*/ 1048 w 45815"/>
                <a:gd name="connsiteY0" fmla="*/ 21527 h 71532"/>
                <a:gd name="connsiteX1" fmla="*/ 24098 w 45815"/>
                <a:gd name="connsiteY1" fmla="*/ 0 h 71532"/>
                <a:gd name="connsiteX2" fmla="*/ 44958 w 45815"/>
                <a:gd name="connsiteY2" fmla="*/ 18669 h 71532"/>
                <a:gd name="connsiteX3" fmla="*/ 44958 w 45815"/>
                <a:gd name="connsiteY3" fmla="*/ 62865 h 71532"/>
                <a:gd name="connsiteX4" fmla="*/ 45815 w 45815"/>
                <a:gd name="connsiteY4" fmla="*/ 70199 h 71532"/>
                <a:gd name="connsiteX5" fmla="*/ 32099 w 45815"/>
                <a:gd name="connsiteY5" fmla="*/ 70199 h 71532"/>
                <a:gd name="connsiteX6" fmla="*/ 31337 w 45815"/>
                <a:gd name="connsiteY6" fmla="*/ 64865 h 71532"/>
                <a:gd name="connsiteX7" fmla="*/ 14573 w 45815"/>
                <a:gd name="connsiteY7" fmla="*/ 71533 h 71532"/>
                <a:gd name="connsiteX8" fmla="*/ 0 w 45815"/>
                <a:gd name="connsiteY8" fmla="*/ 56007 h 71532"/>
                <a:gd name="connsiteX9" fmla="*/ 30575 w 45815"/>
                <a:gd name="connsiteY9" fmla="*/ 24765 h 71532"/>
                <a:gd name="connsiteX10" fmla="*/ 30575 w 45815"/>
                <a:gd name="connsiteY10" fmla="*/ 20669 h 71532"/>
                <a:gd name="connsiteX11" fmla="*/ 23527 w 45815"/>
                <a:gd name="connsiteY11" fmla="*/ 11811 h 71532"/>
                <a:gd name="connsiteX12" fmla="*/ 15335 w 45815"/>
                <a:gd name="connsiteY12" fmla="*/ 21527 h 71532"/>
                <a:gd name="connsiteX13" fmla="*/ 1048 w 45815"/>
                <a:gd name="connsiteY13" fmla="*/ 21527 h 71532"/>
                <a:gd name="connsiteX14" fmla="*/ 30575 w 45815"/>
                <a:gd name="connsiteY14" fmla="*/ 35243 h 71532"/>
                <a:gd name="connsiteX15" fmla="*/ 14288 w 45815"/>
                <a:gd name="connsiteY15" fmla="*/ 53435 h 71532"/>
                <a:gd name="connsiteX16" fmla="*/ 20955 w 45815"/>
                <a:gd name="connsiteY16" fmla="*/ 59722 h 71532"/>
                <a:gd name="connsiteX17" fmla="*/ 30575 w 45815"/>
                <a:gd name="connsiteY17" fmla="*/ 53340 h 71532"/>
                <a:gd name="connsiteX18" fmla="*/ 30575 w 45815"/>
                <a:gd name="connsiteY18" fmla="*/ 35338 h 7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815" h="71532">
                  <a:moveTo>
                    <a:pt x="1048" y="21527"/>
                  </a:moveTo>
                  <a:cubicBezTo>
                    <a:pt x="1810" y="7620"/>
                    <a:pt x="10668" y="0"/>
                    <a:pt x="24098" y="0"/>
                  </a:cubicBezTo>
                  <a:cubicBezTo>
                    <a:pt x="37528" y="0"/>
                    <a:pt x="44958" y="6191"/>
                    <a:pt x="44958" y="18669"/>
                  </a:cubicBezTo>
                  <a:lnTo>
                    <a:pt x="44958" y="62865"/>
                  </a:lnTo>
                  <a:cubicBezTo>
                    <a:pt x="44958" y="65056"/>
                    <a:pt x="45434" y="67818"/>
                    <a:pt x="45815" y="70199"/>
                  </a:cubicBezTo>
                  <a:lnTo>
                    <a:pt x="32099" y="70199"/>
                  </a:lnTo>
                  <a:cubicBezTo>
                    <a:pt x="32004" y="68294"/>
                    <a:pt x="31432" y="66484"/>
                    <a:pt x="31337" y="64865"/>
                  </a:cubicBezTo>
                  <a:cubicBezTo>
                    <a:pt x="25908" y="69247"/>
                    <a:pt x="21526" y="71533"/>
                    <a:pt x="14573" y="71533"/>
                  </a:cubicBezTo>
                  <a:cubicBezTo>
                    <a:pt x="4858" y="71533"/>
                    <a:pt x="0" y="64865"/>
                    <a:pt x="0" y="56007"/>
                  </a:cubicBezTo>
                  <a:cubicBezTo>
                    <a:pt x="0" y="40862"/>
                    <a:pt x="10001" y="32576"/>
                    <a:pt x="30575" y="24765"/>
                  </a:cubicBezTo>
                  <a:lnTo>
                    <a:pt x="30575" y="20669"/>
                  </a:lnTo>
                  <a:cubicBezTo>
                    <a:pt x="30575" y="14954"/>
                    <a:pt x="28289" y="11811"/>
                    <a:pt x="23527" y="11811"/>
                  </a:cubicBezTo>
                  <a:cubicBezTo>
                    <a:pt x="17050" y="11811"/>
                    <a:pt x="15621" y="15621"/>
                    <a:pt x="15335" y="21527"/>
                  </a:cubicBezTo>
                  <a:lnTo>
                    <a:pt x="1048" y="21527"/>
                  </a:lnTo>
                  <a:close/>
                  <a:moveTo>
                    <a:pt x="30575" y="35243"/>
                  </a:moveTo>
                  <a:cubicBezTo>
                    <a:pt x="17526" y="42672"/>
                    <a:pt x="14288" y="47434"/>
                    <a:pt x="14288" y="53435"/>
                  </a:cubicBezTo>
                  <a:cubicBezTo>
                    <a:pt x="14288" y="57912"/>
                    <a:pt x="16573" y="59722"/>
                    <a:pt x="20955" y="59722"/>
                  </a:cubicBezTo>
                  <a:cubicBezTo>
                    <a:pt x="24955" y="59722"/>
                    <a:pt x="28099" y="56769"/>
                    <a:pt x="30575" y="53340"/>
                  </a:cubicBezTo>
                  <a:lnTo>
                    <a:pt x="30575" y="35338"/>
                  </a:lnTo>
                  <a:close/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022E43-3E9A-5BB8-0308-FFD0D2D44766}"/>
                </a:ext>
              </a:extLst>
            </p:cNvPr>
            <p:cNvSpPr/>
            <p:nvPr/>
          </p:nvSpPr>
          <p:spPr>
            <a:xfrm>
              <a:off x="5241892" y="3524726"/>
              <a:ext cx="88963" cy="88868"/>
            </a:xfrm>
            <a:custGeom>
              <a:avLst/>
              <a:gdLst>
                <a:gd name="connsiteX0" fmla="*/ 85725 w 88963"/>
                <a:gd name="connsiteY0" fmla="*/ 0 h 88868"/>
                <a:gd name="connsiteX1" fmla="*/ 3143 w 88963"/>
                <a:gd name="connsiteY1" fmla="*/ 0 h 88868"/>
                <a:gd name="connsiteX2" fmla="*/ 0 w 88963"/>
                <a:gd name="connsiteY2" fmla="*/ 3143 h 88868"/>
                <a:gd name="connsiteX3" fmla="*/ 0 w 88963"/>
                <a:gd name="connsiteY3" fmla="*/ 59436 h 88868"/>
                <a:gd name="connsiteX4" fmla="*/ 476 w 88963"/>
                <a:gd name="connsiteY4" fmla="*/ 59436 h 88868"/>
                <a:gd name="connsiteX5" fmla="*/ 19621 w 88963"/>
                <a:gd name="connsiteY5" fmla="*/ 56198 h 88868"/>
                <a:gd name="connsiteX6" fmla="*/ 32004 w 88963"/>
                <a:gd name="connsiteY6" fmla="*/ 44863 h 88868"/>
                <a:gd name="connsiteX7" fmla="*/ 35338 w 88963"/>
                <a:gd name="connsiteY7" fmla="*/ 40100 h 88868"/>
                <a:gd name="connsiteX8" fmla="*/ 36385 w 88963"/>
                <a:gd name="connsiteY8" fmla="*/ 38576 h 88868"/>
                <a:gd name="connsiteX9" fmla="*/ 37433 w 88963"/>
                <a:gd name="connsiteY9" fmla="*/ 37148 h 88868"/>
                <a:gd name="connsiteX10" fmla="*/ 40481 w 88963"/>
                <a:gd name="connsiteY10" fmla="*/ 32766 h 88868"/>
                <a:gd name="connsiteX11" fmla="*/ 59912 w 88963"/>
                <a:gd name="connsiteY11" fmla="*/ 15240 h 88868"/>
                <a:gd name="connsiteX12" fmla="*/ 88678 w 88963"/>
                <a:gd name="connsiteY12" fmla="*/ 9525 h 88868"/>
                <a:gd name="connsiteX13" fmla="*/ 88963 w 88963"/>
                <a:gd name="connsiteY13" fmla="*/ 9525 h 88868"/>
                <a:gd name="connsiteX14" fmla="*/ 88963 w 88963"/>
                <a:gd name="connsiteY14" fmla="*/ 3143 h 88868"/>
                <a:gd name="connsiteX15" fmla="*/ 85820 w 88963"/>
                <a:gd name="connsiteY15" fmla="*/ 0 h 88868"/>
                <a:gd name="connsiteX16" fmla="*/ 68961 w 88963"/>
                <a:gd name="connsiteY16" fmla="*/ 32671 h 88868"/>
                <a:gd name="connsiteX17" fmla="*/ 56578 w 88963"/>
                <a:gd name="connsiteY17" fmla="*/ 44005 h 88868"/>
                <a:gd name="connsiteX18" fmla="*/ 53245 w 88963"/>
                <a:gd name="connsiteY18" fmla="*/ 48768 h 88868"/>
                <a:gd name="connsiteX19" fmla="*/ 52197 w 88963"/>
                <a:gd name="connsiteY19" fmla="*/ 50292 h 88868"/>
                <a:gd name="connsiteX20" fmla="*/ 51149 w 88963"/>
                <a:gd name="connsiteY20" fmla="*/ 51721 h 88868"/>
                <a:gd name="connsiteX21" fmla="*/ 48101 w 88963"/>
                <a:gd name="connsiteY21" fmla="*/ 56102 h 88868"/>
                <a:gd name="connsiteX22" fmla="*/ 28670 w 88963"/>
                <a:gd name="connsiteY22" fmla="*/ 73628 h 88868"/>
                <a:gd name="connsiteX23" fmla="*/ 0 w 88963"/>
                <a:gd name="connsiteY23" fmla="*/ 79343 h 88868"/>
                <a:gd name="connsiteX24" fmla="*/ 0 w 88963"/>
                <a:gd name="connsiteY24" fmla="*/ 85725 h 88868"/>
                <a:gd name="connsiteX25" fmla="*/ 3143 w 88963"/>
                <a:gd name="connsiteY25" fmla="*/ 88868 h 88868"/>
                <a:gd name="connsiteX26" fmla="*/ 85725 w 88963"/>
                <a:gd name="connsiteY26" fmla="*/ 88868 h 88868"/>
                <a:gd name="connsiteX27" fmla="*/ 88868 w 88963"/>
                <a:gd name="connsiteY27" fmla="*/ 85725 h 88868"/>
                <a:gd name="connsiteX28" fmla="*/ 88868 w 88963"/>
                <a:gd name="connsiteY28" fmla="*/ 29432 h 88868"/>
                <a:gd name="connsiteX29" fmla="*/ 88106 w 88963"/>
                <a:gd name="connsiteY29" fmla="*/ 29432 h 88868"/>
                <a:gd name="connsiteX30" fmla="*/ 68961 w 88963"/>
                <a:gd name="connsiteY30" fmla="*/ 32671 h 8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8963" h="88868">
                  <a:moveTo>
                    <a:pt x="85725" y="0"/>
                  </a:moveTo>
                  <a:lnTo>
                    <a:pt x="3143" y="0"/>
                  </a:lnTo>
                  <a:cubicBezTo>
                    <a:pt x="1429" y="0"/>
                    <a:pt x="0" y="1429"/>
                    <a:pt x="0" y="3143"/>
                  </a:cubicBezTo>
                  <a:lnTo>
                    <a:pt x="0" y="59436"/>
                  </a:lnTo>
                  <a:cubicBezTo>
                    <a:pt x="0" y="59436"/>
                    <a:pt x="286" y="59436"/>
                    <a:pt x="476" y="59436"/>
                  </a:cubicBezTo>
                  <a:cubicBezTo>
                    <a:pt x="476" y="59436"/>
                    <a:pt x="13811" y="59150"/>
                    <a:pt x="19621" y="56198"/>
                  </a:cubicBezTo>
                  <a:cubicBezTo>
                    <a:pt x="26670" y="52483"/>
                    <a:pt x="32004" y="44863"/>
                    <a:pt x="32004" y="44863"/>
                  </a:cubicBezTo>
                  <a:cubicBezTo>
                    <a:pt x="33338" y="42958"/>
                    <a:pt x="34862" y="40767"/>
                    <a:pt x="35338" y="40100"/>
                  </a:cubicBezTo>
                  <a:cubicBezTo>
                    <a:pt x="35814" y="39433"/>
                    <a:pt x="36290" y="38767"/>
                    <a:pt x="36385" y="38576"/>
                  </a:cubicBezTo>
                  <a:cubicBezTo>
                    <a:pt x="36481" y="38386"/>
                    <a:pt x="37052" y="37624"/>
                    <a:pt x="37433" y="37148"/>
                  </a:cubicBezTo>
                  <a:cubicBezTo>
                    <a:pt x="37719" y="36671"/>
                    <a:pt x="39148" y="34671"/>
                    <a:pt x="40481" y="32766"/>
                  </a:cubicBezTo>
                  <a:cubicBezTo>
                    <a:pt x="40481" y="32766"/>
                    <a:pt x="48577" y="21146"/>
                    <a:pt x="59912" y="15240"/>
                  </a:cubicBezTo>
                  <a:cubicBezTo>
                    <a:pt x="72295" y="8858"/>
                    <a:pt x="88678" y="9525"/>
                    <a:pt x="88678" y="9525"/>
                  </a:cubicBezTo>
                  <a:cubicBezTo>
                    <a:pt x="88678" y="9525"/>
                    <a:pt x="88868" y="9525"/>
                    <a:pt x="88963" y="9525"/>
                  </a:cubicBezTo>
                  <a:lnTo>
                    <a:pt x="88963" y="3143"/>
                  </a:lnTo>
                  <a:cubicBezTo>
                    <a:pt x="88963" y="1429"/>
                    <a:pt x="87535" y="0"/>
                    <a:pt x="85820" y="0"/>
                  </a:cubicBezTo>
                  <a:moveTo>
                    <a:pt x="68961" y="32671"/>
                  </a:moveTo>
                  <a:cubicBezTo>
                    <a:pt x="61913" y="36385"/>
                    <a:pt x="56578" y="44005"/>
                    <a:pt x="56578" y="44005"/>
                  </a:cubicBezTo>
                  <a:cubicBezTo>
                    <a:pt x="55245" y="45910"/>
                    <a:pt x="53721" y="48101"/>
                    <a:pt x="53245" y="48768"/>
                  </a:cubicBezTo>
                  <a:cubicBezTo>
                    <a:pt x="52768" y="49435"/>
                    <a:pt x="52292" y="50102"/>
                    <a:pt x="52197" y="50292"/>
                  </a:cubicBezTo>
                  <a:cubicBezTo>
                    <a:pt x="52102" y="50482"/>
                    <a:pt x="51530" y="51245"/>
                    <a:pt x="51149" y="51721"/>
                  </a:cubicBezTo>
                  <a:cubicBezTo>
                    <a:pt x="50863" y="52197"/>
                    <a:pt x="49435" y="54197"/>
                    <a:pt x="48101" y="56102"/>
                  </a:cubicBezTo>
                  <a:cubicBezTo>
                    <a:pt x="48101" y="56102"/>
                    <a:pt x="40005" y="67723"/>
                    <a:pt x="28670" y="73628"/>
                  </a:cubicBezTo>
                  <a:cubicBezTo>
                    <a:pt x="16859" y="79820"/>
                    <a:pt x="1333" y="79343"/>
                    <a:pt x="0" y="79343"/>
                  </a:cubicBezTo>
                  <a:lnTo>
                    <a:pt x="0" y="85725"/>
                  </a:lnTo>
                  <a:cubicBezTo>
                    <a:pt x="0" y="87440"/>
                    <a:pt x="1429" y="88868"/>
                    <a:pt x="3143" y="88868"/>
                  </a:cubicBezTo>
                  <a:lnTo>
                    <a:pt x="85725" y="88868"/>
                  </a:lnTo>
                  <a:cubicBezTo>
                    <a:pt x="87439" y="88868"/>
                    <a:pt x="88868" y="87440"/>
                    <a:pt x="88868" y="85725"/>
                  </a:cubicBezTo>
                  <a:lnTo>
                    <a:pt x="88868" y="29432"/>
                  </a:lnTo>
                  <a:cubicBezTo>
                    <a:pt x="88868" y="29432"/>
                    <a:pt x="88297" y="29432"/>
                    <a:pt x="88106" y="29432"/>
                  </a:cubicBezTo>
                  <a:cubicBezTo>
                    <a:pt x="88106" y="29432"/>
                    <a:pt x="74771" y="29718"/>
                    <a:pt x="68961" y="32671"/>
                  </a:cubicBezTo>
                </a:path>
              </a:pathLst>
            </a:custGeom>
            <a:solidFill>
              <a:srgbClr val="112A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0D86FB-FD96-B8C4-C3FC-F7DA3F0084AD}"/>
                </a:ext>
              </a:extLst>
            </p:cNvPr>
            <p:cNvSpPr/>
            <p:nvPr/>
          </p:nvSpPr>
          <p:spPr>
            <a:xfrm>
              <a:off x="5691663" y="3243548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4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D4D265-6205-5294-43DA-59F3652A214B}"/>
                </a:ext>
              </a:extLst>
            </p:cNvPr>
            <p:cNvSpPr/>
            <p:nvPr/>
          </p:nvSpPr>
          <p:spPr>
            <a:xfrm>
              <a:off x="5786627" y="3243548"/>
              <a:ext cx="78962" cy="94107"/>
            </a:xfrm>
            <a:custGeom>
              <a:avLst/>
              <a:gdLst>
                <a:gd name="connsiteX0" fmla="*/ 19622 w 78962"/>
                <a:gd name="connsiteY0" fmla="*/ 40481 h 94107"/>
                <a:gd name="connsiteX1" fmla="*/ 54007 w 78962"/>
                <a:gd name="connsiteY1" fmla="*/ 0 h 94107"/>
                <a:gd name="connsiteX2" fmla="*/ 77629 w 78962"/>
                <a:gd name="connsiteY2" fmla="*/ 0 h 94107"/>
                <a:gd name="connsiteX3" fmla="*/ 38481 w 78962"/>
                <a:gd name="connsiteY3" fmla="*/ 45053 h 94107"/>
                <a:gd name="connsiteX4" fmla="*/ 78962 w 78962"/>
                <a:gd name="connsiteY4" fmla="*/ 94107 h 94107"/>
                <a:gd name="connsiteX5" fmla="*/ 54864 w 78962"/>
                <a:gd name="connsiteY5" fmla="*/ 94107 h 94107"/>
                <a:gd name="connsiteX6" fmla="*/ 19622 w 78962"/>
                <a:gd name="connsiteY6" fmla="*/ 51435 h 94107"/>
                <a:gd name="connsiteX7" fmla="*/ 19622 w 78962"/>
                <a:gd name="connsiteY7" fmla="*/ 94107 h 94107"/>
                <a:gd name="connsiteX8" fmla="*/ 0 w 78962"/>
                <a:gd name="connsiteY8" fmla="*/ 94107 h 94107"/>
                <a:gd name="connsiteX9" fmla="*/ 0 w 78962"/>
                <a:gd name="connsiteY9" fmla="*/ 0 h 94107"/>
                <a:gd name="connsiteX10" fmla="*/ 19622 w 78962"/>
                <a:gd name="connsiteY10" fmla="*/ 0 h 94107"/>
                <a:gd name="connsiteX11" fmla="*/ 19622 w 78962"/>
                <a:gd name="connsiteY11" fmla="*/ 40481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962" h="94107">
                  <a:moveTo>
                    <a:pt x="19622" y="40481"/>
                  </a:moveTo>
                  <a:lnTo>
                    <a:pt x="54007" y="0"/>
                  </a:lnTo>
                  <a:lnTo>
                    <a:pt x="77629" y="0"/>
                  </a:lnTo>
                  <a:lnTo>
                    <a:pt x="38481" y="45053"/>
                  </a:lnTo>
                  <a:lnTo>
                    <a:pt x="78962" y="94107"/>
                  </a:lnTo>
                  <a:lnTo>
                    <a:pt x="54864" y="94107"/>
                  </a:lnTo>
                  <a:lnTo>
                    <a:pt x="19622" y="51435"/>
                  </a:lnTo>
                  <a:lnTo>
                    <a:pt x="19622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9622" y="0"/>
                  </a:lnTo>
                  <a:lnTo>
                    <a:pt x="19622" y="40481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36CC76-3400-061F-F3F8-7114667ACAFA}"/>
                </a:ext>
              </a:extLst>
            </p:cNvPr>
            <p:cNvSpPr/>
            <p:nvPr/>
          </p:nvSpPr>
          <p:spPr>
            <a:xfrm>
              <a:off x="5869209" y="3242024"/>
              <a:ext cx="25622" cy="39624"/>
            </a:xfrm>
            <a:custGeom>
              <a:avLst/>
              <a:gdLst>
                <a:gd name="connsiteX0" fmla="*/ 10858 w 25622"/>
                <a:gd name="connsiteY0" fmla="*/ 22670 h 39624"/>
                <a:gd name="connsiteX1" fmla="*/ 1524 w 25622"/>
                <a:gd name="connsiteY1" fmla="*/ 11621 h 39624"/>
                <a:gd name="connsiteX2" fmla="*/ 13525 w 25622"/>
                <a:gd name="connsiteY2" fmla="*/ 0 h 39624"/>
                <a:gd name="connsiteX3" fmla="*/ 25622 w 25622"/>
                <a:gd name="connsiteY3" fmla="*/ 13049 h 39624"/>
                <a:gd name="connsiteX4" fmla="*/ 20574 w 25622"/>
                <a:gd name="connsiteY4" fmla="*/ 26860 h 39624"/>
                <a:gd name="connsiteX5" fmla="*/ 12097 w 25622"/>
                <a:gd name="connsiteY5" fmla="*/ 39624 h 39624"/>
                <a:gd name="connsiteX6" fmla="*/ 0 w 25622"/>
                <a:gd name="connsiteY6" fmla="*/ 39624 h 39624"/>
                <a:gd name="connsiteX7" fmla="*/ 10858 w 25622"/>
                <a:gd name="connsiteY7" fmla="*/ 22765 h 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22" h="39624">
                  <a:moveTo>
                    <a:pt x="10858" y="22670"/>
                  </a:moveTo>
                  <a:cubicBezTo>
                    <a:pt x="5620" y="21717"/>
                    <a:pt x="1524" y="17812"/>
                    <a:pt x="1524" y="11621"/>
                  </a:cubicBezTo>
                  <a:cubicBezTo>
                    <a:pt x="1524" y="4858"/>
                    <a:pt x="6763" y="0"/>
                    <a:pt x="13525" y="0"/>
                  </a:cubicBezTo>
                  <a:cubicBezTo>
                    <a:pt x="20288" y="0"/>
                    <a:pt x="25622" y="4572"/>
                    <a:pt x="25622" y="13049"/>
                  </a:cubicBezTo>
                  <a:cubicBezTo>
                    <a:pt x="25622" y="17621"/>
                    <a:pt x="23336" y="22670"/>
                    <a:pt x="20574" y="26860"/>
                  </a:cubicBezTo>
                  <a:lnTo>
                    <a:pt x="12097" y="39624"/>
                  </a:lnTo>
                  <a:lnTo>
                    <a:pt x="0" y="39624"/>
                  </a:lnTo>
                  <a:lnTo>
                    <a:pt x="10858" y="22765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E3BB2A3-5446-DD4F-1700-836C18DE0051}"/>
                </a:ext>
              </a:extLst>
            </p:cNvPr>
            <p:cNvSpPr/>
            <p:nvPr/>
          </p:nvSpPr>
          <p:spPr>
            <a:xfrm>
              <a:off x="5901594" y="3242024"/>
              <a:ext cx="67246" cy="97154"/>
            </a:xfrm>
            <a:custGeom>
              <a:avLst/>
              <a:gdLst>
                <a:gd name="connsiteX0" fmla="*/ 1238 w 67246"/>
                <a:gd name="connsiteY0" fmla="*/ 69913 h 97154"/>
                <a:gd name="connsiteX1" fmla="*/ 31337 w 67246"/>
                <a:gd name="connsiteY1" fmla="*/ 80296 h 97154"/>
                <a:gd name="connsiteX2" fmla="*/ 48006 w 67246"/>
                <a:gd name="connsiteY2" fmla="*/ 70009 h 97154"/>
                <a:gd name="connsiteX3" fmla="*/ 36957 w 67246"/>
                <a:gd name="connsiteY3" fmla="*/ 58960 h 97154"/>
                <a:gd name="connsiteX4" fmla="*/ 23146 w 67246"/>
                <a:gd name="connsiteY4" fmla="*/ 54388 h 97154"/>
                <a:gd name="connsiteX5" fmla="*/ 0 w 67246"/>
                <a:gd name="connsiteY5" fmla="*/ 26956 h 97154"/>
                <a:gd name="connsiteX6" fmla="*/ 33433 w 67246"/>
                <a:gd name="connsiteY6" fmla="*/ 0 h 97154"/>
                <a:gd name="connsiteX7" fmla="*/ 61913 w 67246"/>
                <a:gd name="connsiteY7" fmla="*/ 7334 h 97154"/>
                <a:gd name="connsiteX8" fmla="*/ 61913 w 67246"/>
                <a:gd name="connsiteY8" fmla="*/ 26479 h 97154"/>
                <a:gd name="connsiteX9" fmla="*/ 34004 w 67246"/>
                <a:gd name="connsiteY9" fmla="*/ 16669 h 97154"/>
                <a:gd name="connsiteX10" fmla="*/ 19145 w 67246"/>
                <a:gd name="connsiteY10" fmla="*/ 26003 h 97154"/>
                <a:gd name="connsiteX11" fmla="*/ 29528 w 67246"/>
                <a:gd name="connsiteY11" fmla="*/ 36290 h 97154"/>
                <a:gd name="connsiteX12" fmla="*/ 44291 w 67246"/>
                <a:gd name="connsiteY12" fmla="*/ 41338 h 97154"/>
                <a:gd name="connsiteX13" fmla="*/ 67247 w 67246"/>
                <a:gd name="connsiteY13" fmla="*/ 69247 h 97154"/>
                <a:gd name="connsiteX14" fmla="*/ 31528 w 67246"/>
                <a:gd name="connsiteY14" fmla="*/ 97155 h 97154"/>
                <a:gd name="connsiteX15" fmla="*/ 1143 w 67246"/>
                <a:gd name="connsiteY15" fmla="*/ 89154 h 97154"/>
                <a:gd name="connsiteX16" fmla="*/ 1143 w 67246"/>
                <a:gd name="connsiteY16" fmla="*/ 69818 h 9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4">
                  <a:moveTo>
                    <a:pt x="1238" y="69913"/>
                  </a:moveTo>
                  <a:cubicBezTo>
                    <a:pt x="9716" y="76200"/>
                    <a:pt x="20384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79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8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68F7227-71C5-F995-4363-EB5CA759E51B}"/>
                </a:ext>
              </a:extLst>
            </p:cNvPr>
            <p:cNvSpPr/>
            <p:nvPr/>
          </p:nvSpPr>
          <p:spPr>
            <a:xfrm>
              <a:off x="6015132" y="324354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2 w 63436"/>
                <a:gd name="connsiteY1" fmla="*/ 0 h 94107"/>
                <a:gd name="connsiteX2" fmla="*/ 19622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2" y="0"/>
                  </a:lnTo>
                  <a:lnTo>
                    <a:pt x="19622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87DCDE9-0E38-A860-123E-9B408D56A7C7}"/>
                </a:ext>
              </a:extLst>
            </p:cNvPr>
            <p:cNvSpPr/>
            <p:nvPr/>
          </p:nvSpPr>
          <p:spPr>
            <a:xfrm>
              <a:off x="6092856" y="3243548"/>
              <a:ext cx="63912" cy="94107"/>
            </a:xfrm>
            <a:custGeom>
              <a:avLst/>
              <a:gdLst>
                <a:gd name="connsiteX0" fmla="*/ 63913 w 63912"/>
                <a:gd name="connsiteY0" fmla="*/ 0 h 94107"/>
                <a:gd name="connsiteX1" fmla="*/ 63913 w 63912"/>
                <a:gd name="connsiteY1" fmla="*/ 17145 h 94107"/>
                <a:gd name="connsiteX2" fmla="*/ 19336 w 63912"/>
                <a:gd name="connsiteY2" fmla="*/ 17145 h 94107"/>
                <a:gd name="connsiteX3" fmla="*/ 19336 w 63912"/>
                <a:gd name="connsiteY3" fmla="*/ 37719 h 94107"/>
                <a:gd name="connsiteX4" fmla="*/ 59817 w 63912"/>
                <a:gd name="connsiteY4" fmla="*/ 37719 h 94107"/>
                <a:gd name="connsiteX5" fmla="*/ 59817 w 63912"/>
                <a:gd name="connsiteY5" fmla="*/ 54388 h 94107"/>
                <a:gd name="connsiteX6" fmla="*/ 19336 w 63912"/>
                <a:gd name="connsiteY6" fmla="*/ 54388 h 94107"/>
                <a:gd name="connsiteX7" fmla="*/ 19336 w 63912"/>
                <a:gd name="connsiteY7" fmla="*/ 76772 h 94107"/>
                <a:gd name="connsiteX8" fmla="*/ 63913 w 63912"/>
                <a:gd name="connsiteY8" fmla="*/ 76772 h 94107"/>
                <a:gd name="connsiteX9" fmla="*/ 63913 w 63912"/>
                <a:gd name="connsiteY9" fmla="*/ 94107 h 94107"/>
                <a:gd name="connsiteX10" fmla="*/ 0 w 63912"/>
                <a:gd name="connsiteY10" fmla="*/ 94107 h 94107"/>
                <a:gd name="connsiteX11" fmla="*/ 0 w 63912"/>
                <a:gd name="connsiteY11" fmla="*/ 0 h 94107"/>
                <a:gd name="connsiteX12" fmla="*/ 63913 w 63912"/>
                <a:gd name="connsiteY12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7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2"/>
                  </a:lnTo>
                  <a:lnTo>
                    <a:pt x="63913" y="76772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E5903DD-1828-6B1A-0811-47E2E0B69E24}"/>
                </a:ext>
              </a:extLst>
            </p:cNvPr>
            <p:cNvSpPr/>
            <p:nvPr/>
          </p:nvSpPr>
          <p:spPr>
            <a:xfrm>
              <a:off x="6165246" y="324354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959 h 94107"/>
                <a:gd name="connsiteX10" fmla="*/ 56959 w 91439"/>
                <a:gd name="connsiteY10" fmla="*/ 54959 h 94107"/>
                <a:gd name="connsiteX11" fmla="*/ 45434 w 91439"/>
                <a:gd name="connsiteY11" fmla="*/ 23717 h 94107"/>
                <a:gd name="connsiteX12" fmla="*/ 33909 w 91439"/>
                <a:gd name="connsiteY12" fmla="*/ 5495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959"/>
                  </a:moveTo>
                  <a:lnTo>
                    <a:pt x="56959" y="54959"/>
                  </a:lnTo>
                  <a:lnTo>
                    <a:pt x="45434" y="23717"/>
                  </a:lnTo>
                  <a:lnTo>
                    <a:pt x="33909" y="5495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EB4FA1D-AAF7-9DC8-6456-113D6CA32253}"/>
                </a:ext>
              </a:extLst>
            </p:cNvPr>
            <p:cNvSpPr/>
            <p:nvPr/>
          </p:nvSpPr>
          <p:spPr>
            <a:xfrm>
              <a:off x="6268116" y="3243548"/>
              <a:ext cx="79724" cy="94107"/>
            </a:xfrm>
            <a:custGeom>
              <a:avLst/>
              <a:gdLst>
                <a:gd name="connsiteX0" fmla="*/ 0 w 79724"/>
                <a:gd name="connsiteY0" fmla="*/ 0 h 94107"/>
                <a:gd name="connsiteX1" fmla="*/ 33242 w 79724"/>
                <a:gd name="connsiteY1" fmla="*/ 0 h 94107"/>
                <a:gd name="connsiteX2" fmla="*/ 79724 w 79724"/>
                <a:gd name="connsiteY2" fmla="*/ 47053 h 94107"/>
                <a:gd name="connsiteX3" fmla="*/ 33242 w 79724"/>
                <a:gd name="connsiteY3" fmla="*/ 94107 h 94107"/>
                <a:gd name="connsiteX4" fmla="*/ 0 w 79724"/>
                <a:gd name="connsiteY4" fmla="*/ 94107 h 94107"/>
                <a:gd name="connsiteX5" fmla="*/ 0 w 79724"/>
                <a:gd name="connsiteY5" fmla="*/ 0 h 94107"/>
                <a:gd name="connsiteX6" fmla="*/ 32480 w 79724"/>
                <a:gd name="connsiteY6" fmla="*/ 76867 h 94107"/>
                <a:gd name="connsiteX7" fmla="*/ 60198 w 79724"/>
                <a:gd name="connsiteY7" fmla="*/ 47149 h 94107"/>
                <a:gd name="connsiteX8" fmla="*/ 32480 w 79724"/>
                <a:gd name="connsiteY8" fmla="*/ 17240 h 94107"/>
                <a:gd name="connsiteX9" fmla="*/ 19431 w 79724"/>
                <a:gd name="connsiteY9" fmla="*/ 17240 h 94107"/>
                <a:gd name="connsiteX10" fmla="*/ 19431 w 79724"/>
                <a:gd name="connsiteY10" fmla="*/ 76867 h 94107"/>
                <a:gd name="connsiteX11" fmla="*/ 32480 w 79724"/>
                <a:gd name="connsiteY11" fmla="*/ 7686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724" h="94107">
                  <a:moveTo>
                    <a:pt x="0" y="0"/>
                  </a:moveTo>
                  <a:lnTo>
                    <a:pt x="33242" y="0"/>
                  </a:lnTo>
                  <a:cubicBezTo>
                    <a:pt x="61722" y="0"/>
                    <a:pt x="79724" y="18383"/>
                    <a:pt x="79724" y="47053"/>
                  </a:cubicBezTo>
                  <a:cubicBezTo>
                    <a:pt x="79724" y="75724"/>
                    <a:pt x="61817" y="94107"/>
                    <a:pt x="33242" y="94107"/>
                  </a:cubicBezTo>
                  <a:lnTo>
                    <a:pt x="0" y="94107"/>
                  </a:lnTo>
                  <a:lnTo>
                    <a:pt x="0" y="0"/>
                  </a:lnTo>
                  <a:close/>
                  <a:moveTo>
                    <a:pt x="32480" y="76867"/>
                  </a:moveTo>
                  <a:cubicBezTo>
                    <a:pt x="50387" y="76867"/>
                    <a:pt x="60198" y="65341"/>
                    <a:pt x="60198" y="47149"/>
                  </a:cubicBezTo>
                  <a:cubicBezTo>
                    <a:pt x="60198" y="28956"/>
                    <a:pt x="50387" y="17240"/>
                    <a:pt x="32480" y="17240"/>
                  </a:cubicBezTo>
                  <a:lnTo>
                    <a:pt x="19431" y="17240"/>
                  </a:lnTo>
                  <a:lnTo>
                    <a:pt x="19431" y="76867"/>
                  </a:lnTo>
                  <a:lnTo>
                    <a:pt x="32480" y="7686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B938E93-01F3-7339-A183-3C04D84211D6}"/>
                </a:ext>
              </a:extLst>
            </p:cNvPr>
            <p:cNvSpPr/>
            <p:nvPr/>
          </p:nvSpPr>
          <p:spPr>
            <a:xfrm>
              <a:off x="6361461" y="3243643"/>
              <a:ext cx="19621" cy="94107"/>
            </a:xfrm>
            <a:custGeom>
              <a:avLst/>
              <a:gdLst>
                <a:gd name="connsiteX0" fmla="*/ 19621 w 19621"/>
                <a:gd name="connsiteY0" fmla="*/ 94107 h 94107"/>
                <a:gd name="connsiteX1" fmla="*/ 0 w 19621"/>
                <a:gd name="connsiteY1" fmla="*/ 94107 h 94107"/>
                <a:gd name="connsiteX2" fmla="*/ 0 w 19621"/>
                <a:gd name="connsiteY2" fmla="*/ 0 h 94107"/>
                <a:gd name="connsiteX3" fmla="*/ 19621 w 19621"/>
                <a:gd name="connsiteY3" fmla="*/ 0 h 94107"/>
                <a:gd name="connsiteX4" fmla="*/ 19621 w 19621"/>
                <a:gd name="connsiteY4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94107">
                  <a:moveTo>
                    <a:pt x="19621" y="94107"/>
                  </a:moveTo>
                  <a:lnTo>
                    <a:pt x="0" y="94107"/>
                  </a:lnTo>
                  <a:lnTo>
                    <a:pt x="0" y="0"/>
                  </a:lnTo>
                  <a:lnTo>
                    <a:pt x="19621" y="0"/>
                  </a:lnTo>
                  <a:lnTo>
                    <a:pt x="19621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4000741-95C4-E875-83C1-D8A6DAD54D49}"/>
                </a:ext>
              </a:extLst>
            </p:cNvPr>
            <p:cNvSpPr/>
            <p:nvPr/>
          </p:nvSpPr>
          <p:spPr>
            <a:xfrm>
              <a:off x="6398989" y="3243643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464FF7-C28A-B46C-54C1-117D42CD0444}"/>
                </a:ext>
              </a:extLst>
            </p:cNvPr>
            <p:cNvSpPr/>
            <p:nvPr/>
          </p:nvSpPr>
          <p:spPr>
            <a:xfrm>
              <a:off x="6491382" y="3242024"/>
              <a:ext cx="80486" cy="97250"/>
            </a:xfrm>
            <a:custGeom>
              <a:avLst/>
              <a:gdLst>
                <a:gd name="connsiteX0" fmla="*/ 62675 w 80486"/>
                <a:gd name="connsiteY0" fmla="*/ 74867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7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5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0706AF1-4B8C-6684-8BBD-134B9A700075}"/>
                </a:ext>
              </a:extLst>
            </p:cNvPr>
            <p:cNvSpPr/>
            <p:nvPr/>
          </p:nvSpPr>
          <p:spPr>
            <a:xfrm>
              <a:off x="5693187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3 w 93059"/>
                <a:gd name="connsiteY10" fmla="*/ 94107 h 94107"/>
                <a:gd name="connsiteX11" fmla="*/ 73723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3" y="94107"/>
                  </a:lnTo>
                  <a:lnTo>
                    <a:pt x="73723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E5A14B2-3A30-697B-E862-9378383D3D19}"/>
                </a:ext>
              </a:extLst>
            </p:cNvPr>
            <p:cNvSpPr/>
            <p:nvPr/>
          </p:nvSpPr>
          <p:spPr>
            <a:xfrm>
              <a:off x="5797486" y="3380803"/>
              <a:ext cx="91439" cy="94106"/>
            </a:xfrm>
            <a:custGeom>
              <a:avLst/>
              <a:gdLst>
                <a:gd name="connsiteX0" fmla="*/ 55435 w 91439"/>
                <a:gd name="connsiteY0" fmla="*/ 0 h 94106"/>
                <a:gd name="connsiteX1" fmla="*/ 91440 w 91439"/>
                <a:gd name="connsiteY1" fmla="*/ 94107 h 94106"/>
                <a:gd name="connsiteX2" fmla="*/ 71533 w 91439"/>
                <a:gd name="connsiteY2" fmla="*/ 94107 h 94106"/>
                <a:gd name="connsiteX3" fmla="*/ 63151 w 91439"/>
                <a:gd name="connsiteY3" fmla="*/ 71437 h 94106"/>
                <a:gd name="connsiteX4" fmla="*/ 27908 w 91439"/>
                <a:gd name="connsiteY4" fmla="*/ 71437 h 94106"/>
                <a:gd name="connsiteX5" fmla="*/ 19621 w 91439"/>
                <a:gd name="connsiteY5" fmla="*/ 94107 h 94106"/>
                <a:gd name="connsiteX6" fmla="*/ 0 w 91439"/>
                <a:gd name="connsiteY6" fmla="*/ 94107 h 94106"/>
                <a:gd name="connsiteX7" fmla="*/ 36004 w 91439"/>
                <a:gd name="connsiteY7" fmla="*/ 0 h 94106"/>
                <a:gd name="connsiteX8" fmla="*/ 55435 w 91439"/>
                <a:gd name="connsiteY8" fmla="*/ 0 h 94106"/>
                <a:gd name="connsiteX9" fmla="*/ 33909 w 91439"/>
                <a:gd name="connsiteY9" fmla="*/ 54864 h 94106"/>
                <a:gd name="connsiteX10" fmla="*/ 56864 w 91439"/>
                <a:gd name="connsiteY10" fmla="*/ 54864 h 94106"/>
                <a:gd name="connsiteX11" fmla="*/ 45339 w 91439"/>
                <a:gd name="connsiteY11" fmla="*/ 23622 h 94106"/>
                <a:gd name="connsiteX12" fmla="*/ 33814 w 91439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6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3909" y="54864"/>
                  </a:moveTo>
                  <a:lnTo>
                    <a:pt x="56864" y="54864"/>
                  </a:lnTo>
                  <a:lnTo>
                    <a:pt x="45339" y="23622"/>
                  </a:lnTo>
                  <a:lnTo>
                    <a:pt x="33814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C53814-04C3-3F39-E729-86E568D4267E}"/>
                </a:ext>
              </a:extLst>
            </p:cNvPr>
            <p:cNvSpPr/>
            <p:nvPr/>
          </p:nvSpPr>
          <p:spPr>
            <a:xfrm>
              <a:off x="5900165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2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2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313E0C8-CC23-2D55-40ED-05E50CD604CF}"/>
                </a:ext>
              </a:extLst>
            </p:cNvPr>
            <p:cNvSpPr/>
            <p:nvPr/>
          </p:nvSpPr>
          <p:spPr>
            <a:xfrm>
              <a:off x="5990462" y="3380803"/>
              <a:ext cx="91440" cy="94106"/>
            </a:xfrm>
            <a:custGeom>
              <a:avLst/>
              <a:gdLst>
                <a:gd name="connsiteX0" fmla="*/ 55436 w 91440"/>
                <a:gd name="connsiteY0" fmla="*/ 0 h 94106"/>
                <a:gd name="connsiteX1" fmla="*/ 91440 w 91440"/>
                <a:gd name="connsiteY1" fmla="*/ 94107 h 94106"/>
                <a:gd name="connsiteX2" fmla="*/ 71533 w 91440"/>
                <a:gd name="connsiteY2" fmla="*/ 94107 h 94106"/>
                <a:gd name="connsiteX3" fmla="*/ 63151 w 91440"/>
                <a:gd name="connsiteY3" fmla="*/ 71437 h 94106"/>
                <a:gd name="connsiteX4" fmla="*/ 27908 w 91440"/>
                <a:gd name="connsiteY4" fmla="*/ 71437 h 94106"/>
                <a:gd name="connsiteX5" fmla="*/ 19621 w 91440"/>
                <a:gd name="connsiteY5" fmla="*/ 94107 h 94106"/>
                <a:gd name="connsiteX6" fmla="*/ 0 w 91440"/>
                <a:gd name="connsiteY6" fmla="*/ 94107 h 94106"/>
                <a:gd name="connsiteX7" fmla="*/ 36004 w 91440"/>
                <a:gd name="connsiteY7" fmla="*/ 0 h 94106"/>
                <a:gd name="connsiteX8" fmla="*/ 55436 w 91440"/>
                <a:gd name="connsiteY8" fmla="*/ 0 h 94106"/>
                <a:gd name="connsiteX9" fmla="*/ 34004 w 91440"/>
                <a:gd name="connsiteY9" fmla="*/ 54864 h 94106"/>
                <a:gd name="connsiteX10" fmla="*/ 56959 w 91440"/>
                <a:gd name="connsiteY10" fmla="*/ 54864 h 94106"/>
                <a:gd name="connsiteX11" fmla="*/ 45434 w 91440"/>
                <a:gd name="connsiteY11" fmla="*/ 23622 h 94106"/>
                <a:gd name="connsiteX12" fmla="*/ 33909 w 91440"/>
                <a:gd name="connsiteY12" fmla="*/ 54864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40" h="94106">
                  <a:moveTo>
                    <a:pt x="55436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7"/>
                  </a:lnTo>
                  <a:lnTo>
                    <a:pt x="27908" y="71437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6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CE1AA1-F5BD-8B67-F78C-62753F41F041}"/>
                </a:ext>
              </a:extLst>
            </p:cNvPr>
            <p:cNvSpPr/>
            <p:nvPr/>
          </p:nvSpPr>
          <p:spPr>
            <a:xfrm>
              <a:off x="6084283" y="3379279"/>
              <a:ext cx="80486" cy="97250"/>
            </a:xfrm>
            <a:custGeom>
              <a:avLst/>
              <a:gdLst>
                <a:gd name="connsiteX0" fmla="*/ 62675 w 80486"/>
                <a:gd name="connsiteY0" fmla="*/ 74866 h 97250"/>
                <a:gd name="connsiteX1" fmla="*/ 62675 w 80486"/>
                <a:gd name="connsiteY1" fmla="*/ 60579 h 97250"/>
                <a:gd name="connsiteX2" fmla="*/ 46768 w 80486"/>
                <a:gd name="connsiteY2" fmla="*/ 60579 h 97250"/>
                <a:gd name="connsiteX3" fmla="*/ 46768 w 80486"/>
                <a:gd name="connsiteY3" fmla="*/ 44482 h 97250"/>
                <a:gd name="connsiteX4" fmla="*/ 80486 w 80486"/>
                <a:gd name="connsiteY4" fmla="*/ 44482 h 97250"/>
                <a:gd name="connsiteX5" fmla="*/ 80486 w 80486"/>
                <a:gd name="connsiteY5" fmla="*/ 83915 h 97250"/>
                <a:gd name="connsiteX6" fmla="*/ 46482 w 80486"/>
                <a:gd name="connsiteY6" fmla="*/ 97250 h 97250"/>
                <a:gd name="connsiteX7" fmla="*/ 0 w 80486"/>
                <a:gd name="connsiteY7" fmla="*/ 48768 h 97250"/>
                <a:gd name="connsiteX8" fmla="*/ 48482 w 80486"/>
                <a:gd name="connsiteY8" fmla="*/ 0 h 97250"/>
                <a:gd name="connsiteX9" fmla="*/ 75438 w 80486"/>
                <a:gd name="connsiteY9" fmla="*/ 7810 h 97250"/>
                <a:gd name="connsiteX10" fmla="*/ 75438 w 80486"/>
                <a:gd name="connsiteY10" fmla="*/ 27432 h 97250"/>
                <a:gd name="connsiteX11" fmla="*/ 48482 w 80486"/>
                <a:gd name="connsiteY11" fmla="*/ 17907 h 97250"/>
                <a:gd name="connsiteX12" fmla="*/ 19812 w 80486"/>
                <a:gd name="connsiteY12" fmla="*/ 48768 h 97250"/>
                <a:gd name="connsiteX13" fmla="*/ 46958 w 80486"/>
                <a:gd name="connsiteY13" fmla="*/ 79724 h 97250"/>
                <a:gd name="connsiteX14" fmla="*/ 62770 w 80486"/>
                <a:gd name="connsiteY14" fmla="*/ 74771 h 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486" h="97250">
                  <a:moveTo>
                    <a:pt x="62675" y="74866"/>
                  </a:moveTo>
                  <a:lnTo>
                    <a:pt x="62675" y="60579"/>
                  </a:lnTo>
                  <a:lnTo>
                    <a:pt x="46768" y="60579"/>
                  </a:lnTo>
                  <a:lnTo>
                    <a:pt x="46768" y="44482"/>
                  </a:lnTo>
                  <a:lnTo>
                    <a:pt x="80486" y="44482"/>
                  </a:lnTo>
                  <a:lnTo>
                    <a:pt x="80486" y="83915"/>
                  </a:lnTo>
                  <a:cubicBezTo>
                    <a:pt x="71247" y="93250"/>
                    <a:pt x="58864" y="97250"/>
                    <a:pt x="46482" y="97250"/>
                  </a:cubicBezTo>
                  <a:cubicBezTo>
                    <a:pt x="18002" y="97250"/>
                    <a:pt x="0" y="77343"/>
                    <a:pt x="0" y="48768"/>
                  </a:cubicBezTo>
                  <a:cubicBezTo>
                    <a:pt x="0" y="20193"/>
                    <a:pt x="20193" y="0"/>
                    <a:pt x="48482" y="0"/>
                  </a:cubicBezTo>
                  <a:cubicBezTo>
                    <a:pt x="59246" y="0"/>
                    <a:pt x="68675" y="2953"/>
                    <a:pt x="75438" y="7810"/>
                  </a:cubicBezTo>
                  <a:lnTo>
                    <a:pt x="75438" y="27432"/>
                  </a:lnTo>
                  <a:cubicBezTo>
                    <a:pt x="67818" y="21336"/>
                    <a:pt x="59341" y="17907"/>
                    <a:pt x="48482" y="17907"/>
                  </a:cubicBezTo>
                  <a:cubicBezTo>
                    <a:pt x="31623" y="17907"/>
                    <a:pt x="19812" y="30194"/>
                    <a:pt x="19812" y="48768"/>
                  </a:cubicBezTo>
                  <a:cubicBezTo>
                    <a:pt x="19812" y="67342"/>
                    <a:pt x="30194" y="79724"/>
                    <a:pt x="46958" y="79724"/>
                  </a:cubicBezTo>
                  <a:cubicBezTo>
                    <a:pt x="53054" y="79724"/>
                    <a:pt x="58579" y="78200"/>
                    <a:pt x="62770" y="7477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F36CA8A-3DCF-84D1-19D3-004E840075F0}"/>
                </a:ext>
              </a:extLst>
            </p:cNvPr>
            <p:cNvSpPr/>
            <p:nvPr/>
          </p:nvSpPr>
          <p:spPr>
            <a:xfrm>
              <a:off x="6180391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28392A-5398-D0C0-8EC5-30BB46FAD79D}"/>
                </a:ext>
              </a:extLst>
            </p:cNvPr>
            <p:cNvSpPr/>
            <p:nvPr/>
          </p:nvSpPr>
          <p:spPr>
            <a:xfrm>
              <a:off x="6259543" y="3380898"/>
              <a:ext cx="93059" cy="94107"/>
            </a:xfrm>
            <a:custGeom>
              <a:avLst/>
              <a:gdLst>
                <a:gd name="connsiteX0" fmla="*/ 46292 w 93059"/>
                <a:gd name="connsiteY0" fmla="*/ 73819 h 94107"/>
                <a:gd name="connsiteX1" fmla="*/ 19145 w 93059"/>
                <a:gd name="connsiteY1" fmla="*/ 33338 h 94107"/>
                <a:gd name="connsiteX2" fmla="*/ 19145 w 93059"/>
                <a:gd name="connsiteY2" fmla="*/ 94107 h 94107"/>
                <a:gd name="connsiteX3" fmla="*/ 0 w 93059"/>
                <a:gd name="connsiteY3" fmla="*/ 94107 h 94107"/>
                <a:gd name="connsiteX4" fmla="*/ 0 w 93059"/>
                <a:gd name="connsiteY4" fmla="*/ 0 h 94107"/>
                <a:gd name="connsiteX5" fmla="*/ 18288 w 93059"/>
                <a:gd name="connsiteY5" fmla="*/ 0 h 94107"/>
                <a:gd name="connsiteX6" fmla="*/ 46768 w 93059"/>
                <a:gd name="connsiteY6" fmla="*/ 44482 h 94107"/>
                <a:gd name="connsiteX7" fmla="*/ 75152 w 93059"/>
                <a:gd name="connsiteY7" fmla="*/ 0 h 94107"/>
                <a:gd name="connsiteX8" fmla="*/ 93059 w 93059"/>
                <a:gd name="connsiteY8" fmla="*/ 0 h 94107"/>
                <a:gd name="connsiteX9" fmla="*/ 93059 w 93059"/>
                <a:gd name="connsiteY9" fmla="*/ 94107 h 94107"/>
                <a:gd name="connsiteX10" fmla="*/ 73724 w 93059"/>
                <a:gd name="connsiteY10" fmla="*/ 94107 h 94107"/>
                <a:gd name="connsiteX11" fmla="*/ 73724 w 93059"/>
                <a:gd name="connsiteY11" fmla="*/ 33338 h 94107"/>
                <a:gd name="connsiteX12" fmla="*/ 46863 w 93059"/>
                <a:gd name="connsiteY12" fmla="*/ 73819 h 94107"/>
                <a:gd name="connsiteX13" fmla="*/ 46292 w 93059"/>
                <a:gd name="connsiteY13" fmla="*/ 73819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3059" h="94107">
                  <a:moveTo>
                    <a:pt x="46292" y="73819"/>
                  </a:moveTo>
                  <a:lnTo>
                    <a:pt x="19145" y="33338"/>
                  </a:lnTo>
                  <a:lnTo>
                    <a:pt x="19145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46768" y="44482"/>
                  </a:lnTo>
                  <a:lnTo>
                    <a:pt x="75152" y="0"/>
                  </a:lnTo>
                  <a:lnTo>
                    <a:pt x="93059" y="0"/>
                  </a:lnTo>
                  <a:lnTo>
                    <a:pt x="93059" y="94107"/>
                  </a:lnTo>
                  <a:lnTo>
                    <a:pt x="73724" y="94107"/>
                  </a:lnTo>
                  <a:lnTo>
                    <a:pt x="73724" y="33338"/>
                  </a:lnTo>
                  <a:lnTo>
                    <a:pt x="46863" y="73819"/>
                  </a:lnTo>
                  <a:lnTo>
                    <a:pt x="46292" y="73819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91D1431-E038-2137-4CE2-37611848585F}"/>
                </a:ext>
              </a:extLst>
            </p:cNvPr>
            <p:cNvSpPr/>
            <p:nvPr/>
          </p:nvSpPr>
          <p:spPr>
            <a:xfrm>
              <a:off x="6370510" y="3380803"/>
              <a:ext cx="63912" cy="94106"/>
            </a:xfrm>
            <a:custGeom>
              <a:avLst/>
              <a:gdLst>
                <a:gd name="connsiteX0" fmla="*/ 63913 w 63912"/>
                <a:gd name="connsiteY0" fmla="*/ 0 h 94106"/>
                <a:gd name="connsiteX1" fmla="*/ 63913 w 63912"/>
                <a:gd name="connsiteY1" fmla="*/ 17145 h 94106"/>
                <a:gd name="connsiteX2" fmla="*/ 19336 w 63912"/>
                <a:gd name="connsiteY2" fmla="*/ 17145 h 94106"/>
                <a:gd name="connsiteX3" fmla="*/ 19336 w 63912"/>
                <a:gd name="connsiteY3" fmla="*/ 37719 h 94106"/>
                <a:gd name="connsiteX4" fmla="*/ 59817 w 63912"/>
                <a:gd name="connsiteY4" fmla="*/ 37719 h 94106"/>
                <a:gd name="connsiteX5" fmla="*/ 59817 w 63912"/>
                <a:gd name="connsiteY5" fmla="*/ 54388 h 94106"/>
                <a:gd name="connsiteX6" fmla="*/ 19336 w 63912"/>
                <a:gd name="connsiteY6" fmla="*/ 54388 h 94106"/>
                <a:gd name="connsiteX7" fmla="*/ 19336 w 63912"/>
                <a:gd name="connsiteY7" fmla="*/ 76771 h 94106"/>
                <a:gd name="connsiteX8" fmla="*/ 63913 w 63912"/>
                <a:gd name="connsiteY8" fmla="*/ 76771 h 94106"/>
                <a:gd name="connsiteX9" fmla="*/ 63913 w 63912"/>
                <a:gd name="connsiteY9" fmla="*/ 94107 h 94106"/>
                <a:gd name="connsiteX10" fmla="*/ 0 w 63912"/>
                <a:gd name="connsiteY10" fmla="*/ 94107 h 94106"/>
                <a:gd name="connsiteX11" fmla="*/ 0 w 63912"/>
                <a:gd name="connsiteY11" fmla="*/ 0 h 94106"/>
                <a:gd name="connsiteX12" fmla="*/ 63913 w 63912"/>
                <a:gd name="connsiteY12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912" h="94106">
                  <a:moveTo>
                    <a:pt x="63913" y="0"/>
                  </a:moveTo>
                  <a:lnTo>
                    <a:pt x="63913" y="17145"/>
                  </a:lnTo>
                  <a:lnTo>
                    <a:pt x="19336" y="17145"/>
                  </a:lnTo>
                  <a:lnTo>
                    <a:pt x="19336" y="37719"/>
                  </a:lnTo>
                  <a:lnTo>
                    <a:pt x="59817" y="37719"/>
                  </a:lnTo>
                  <a:lnTo>
                    <a:pt x="59817" y="54388"/>
                  </a:lnTo>
                  <a:lnTo>
                    <a:pt x="19336" y="54388"/>
                  </a:lnTo>
                  <a:lnTo>
                    <a:pt x="19336" y="76771"/>
                  </a:lnTo>
                  <a:lnTo>
                    <a:pt x="63913" y="76771"/>
                  </a:lnTo>
                  <a:lnTo>
                    <a:pt x="63913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63913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D2E192-8037-293C-3548-8975FDAAF04A}"/>
                </a:ext>
              </a:extLst>
            </p:cNvPr>
            <p:cNvSpPr/>
            <p:nvPr/>
          </p:nvSpPr>
          <p:spPr>
            <a:xfrm>
              <a:off x="6449567" y="338089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60 w 78866"/>
                <a:gd name="connsiteY2" fmla="*/ 31432 h 94107"/>
                <a:gd name="connsiteX3" fmla="*/ 18860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60" y="31432"/>
                  </a:lnTo>
                  <a:lnTo>
                    <a:pt x="18860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3D54493-DA21-484D-B9BE-36FFBA2FBC7A}"/>
                </a:ext>
              </a:extLst>
            </p:cNvPr>
            <p:cNvSpPr/>
            <p:nvPr/>
          </p:nvSpPr>
          <p:spPr>
            <a:xfrm>
              <a:off x="6541388" y="3380803"/>
              <a:ext cx="80391" cy="94106"/>
            </a:xfrm>
            <a:custGeom>
              <a:avLst/>
              <a:gdLst>
                <a:gd name="connsiteX0" fmla="*/ 95 w 80391"/>
                <a:gd name="connsiteY0" fmla="*/ 0 h 94106"/>
                <a:gd name="connsiteX1" fmla="*/ 80391 w 80391"/>
                <a:gd name="connsiteY1" fmla="*/ 0 h 94106"/>
                <a:gd name="connsiteX2" fmla="*/ 80391 w 80391"/>
                <a:gd name="connsiteY2" fmla="*/ 17145 h 94106"/>
                <a:gd name="connsiteX3" fmla="*/ 50006 w 80391"/>
                <a:gd name="connsiteY3" fmla="*/ 17145 h 94106"/>
                <a:gd name="connsiteX4" fmla="*/ 50006 w 80391"/>
                <a:gd name="connsiteY4" fmla="*/ 94107 h 94106"/>
                <a:gd name="connsiteX5" fmla="*/ 30194 w 80391"/>
                <a:gd name="connsiteY5" fmla="*/ 94107 h 94106"/>
                <a:gd name="connsiteX6" fmla="*/ 30194 w 80391"/>
                <a:gd name="connsiteY6" fmla="*/ 17145 h 94106"/>
                <a:gd name="connsiteX7" fmla="*/ 0 w 80391"/>
                <a:gd name="connsiteY7" fmla="*/ 17145 h 94106"/>
                <a:gd name="connsiteX8" fmla="*/ 0 w 80391"/>
                <a:gd name="connsiteY8" fmla="*/ 0 h 9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6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AA4F08D-4F65-C48D-48B3-436BF2416B1B}"/>
                </a:ext>
              </a:extLst>
            </p:cNvPr>
            <p:cNvSpPr/>
            <p:nvPr/>
          </p:nvSpPr>
          <p:spPr>
            <a:xfrm>
              <a:off x="5688520" y="3516534"/>
              <a:ext cx="71342" cy="97155"/>
            </a:xfrm>
            <a:custGeom>
              <a:avLst/>
              <a:gdLst>
                <a:gd name="connsiteX0" fmla="*/ 46768 w 71342"/>
                <a:gd name="connsiteY0" fmla="*/ 0 h 97155"/>
                <a:gd name="connsiteX1" fmla="*/ 71342 w 71342"/>
                <a:gd name="connsiteY1" fmla="*/ 7334 h 97155"/>
                <a:gd name="connsiteX2" fmla="*/ 71342 w 71342"/>
                <a:gd name="connsiteY2" fmla="*/ 27146 h 97155"/>
                <a:gd name="connsiteX3" fmla="*/ 47720 w 71342"/>
                <a:gd name="connsiteY3" fmla="*/ 17907 h 97155"/>
                <a:gd name="connsiteX4" fmla="*/ 19812 w 71342"/>
                <a:gd name="connsiteY4" fmla="*/ 48578 h 97155"/>
                <a:gd name="connsiteX5" fmla="*/ 47720 w 71342"/>
                <a:gd name="connsiteY5" fmla="*/ 79058 h 97155"/>
                <a:gd name="connsiteX6" fmla="*/ 71342 w 71342"/>
                <a:gd name="connsiteY6" fmla="*/ 70009 h 97155"/>
                <a:gd name="connsiteX7" fmla="*/ 71342 w 71342"/>
                <a:gd name="connsiteY7" fmla="*/ 89821 h 97155"/>
                <a:gd name="connsiteX8" fmla="*/ 46768 w 71342"/>
                <a:gd name="connsiteY8" fmla="*/ 97155 h 97155"/>
                <a:gd name="connsiteX9" fmla="*/ 0 w 71342"/>
                <a:gd name="connsiteY9" fmla="*/ 48578 h 97155"/>
                <a:gd name="connsiteX10" fmla="*/ 46768 w 71342"/>
                <a:gd name="connsiteY10" fmla="*/ 0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342" h="97155">
                  <a:moveTo>
                    <a:pt x="46768" y="0"/>
                  </a:moveTo>
                  <a:cubicBezTo>
                    <a:pt x="57055" y="0"/>
                    <a:pt x="65151" y="2762"/>
                    <a:pt x="71342" y="7334"/>
                  </a:cubicBezTo>
                  <a:lnTo>
                    <a:pt x="71342" y="27146"/>
                  </a:lnTo>
                  <a:cubicBezTo>
                    <a:pt x="64103" y="20860"/>
                    <a:pt x="56674" y="17907"/>
                    <a:pt x="47720" y="17907"/>
                  </a:cubicBezTo>
                  <a:cubicBezTo>
                    <a:pt x="30861" y="17907"/>
                    <a:pt x="19812" y="30004"/>
                    <a:pt x="19812" y="48578"/>
                  </a:cubicBezTo>
                  <a:cubicBezTo>
                    <a:pt x="19812" y="67151"/>
                    <a:pt x="30861" y="79058"/>
                    <a:pt x="47720" y="79058"/>
                  </a:cubicBezTo>
                  <a:cubicBezTo>
                    <a:pt x="56579" y="79058"/>
                    <a:pt x="64103" y="76295"/>
                    <a:pt x="71342" y="70009"/>
                  </a:cubicBezTo>
                  <a:lnTo>
                    <a:pt x="71342" y="89821"/>
                  </a:lnTo>
                  <a:cubicBezTo>
                    <a:pt x="65246" y="94393"/>
                    <a:pt x="57055" y="97155"/>
                    <a:pt x="46768" y="97155"/>
                  </a:cubicBezTo>
                  <a:cubicBezTo>
                    <a:pt x="19431" y="97155"/>
                    <a:pt x="0" y="77724"/>
                    <a:pt x="0" y="48578"/>
                  </a:cubicBezTo>
                  <a:cubicBezTo>
                    <a:pt x="0" y="19431"/>
                    <a:pt x="19431" y="0"/>
                    <a:pt x="46768" y="0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C9F189-0488-067A-83A5-06F33CD621E5}"/>
                </a:ext>
              </a:extLst>
            </p:cNvPr>
            <p:cNvSpPr/>
            <p:nvPr/>
          </p:nvSpPr>
          <p:spPr>
            <a:xfrm>
              <a:off x="5766434" y="3516534"/>
              <a:ext cx="89058" cy="97155"/>
            </a:xfrm>
            <a:custGeom>
              <a:avLst/>
              <a:gdLst>
                <a:gd name="connsiteX0" fmla="*/ 44482 w 89058"/>
                <a:gd name="connsiteY0" fmla="*/ 97155 h 97155"/>
                <a:gd name="connsiteX1" fmla="*/ 0 w 89058"/>
                <a:gd name="connsiteY1" fmla="*/ 48578 h 97155"/>
                <a:gd name="connsiteX2" fmla="*/ 44482 w 89058"/>
                <a:gd name="connsiteY2" fmla="*/ 0 h 97155"/>
                <a:gd name="connsiteX3" fmla="*/ 89059 w 89058"/>
                <a:gd name="connsiteY3" fmla="*/ 48578 h 97155"/>
                <a:gd name="connsiteX4" fmla="*/ 44482 w 89058"/>
                <a:gd name="connsiteY4" fmla="*/ 97155 h 97155"/>
                <a:gd name="connsiteX5" fmla="*/ 44482 w 89058"/>
                <a:gd name="connsiteY5" fmla="*/ 17431 h 97155"/>
                <a:gd name="connsiteX6" fmla="*/ 19907 w 89058"/>
                <a:gd name="connsiteY6" fmla="*/ 48578 h 97155"/>
                <a:gd name="connsiteX7" fmla="*/ 44482 w 89058"/>
                <a:gd name="connsiteY7" fmla="*/ 79724 h 97155"/>
                <a:gd name="connsiteX8" fmla="*/ 69342 w 89058"/>
                <a:gd name="connsiteY8" fmla="*/ 48578 h 97155"/>
                <a:gd name="connsiteX9" fmla="*/ 44482 w 89058"/>
                <a:gd name="connsiteY9" fmla="*/ 17431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58" h="97155">
                  <a:moveTo>
                    <a:pt x="44482" y="97155"/>
                  </a:moveTo>
                  <a:cubicBezTo>
                    <a:pt x="18288" y="97155"/>
                    <a:pt x="0" y="76581"/>
                    <a:pt x="0" y="48578"/>
                  </a:cubicBezTo>
                  <a:cubicBezTo>
                    <a:pt x="0" y="20574"/>
                    <a:pt x="18288" y="0"/>
                    <a:pt x="44482" y="0"/>
                  </a:cubicBezTo>
                  <a:cubicBezTo>
                    <a:pt x="70675" y="0"/>
                    <a:pt x="89059" y="20384"/>
                    <a:pt x="89059" y="48578"/>
                  </a:cubicBezTo>
                  <a:cubicBezTo>
                    <a:pt x="89059" y="76772"/>
                    <a:pt x="70675" y="97155"/>
                    <a:pt x="44482" y="97155"/>
                  </a:cubicBezTo>
                  <a:close/>
                  <a:moveTo>
                    <a:pt x="44482" y="17431"/>
                  </a:moveTo>
                  <a:cubicBezTo>
                    <a:pt x="29623" y="17431"/>
                    <a:pt x="19907" y="30194"/>
                    <a:pt x="19907" y="48578"/>
                  </a:cubicBezTo>
                  <a:cubicBezTo>
                    <a:pt x="19907" y="66961"/>
                    <a:pt x="29527" y="79724"/>
                    <a:pt x="44482" y="79724"/>
                  </a:cubicBezTo>
                  <a:cubicBezTo>
                    <a:pt x="59436" y="79724"/>
                    <a:pt x="69342" y="66961"/>
                    <a:pt x="69342" y="48578"/>
                  </a:cubicBezTo>
                  <a:cubicBezTo>
                    <a:pt x="69342" y="30194"/>
                    <a:pt x="59531" y="17431"/>
                    <a:pt x="44482" y="1743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29ABEF3-3437-F616-25BA-76C1C293C0CB}"/>
                </a:ext>
              </a:extLst>
            </p:cNvPr>
            <p:cNvSpPr/>
            <p:nvPr/>
          </p:nvSpPr>
          <p:spPr>
            <a:xfrm>
              <a:off x="5865113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0DD1E69-43E7-E0F6-925C-DA0ED58259CB}"/>
                </a:ext>
              </a:extLst>
            </p:cNvPr>
            <p:cNvSpPr/>
            <p:nvPr/>
          </p:nvSpPr>
          <p:spPr>
            <a:xfrm>
              <a:off x="5953600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7 w 67246"/>
                <a:gd name="connsiteY11" fmla="*/ 36290 h 97155"/>
                <a:gd name="connsiteX12" fmla="*/ 44291 w 67246"/>
                <a:gd name="connsiteY12" fmla="*/ 41339 h 97155"/>
                <a:gd name="connsiteX13" fmla="*/ 67246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5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5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49" y="0"/>
                    <a:pt x="33433" y="0"/>
                  </a:cubicBezTo>
                  <a:cubicBezTo>
                    <a:pt x="44958" y="0"/>
                    <a:pt x="54292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7" y="36290"/>
                  </a:cubicBezTo>
                  <a:lnTo>
                    <a:pt x="44291" y="41339"/>
                  </a:lnTo>
                  <a:cubicBezTo>
                    <a:pt x="60103" y="46673"/>
                    <a:pt x="67246" y="55245"/>
                    <a:pt x="67246" y="69247"/>
                  </a:cubicBezTo>
                  <a:cubicBezTo>
                    <a:pt x="67246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B155457-8C59-5774-9DED-99050F05437F}"/>
                </a:ext>
              </a:extLst>
            </p:cNvPr>
            <p:cNvSpPr/>
            <p:nvPr/>
          </p:nvSpPr>
          <p:spPr>
            <a:xfrm>
              <a:off x="6029133" y="3517963"/>
              <a:ext cx="78200" cy="95726"/>
            </a:xfrm>
            <a:custGeom>
              <a:avLst/>
              <a:gdLst>
                <a:gd name="connsiteX0" fmla="*/ 95 w 78200"/>
                <a:gd name="connsiteY0" fmla="*/ 56293 h 95726"/>
                <a:gd name="connsiteX1" fmla="*/ 95 w 78200"/>
                <a:gd name="connsiteY1" fmla="*/ 0 h 95726"/>
                <a:gd name="connsiteX2" fmla="*/ 19717 w 78200"/>
                <a:gd name="connsiteY2" fmla="*/ 0 h 95726"/>
                <a:gd name="connsiteX3" fmla="*/ 19717 w 78200"/>
                <a:gd name="connsiteY3" fmla="*/ 54293 h 95726"/>
                <a:gd name="connsiteX4" fmla="*/ 39148 w 78200"/>
                <a:gd name="connsiteY4" fmla="*/ 78105 h 95726"/>
                <a:gd name="connsiteX5" fmla="*/ 58579 w 78200"/>
                <a:gd name="connsiteY5" fmla="*/ 54293 h 95726"/>
                <a:gd name="connsiteX6" fmla="*/ 58579 w 78200"/>
                <a:gd name="connsiteY6" fmla="*/ 0 h 95726"/>
                <a:gd name="connsiteX7" fmla="*/ 78200 w 78200"/>
                <a:gd name="connsiteY7" fmla="*/ 0 h 95726"/>
                <a:gd name="connsiteX8" fmla="*/ 78200 w 78200"/>
                <a:gd name="connsiteY8" fmla="*/ 56293 h 95726"/>
                <a:gd name="connsiteX9" fmla="*/ 39148 w 78200"/>
                <a:gd name="connsiteY9" fmla="*/ 95726 h 95726"/>
                <a:gd name="connsiteX10" fmla="*/ 0 w 78200"/>
                <a:gd name="connsiteY10" fmla="*/ 56293 h 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200" h="95726">
                  <a:moveTo>
                    <a:pt x="95" y="56293"/>
                  </a:moveTo>
                  <a:lnTo>
                    <a:pt x="95" y="0"/>
                  </a:lnTo>
                  <a:lnTo>
                    <a:pt x="19717" y="0"/>
                  </a:lnTo>
                  <a:lnTo>
                    <a:pt x="19717" y="54293"/>
                  </a:lnTo>
                  <a:cubicBezTo>
                    <a:pt x="19717" y="70390"/>
                    <a:pt x="26765" y="78105"/>
                    <a:pt x="39148" y="78105"/>
                  </a:cubicBezTo>
                  <a:cubicBezTo>
                    <a:pt x="51530" y="78105"/>
                    <a:pt x="58579" y="70485"/>
                    <a:pt x="58579" y="54293"/>
                  </a:cubicBezTo>
                  <a:lnTo>
                    <a:pt x="58579" y="0"/>
                  </a:lnTo>
                  <a:lnTo>
                    <a:pt x="78200" y="0"/>
                  </a:lnTo>
                  <a:lnTo>
                    <a:pt x="78200" y="56293"/>
                  </a:lnTo>
                  <a:cubicBezTo>
                    <a:pt x="78200" y="82201"/>
                    <a:pt x="62675" y="95726"/>
                    <a:pt x="39148" y="95726"/>
                  </a:cubicBezTo>
                  <a:cubicBezTo>
                    <a:pt x="15621" y="95726"/>
                    <a:pt x="0" y="82201"/>
                    <a:pt x="0" y="56293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5D35FE4-6264-3D92-62C6-96A6F7B1210F}"/>
                </a:ext>
              </a:extLst>
            </p:cNvPr>
            <p:cNvSpPr/>
            <p:nvPr/>
          </p:nvSpPr>
          <p:spPr>
            <a:xfrm>
              <a:off x="6120097" y="3518058"/>
              <a:ext cx="63436" cy="94107"/>
            </a:xfrm>
            <a:custGeom>
              <a:avLst/>
              <a:gdLst>
                <a:gd name="connsiteX0" fmla="*/ 0 w 63436"/>
                <a:gd name="connsiteY0" fmla="*/ 0 h 94107"/>
                <a:gd name="connsiteX1" fmla="*/ 19621 w 63436"/>
                <a:gd name="connsiteY1" fmla="*/ 0 h 94107"/>
                <a:gd name="connsiteX2" fmla="*/ 19621 w 63436"/>
                <a:gd name="connsiteY2" fmla="*/ 76772 h 94107"/>
                <a:gd name="connsiteX3" fmla="*/ 63437 w 63436"/>
                <a:gd name="connsiteY3" fmla="*/ 76772 h 94107"/>
                <a:gd name="connsiteX4" fmla="*/ 63437 w 63436"/>
                <a:gd name="connsiteY4" fmla="*/ 94107 h 94107"/>
                <a:gd name="connsiteX5" fmla="*/ 0 w 63436"/>
                <a:gd name="connsiteY5" fmla="*/ 94107 h 94107"/>
                <a:gd name="connsiteX6" fmla="*/ 0 w 63436"/>
                <a:gd name="connsiteY6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436" h="94107">
                  <a:moveTo>
                    <a:pt x="0" y="0"/>
                  </a:moveTo>
                  <a:lnTo>
                    <a:pt x="19621" y="0"/>
                  </a:lnTo>
                  <a:lnTo>
                    <a:pt x="19621" y="76772"/>
                  </a:lnTo>
                  <a:lnTo>
                    <a:pt x="63437" y="76772"/>
                  </a:lnTo>
                  <a:lnTo>
                    <a:pt x="63437" y="94107"/>
                  </a:lnTo>
                  <a:lnTo>
                    <a:pt x="0" y="9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1DD3CDC-58AE-49F6-046F-40882BD9A10A}"/>
                </a:ext>
              </a:extLst>
            </p:cNvPr>
            <p:cNvSpPr/>
            <p:nvPr/>
          </p:nvSpPr>
          <p:spPr>
            <a:xfrm>
              <a:off x="6174295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31B26B-E696-7CD7-A0AC-5B80991FB5EE}"/>
                </a:ext>
              </a:extLst>
            </p:cNvPr>
            <p:cNvSpPr/>
            <p:nvPr/>
          </p:nvSpPr>
          <p:spPr>
            <a:xfrm>
              <a:off x="6247256" y="3518058"/>
              <a:ext cx="91439" cy="94107"/>
            </a:xfrm>
            <a:custGeom>
              <a:avLst/>
              <a:gdLst>
                <a:gd name="connsiteX0" fmla="*/ 55435 w 91439"/>
                <a:gd name="connsiteY0" fmla="*/ 0 h 94107"/>
                <a:gd name="connsiteX1" fmla="*/ 91440 w 91439"/>
                <a:gd name="connsiteY1" fmla="*/ 94107 h 94107"/>
                <a:gd name="connsiteX2" fmla="*/ 71533 w 91439"/>
                <a:gd name="connsiteY2" fmla="*/ 94107 h 94107"/>
                <a:gd name="connsiteX3" fmla="*/ 63151 w 91439"/>
                <a:gd name="connsiteY3" fmla="*/ 71438 h 94107"/>
                <a:gd name="connsiteX4" fmla="*/ 27908 w 91439"/>
                <a:gd name="connsiteY4" fmla="*/ 71438 h 94107"/>
                <a:gd name="connsiteX5" fmla="*/ 19621 w 91439"/>
                <a:gd name="connsiteY5" fmla="*/ 94107 h 94107"/>
                <a:gd name="connsiteX6" fmla="*/ 0 w 91439"/>
                <a:gd name="connsiteY6" fmla="*/ 94107 h 94107"/>
                <a:gd name="connsiteX7" fmla="*/ 36004 w 91439"/>
                <a:gd name="connsiteY7" fmla="*/ 0 h 94107"/>
                <a:gd name="connsiteX8" fmla="*/ 55435 w 91439"/>
                <a:gd name="connsiteY8" fmla="*/ 0 h 94107"/>
                <a:gd name="connsiteX9" fmla="*/ 34004 w 91439"/>
                <a:gd name="connsiteY9" fmla="*/ 54864 h 94107"/>
                <a:gd name="connsiteX10" fmla="*/ 56959 w 91439"/>
                <a:gd name="connsiteY10" fmla="*/ 54864 h 94107"/>
                <a:gd name="connsiteX11" fmla="*/ 45434 w 91439"/>
                <a:gd name="connsiteY11" fmla="*/ 23622 h 94107"/>
                <a:gd name="connsiteX12" fmla="*/ 33909 w 91439"/>
                <a:gd name="connsiteY12" fmla="*/ 54864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439" h="94107">
                  <a:moveTo>
                    <a:pt x="55435" y="0"/>
                  </a:moveTo>
                  <a:lnTo>
                    <a:pt x="91440" y="94107"/>
                  </a:lnTo>
                  <a:lnTo>
                    <a:pt x="71533" y="94107"/>
                  </a:lnTo>
                  <a:lnTo>
                    <a:pt x="63151" y="71438"/>
                  </a:lnTo>
                  <a:lnTo>
                    <a:pt x="27908" y="71438"/>
                  </a:lnTo>
                  <a:lnTo>
                    <a:pt x="19621" y="94107"/>
                  </a:lnTo>
                  <a:lnTo>
                    <a:pt x="0" y="94107"/>
                  </a:lnTo>
                  <a:lnTo>
                    <a:pt x="36004" y="0"/>
                  </a:lnTo>
                  <a:lnTo>
                    <a:pt x="55435" y="0"/>
                  </a:lnTo>
                  <a:close/>
                  <a:moveTo>
                    <a:pt x="34004" y="54864"/>
                  </a:moveTo>
                  <a:lnTo>
                    <a:pt x="56959" y="54864"/>
                  </a:lnTo>
                  <a:lnTo>
                    <a:pt x="45434" y="23622"/>
                  </a:lnTo>
                  <a:lnTo>
                    <a:pt x="33909" y="54864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429C2F-15D4-CA19-0FBD-515B05503C72}"/>
                </a:ext>
              </a:extLst>
            </p:cNvPr>
            <p:cNvSpPr/>
            <p:nvPr/>
          </p:nvSpPr>
          <p:spPr>
            <a:xfrm>
              <a:off x="6346030" y="3518058"/>
              <a:ext cx="78866" cy="94107"/>
            </a:xfrm>
            <a:custGeom>
              <a:avLst/>
              <a:gdLst>
                <a:gd name="connsiteX0" fmla="*/ 78867 w 78866"/>
                <a:gd name="connsiteY0" fmla="*/ 94107 h 94107"/>
                <a:gd name="connsiteX1" fmla="*/ 63341 w 78866"/>
                <a:gd name="connsiteY1" fmla="*/ 94107 h 94107"/>
                <a:gd name="connsiteX2" fmla="*/ 18859 w 78866"/>
                <a:gd name="connsiteY2" fmla="*/ 31433 h 94107"/>
                <a:gd name="connsiteX3" fmla="*/ 18859 w 78866"/>
                <a:gd name="connsiteY3" fmla="*/ 94107 h 94107"/>
                <a:gd name="connsiteX4" fmla="*/ 0 w 78866"/>
                <a:gd name="connsiteY4" fmla="*/ 94107 h 94107"/>
                <a:gd name="connsiteX5" fmla="*/ 0 w 78866"/>
                <a:gd name="connsiteY5" fmla="*/ 0 h 94107"/>
                <a:gd name="connsiteX6" fmla="*/ 18383 w 78866"/>
                <a:gd name="connsiteY6" fmla="*/ 0 h 94107"/>
                <a:gd name="connsiteX7" fmla="*/ 59912 w 78866"/>
                <a:gd name="connsiteY7" fmla="*/ 59531 h 94107"/>
                <a:gd name="connsiteX8" fmla="*/ 59912 w 78866"/>
                <a:gd name="connsiteY8" fmla="*/ 0 h 94107"/>
                <a:gd name="connsiteX9" fmla="*/ 78772 w 78866"/>
                <a:gd name="connsiteY9" fmla="*/ 0 h 94107"/>
                <a:gd name="connsiteX10" fmla="*/ 78772 w 78866"/>
                <a:gd name="connsiteY10" fmla="*/ 94107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66" h="94107">
                  <a:moveTo>
                    <a:pt x="78867" y="94107"/>
                  </a:moveTo>
                  <a:lnTo>
                    <a:pt x="63341" y="94107"/>
                  </a:lnTo>
                  <a:lnTo>
                    <a:pt x="18859" y="31433"/>
                  </a:lnTo>
                  <a:lnTo>
                    <a:pt x="18859" y="94107"/>
                  </a:lnTo>
                  <a:lnTo>
                    <a:pt x="0" y="94107"/>
                  </a:lnTo>
                  <a:lnTo>
                    <a:pt x="0" y="0"/>
                  </a:lnTo>
                  <a:lnTo>
                    <a:pt x="18383" y="0"/>
                  </a:lnTo>
                  <a:lnTo>
                    <a:pt x="59912" y="59531"/>
                  </a:lnTo>
                  <a:lnTo>
                    <a:pt x="59912" y="0"/>
                  </a:lnTo>
                  <a:lnTo>
                    <a:pt x="78772" y="0"/>
                  </a:lnTo>
                  <a:lnTo>
                    <a:pt x="78772" y="94107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FBA60EF-A01D-A693-4259-715288B41ADC}"/>
                </a:ext>
              </a:extLst>
            </p:cNvPr>
            <p:cNvSpPr/>
            <p:nvPr/>
          </p:nvSpPr>
          <p:spPr>
            <a:xfrm>
              <a:off x="6433851" y="3518058"/>
              <a:ext cx="80391" cy="94107"/>
            </a:xfrm>
            <a:custGeom>
              <a:avLst/>
              <a:gdLst>
                <a:gd name="connsiteX0" fmla="*/ 95 w 80391"/>
                <a:gd name="connsiteY0" fmla="*/ 0 h 94107"/>
                <a:gd name="connsiteX1" fmla="*/ 80391 w 80391"/>
                <a:gd name="connsiteY1" fmla="*/ 0 h 94107"/>
                <a:gd name="connsiteX2" fmla="*/ 80391 w 80391"/>
                <a:gd name="connsiteY2" fmla="*/ 17145 h 94107"/>
                <a:gd name="connsiteX3" fmla="*/ 50006 w 80391"/>
                <a:gd name="connsiteY3" fmla="*/ 17145 h 94107"/>
                <a:gd name="connsiteX4" fmla="*/ 50006 w 80391"/>
                <a:gd name="connsiteY4" fmla="*/ 94107 h 94107"/>
                <a:gd name="connsiteX5" fmla="*/ 30194 w 80391"/>
                <a:gd name="connsiteY5" fmla="*/ 94107 h 94107"/>
                <a:gd name="connsiteX6" fmla="*/ 30194 w 80391"/>
                <a:gd name="connsiteY6" fmla="*/ 17145 h 94107"/>
                <a:gd name="connsiteX7" fmla="*/ 0 w 80391"/>
                <a:gd name="connsiteY7" fmla="*/ 17145 h 94107"/>
                <a:gd name="connsiteX8" fmla="*/ 0 w 80391"/>
                <a:gd name="connsiteY8" fmla="*/ 0 h 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91" h="94107">
                  <a:moveTo>
                    <a:pt x="95" y="0"/>
                  </a:moveTo>
                  <a:lnTo>
                    <a:pt x="80391" y="0"/>
                  </a:lnTo>
                  <a:lnTo>
                    <a:pt x="80391" y="17145"/>
                  </a:lnTo>
                  <a:lnTo>
                    <a:pt x="50006" y="17145"/>
                  </a:lnTo>
                  <a:lnTo>
                    <a:pt x="50006" y="94107"/>
                  </a:lnTo>
                  <a:lnTo>
                    <a:pt x="30194" y="94107"/>
                  </a:lnTo>
                  <a:lnTo>
                    <a:pt x="30194" y="17145"/>
                  </a:lnTo>
                  <a:lnTo>
                    <a:pt x="0" y="17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CA86CA-48A0-0705-850D-F220634011F8}"/>
                </a:ext>
              </a:extLst>
            </p:cNvPr>
            <p:cNvSpPr/>
            <p:nvPr/>
          </p:nvSpPr>
          <p:spPr>
            <a:xfrm>
              <a:off x="6518909" y="3516534"/>
              <a:ext cx="67246" cy="97155"/>
            </a:xfrm>
            <a:custGeom>
              <a:avLst/>
              <a:gdLst>
                <a:gd name="connsiteX0" fmla="*/ 1238 w 67246"/>
                <a:gd name="connsiteY0" fmla="*/ 69914 h 97155"/>
                <a:gd name="connsiteX1" fmla="*/ 31337 w 67246"/>
                <a:gd name="connsiteY1" fmla="*/ 80296 h 97155"/>
                <a:gd name="connsiteX2" fmla="*/ 48006 w 67246"/>
                <a:gd name="connsiteY2" fmla="*/ 70009 h 97155"/>
                <a:gd name="connsiteX3" fmla="*/ 36957 w 67246"/>
                <a:gd name="connsiteY3" fmla="*/ 58960 h 97155"/>
                <a:gd name="connsiteX4" fmla="*/ 23146 w 67246"/>
                <a:gd name="connsiteY4" fmla="*/ 54388 h 97155"/>
                <a:gd name="connsiteX5" fmla="*/ 0 w 67246"/>
                <a:gd name="connsiteY5" fmla="*/ 26956 h 97155"/>
                <a:gd name="connsiteX6" fmla="*/ 33433 w 67246"/>
                <a:gd name="connsiteY6" fmla="*/ 0 h 97155"/>
                <a:gd name="connsiteX7" fmla="*/ 61913 w 67246"/>
                <a:gd name="connsiteY7" fmla="*/ 7334 h 97155"/>
                <a:gd name="connsiteX8" fmla="*/ 61913 w 67246"/>
                <a:gd name="connsiteY8" fmla="*/ 26480 h 97155"/>
                <a:gd name="connsiteX9" fmla="*/ 34004 w 67246"/>
                <a:gd name="connsiteY9" fmla="*/ 16669 h 97155"/>
                <a:gd name="connsiteX10" fmla="*/ 19145 w 67246"/>
                <a:gd name="connsiteY10" fmla="*/ 26003 h 97155"/>
                <a:gd name="connsiteX11" fmla="*/ 29528 w 67246"/>
                <a:gd name="connsiteY11" fmla="*/ 36290 h 97155"/>
                <a:gd name="connsiteX12" fmla="*/ 44291 w 67246"/>
                <a:gd name="connsiteY12" fmla="*/ 41339 h 97155"/>
                <a:gd name="connsiteX13" fmla="*/ 67247 w 67246"/>
                <a:gd name="connsiteY13" fmla="*/ 69247 h 97155"/>
                <a:gd name="connsiteX14" fmla="*/ 31528 w 67246"/>
                <a:gd name="connsiteY14" fmla="*/ 97155 h 97155"/>
                <a:gd name="connsiteX15" fmla="*/ 1143 w 67246"/>
                <a:gd name="connsiteY15" fmla="*/ 89154 h 97155"/>
                <a:gd name="connsiteX16" fmla="*/ 1143 w 67246"/>
                <a:gd name="connsiteY16" fmla="*/ 69818 h 9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246" h="97155">
                  <a:moveTo>
                    <a:pt x="1238" y="69914"/>
                  </a:moveTo>
                  <a:cubicBezTo>
                    <a:pt x="9716" y="76200"/>
                    <a:pt x="20383" y="80296"/>
                    <a:pt x="31337" y="80296"/>
                  </a:cubicBezTo>
                  <a:cubicBezTo>
                    <a:pt x="40862" y="80296"/>
                    <a:pt x="48006" y="77343"/>
                    <a:pt x="48006" y="70009"/>
                  </a:cubicBezTo>
                  <a:cubicBezTo>
                    <a:pt x="48006" y="63913"/>
                    <a:pt x="44006" y="61532"/>
                    <a:pt x="36957" y="58960"/>
                  </a:cubicBezTo>
                  <a:lnTo>
                    <a:pt x="23146" y="54388"/>
                  </a:lnTo>
                  <a:cubicBezTo>
                    <a:pt x="9239" y="49816"/>
                    <a:pt x="0" y="42577"/>
                    <a:pt x="0" y="26956"/>
                  </a:cubicBezTo>
                  <a:cubicBezTo>
                    <a:pt x="0" y="9525"/>
                    <a:pt x="15050" y="0"/>
                    <a:pt x="33433" y="0"/>
                  </a:cubicBezTo>
                  <a:cubicBezTo>
                    <a:pt x="44958" y="0"/>
                    <a:pt x="54293" y="2762"/>
                    <a:pt x="61913" y="7334"/>
                  </a:cubicBezTo>
                  <a:lnTo>
                    <a:pt x="61913" y="26480"/>
                  </a:lnTo>
                  <a:cubicBezTo>
                    <a:pt x="53816" y="20479"/>
                    <a:pt x="44863" y="16669"/>
                    <a:pt x="34004" y="16669"/>
                  </a:cubicBezTo>
                  <a:cubicBezTo>
                    <a:pt x="25527" y="16669"/>
                    <a:pt x="19145" y="19622"/>
                    <a:pt x="19145" y="26003"/>
                  </a:cubicBezTo>
                  <a:cubicBezTo>
                    <a:pt x="19145" y="31814"/>
                    <a:pt x="22955" y="34100"/>
                    <a:pt x="29528" y="36290"/>
                  </a:cubicBezTo>
                  <a:lnTo>
                    <a:pt x="44291" y="41339"/>
                  </a:lnTo>
                  <a:cubicBezTo>
                    <a:pt x="60103" y="46673"/>
                    <a:pt x="67247" y="55245"/>
                    <a:pt x="67247" y="69247"/>
                  </a:cubicBezTo>
                  <a:cubicBezTo>
                    <a:pt x="67247" y="87821"/>
                    <a:pt x="51435" y="97155"/>
                    <a:pt x="31528" y="97155"/>
                  </a:cubicBezTo>
                  <a:cubicBezTo>
                    <a:pt x="18955" y="97155"/>
                    <a:pt x="7906" y="93440"/>
                    <a:pt x="1143" y="89154"/>
                  </a:cubicBezTo>
                  <a:lnTo>
                    <a:pt x="1143" y="69818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E5BEF1B-B3F6-5F53-AA33-65FF5980BD3C}"/>
                </a:ext>
              </a:extLst>
            </p:cNvPr>
            <p:cNvSpPr/>
            <p:nvPr/>
          </p:nvSpPr>
          <p:spPr>
            <a:xfrm>
              <a:off x="6701408" y="3243548"/>
              <a:ext cx="9525" cy="370141"/>
            </a:xfrm>
            <a:custGeom>
              <a:avLst/>
              <a:gdLst>
                <a:gd name="connsiteX0" fmla="*/ 0 w 9525"/>
                <a:gd name="connsiteY0" fmla="*/ 0 h 370141"/>
                <a:gd name="connsiteX1" fmla="*/ 0 w 9525"/>
                <a:gd name="connsiteY1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70141">
                  <a:moveTo>
                    <a:pt x="0" y="0"/>
                  </a:moveTo>
                  <a:lnTo>
                    <a:pt x="0" y="370142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0B781A1-43DB-AABD-40D6-845471A17281}"/>
                </a:ext>
              </a:extLst>
            </p:cNvPr>
            <p:cNvSpPr/>
            <p:nvPr/>
          </p:nvSpPr>
          <p:spPr>
            <a:xfrm>
              <a:off x="6697217" y="3243548"/>
              <a:ext cx="8477" cy="370141"/>
            </a:xfrm>
            <a:custGeom>
              <a:avLst/>
              <a:gdLst>
                <a:gd name="connsiteX0" fmla="*/ 0 w 8477"/>
                <a:gd name="connsiteY0" fmla="*/ 0 h 370141"/>
                <a:gd name="connsiteX1" fmla="*/ 8477 w 8477"/>
                <a:gd name="connsiteY1" fmla="*/ 0 h 370141"/>
                <a:gd name="connsiteX2" fmla="*/ 8477 w 8477"/>
                <a:gd name="connsiteY2" fmla="*/ 370142 h 370141"/>
                <a:gd name="connsiteX3" fmla="*/ 0 w 8477"/>
                <a:gd name="connsiteY3" fmla="*/ 370142 h 3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" h="370141">
                  <a:moveTo>
                    <a:pt x="0" y="0"/>
                  </a:moveTo>
                  <a:lnTo>
                    <a:pt x="8477" y="0"/>
                  </a:lnTo>
                  <a:lnTo>
                    <a:pt x="8477" y="370142"/>
                  </a:lnTo>
                  <a:lnTo>
                    <a:pt x="0" y="370142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9145549-51E6-48C3-5C87-21E92995B3FB}"/>
                </a:ext>
              </a:extLst>
            </p:cNvPr>
            <p:cNvSpPr/>
            <p:nvPr/>
          </p:nvSpPr>
          <p:spPr>
            <a:xfrm>
              <a:off x="6740841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B5F92C6-AA36-2573-4BBA-A17612C112E8}"/>
                </a:ext>
              </a:extLst>
            </p:cNvPr>
            <p:cNvSpPr/>
            <p:nvPr/>
          </p:nvSpPr>
          <p:spPr>
            <a:xfrm>
              <a:off x="6804469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51805B-87CD-09D7-F481-3595B394CAB5}"/>
                </a:ext>
              </a:extLst>
            </p:cNvPr>
            <p:cNvSpPr/>
            <p:nvPr/>
          </p:nvSpPr>
          <p:spPr>
            <a:xfrm>
              <a:off x="6874096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CFCB6D5-BFC9-91B7-828B-FE7758C1ABA0}"/>
                </a:ext>
              </a:extLst>
            </p:cNvPr>
            <p:cNvSpPr/>
            <p:nvPr/>
          </p:nvSpPr>
          <p:spPr>
            <a:xfrm>
              <a:off x="6935723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6 w 56006"/>
                <a:gd name="connsiteY7" fmla="*/ 26384 h 83248"/>
                <a:gd name="connsiteX8" fmla="*/ 2096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BB8B26B-BEBB-F8BF-AB4B-94F755C11779}"/>
                </a:ext>
              </a:extLst>
            </p:cNvPr>
            <p:cNvSpPr/>
            <p:nvPr/>
          </p:nvSpPr>
          <p:spPr>
            <a:xfrm>
              <a:off x="7028306" y="3421380"/>
              <a:ext cx="52673" cy="12191"/>
            </a:xfrm>
            <a:custGeom>
              <a:avLst/>
              <a:gdLst>
                <a:gd name="connsiteX0" fmla="*/ 0 w 52673"/>
                <a:gd name="connsiteY0" fmla="*/ 0 h 12191"/>
                <a:gd name="connsiteX1" fmla="*/ 52673 w 52673"/>
                <a:gd name="connsiteY1" fmla="*/ 0 h 12191"/>
                <a:gd name="connsiteX2" fmla="*/ 52673 w 52673"/>
                <a:gd name="connsiteY2" fmla="*/ 12192 h 12191"/>
                <a:gd name="connsiteX3" fmla="*/ 0 w 52673"/>
                <a:gd name="connsiteY3" fmla="*/ 12192 h 12191"/>
                <a:gd name="connsiteX4" fmla="*/ 0 w 52673"/>
                <a:gd name="connsiteY4" fmla="*/ 0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73" h="12191">
                  <a:moveTo>
                    <a:pt x="0" y="0"/>
                  </a:moveTo>
                  <a:lnTo>
                    <a:pt x="52673" y="0"/>
                  </a:lnTo>
                  <a:lnTo>
                    <a:pt x="52673" y="12192"/>
                  </a:lnTo>
                  <a:lnTo>
                    <a:pt x="0" y="12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03CB493-6FC8-42E9-2DF0-52715CBFD97B}"/>
                </a:ext>
              </a:extLst>
            </p:cNvPr>
            <p:cNvSpPr/>
            <p:nvPr/>
          </p:nvSpPr>
          <p:spPr>
            <a:xfrm>
              <a:off x="7116603" y="3384137"/>
              <a:ext cx="56007" cy="83248"/>
            </a:xfrm>
            <a:custGeom>
              <a:avLst/>
              <a:gdLst>
                <a:gd name="connsiteX0" fmla="*/ 56007 w 56007"/>
                <a:gd name="connsiteY0" fmla="*/ 68485 h 83248"/>
                <a:gd name="connsiteX1" fmla="*/ 56007 w 56007"/>
                <a:gd name="connsiteY1" fmla="*/ 83248 h 83248"/>
                <a:gd name="connsiteX2" fmla="*/ 0 w 56007"/>
                <a:gd name="connsiteY2" fmla="*/ 83248 h 83248"/>
                <a:gd name="connsiteX3" fmla="*/ 0 w 56007"/>
                <a:gd name="connsiteY3" fmla="*/ 82677 h 83248"/>
                <a:gd name="connsiteX4" fmla="*/ 23908 w 56007"/>
                <a:gd name="connsiteY4" fmla="*/ 51435 h 83248"/>
                <a:gd name="connsiteX5" fmla="*/ 36957 w 56007"/>
                <a:gd name="connsiteY5" fmla="*/ 26384 h 83248"/>
                <a:gd name="connsiteX6" fmla="*/ 25051 w 56007"/>
                <a:gd name="connsiteY6" fmla="*/ 15716 h 83248"/>
                <a:gd name="connsiteX7" fmla="*/ 2096 w 56007"/>
                <a:gd name="connsiteY7" fmla="*/ 26384 h 83248"/>
                <a:gd name="connsiteX8" fmla="*/ 2096 w 56007"/>
                <a:gd name="connsiteY8" fmla="*/ 9715 h 83248"/>
                <a:gd name="connsiteX9" fmla="*/ 28099 w 56007"/>
                <a:gd name="connsiteY9" fmla="*/ 0 h 83248"/>
                <a:gd name="connsiteX10" fmla="*/ 54102 w 56007"/>
                <a:gd name="connsiteY10" fmla="*/ 24289 h 83248"/>
                <a:gd name="connsiteX11" fmla="*/ 39338 w 56007"/>
                <a:gd name="connsiteY11" fmla="*/ 55340 h 83248"/>
                <a:gd name="connsiteX12" fmla="*/ 29337 w 56007"/>
                <a:gd name="connsiteY12" fmla="*/ 68390 h 83248"/>
                <a:gd name="connsiteX13" fmla="*/ 56007 w 56007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7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6" y="26384"/>
                  </a:cubicBezTo>
                  <a:lnTo>
                    <a:pt x="2096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6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ED880D8-8B75-CDBF-5EE8-E10E34C24277}"/>
                </a:ext>
              </a:extLst>
            </p:cNvPr>
            <p:cNvSpPr/>
            <p:nvPr/>
          </p:nvSpPr>
          <p:spPr>
            <a:xfrm>
              <a:off x="7180230" y="3384137"/>
              <a:ext cx="64579" cy="84581"/>
            </a:xfrm>
            <a:custGeom>
              <a:avLst/>
              <a:gdLst>
                <a:gd name="connsiteX0" fmla="*/ 0 w 64579"/>
                <a:gd name="connsiteY0" fmla="*/ 42291 h 84581"/>
                <a:gd name="connsiteX1" fmla="*/ 32290 w 64579"/>
                <a:gd name="connsiteY1" fmla="*/ 0 h 84581"/>
                <a:gd name="connsiteX2" fmla="*/ 64579 w 64579"/>
                <a:gd name="connsiteY2" fmla="*/ 42291 h 84581"/>
                <a:gd name="connsiteX3" fmla="*/ 32290 w 64579"/>
                <a:gd name="connsiteY3" fmla="*/ 84582 h 84581"/>
                <a:gd name="connsiteX4" fmla="*/ 0 w 64579"/>
                <a:gd name="connsiteY4" fmla="*/ 42291 h 84581"/>
                <a:gd name="connsiteX5" fmla="*/ 16669 w 64579"/>
                <a:gd name="connsiteY5" fmla="*/ 42291 h 84581"/>
                <a:gd name="connsiteX6" fmla="*/ 32290 w 64579"/>
                <a:gd name="connsiteY6" fmla="*/ 69342 h 84581"/>
                <a:gd name="connsiteX7" fmla="*/ 47911 w 64579"/>
                <a:gd name="connsiteY7" fmla="*/ 42291 h 84581"/>
                <a:gd name="connsiteX8" fmla="*/ 32290 w 64579"/>
                <a:gd name="connsiteY8" fmla="*/ 15240 h 84581"/>
                <a:gd name="connsiteX9" fmla="*/ 16669 w 64579"/>
                <a:gd name="connsiteY9" fmla="*/ 42291 h 8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79" h="84581">
                  <a:moveTo>
                    <a:pt x="0" y="42291"/>
                  </a:moveTo>
                  <a:cubicBezTo>
                    <a:pt x="0" y="17335"/>
                    <a:pt x="13049" y="0"/>
                    <a:pt x="32290" y="0"/>
                  </a:cubicBezTo>
                  <a:cubicBezTo>
                    <a:pt x="51530" y="0"/>
                    <a:pt x="64579" y="17335"/>
                    <a:pt x="64579" y="42291"/>
                  </a:cubicBezTo>
                  <a:cubicBezTo>
                    <a:pt x="64579" y="67246"/>
                    <a:pt x="51530" y="84582"/>
                    <a:pt x="32290" y="84582"/>
                  </a:cubicBezTo>
                  <a:cubicBezTo>
                    <a:pt x="13049" y="84582"/>
                    <a:pt x="0" y="67246"/>
                    <a:pt x="0" y="42291"/>
                  </a:cubicBezTo>
                  <a:close/>
                  <a:moveTo>
                    <a:pt x="16669" y="42291"/>
                  </a:moveTo>
                  <a:cubicBezTo>
                    <a:pt x="16669" y="57531"/>
                    <a:pt x="21241" y="69342"/>
                    <a:pt x="32290" y="69342"/>
                  </a:cubicBezTo>
                  <a:cubicBezTo>
                    <a:pt x="43339" y="69342"/>
                    <a:pt x="47911" y="57436"/>
                    <a:pt x="47911" y="42291"/>
                  </a:cubicBezTo>
                  <a:cubicBezTo>
                    <a:pt x="47911" y="27146"/>
                    <a:pt x="43243" y="15240"/>
                    <a:pt x="32290" y="15240"/>
                  </a:cubicBezTo>
                  <a:cubicBezTo>
                    <a:pt x="21336" y="15240"/>
                    <a:pt x="16669" y="27146"/>
                    <a:pt x="16669" y="42291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FAA726C-7333-8EF8-B010-F96597EFD029}"/>
                </a:ext>
              </a:extLst>
            </p:cNvPr>
            <p:cNvSpPr/>
            <p:nvPr/>
          </p:nvSpPr>
          <p:spPr>
            <a:xfrm>
              <a:off x="7249858" y="3384137"/>
              <a:ext cx="56006" cy="83248"/>
            </a:xfrm>
            <a:custGeom>
              <a:avLst/>
              <a:gdLst>
                <a:gd name="connsiteX0" fmla="*/ 56007 w 56006"/>
                <a:gd name="connsiteY0" fmla="*/ 68485 h 83248"/>
                <a:gd name="connsiteX1" fmla="*/ 56007 w 56006"/>
                <a:gd name="connsiteY1" fmla="*/ 83248 h 83248"/>
                <a:gd name="connsiteX2" fmla="*/ 0 w 56006"/>
                <a:gd name="connsiteY2" fmla="*/ 83248 h 83248"/>
                <a:gd name="connsiteX3" fmla="*/ 0 w 56006"/>
                <a:gd name="connsiteY3" fmla="*/ 82677 h 83248"/>
                <a:gd name="connsiteX4" fmla="*/ 23908 w 56006"/>
                <a:gd name="connsiteY4" fmla="*/ 51435 h 83248"/>
                <a:gd name="connsiteX5" fmla="*/ 36957 w 56006"/>
                <a:gd name="connsiteY5" fmla="*/ 26384 h 83248"/>
                <a:gd name="connsiteX6" fmla="*/ 25051 w 56006"/>
                <a:gd name="connsiteY6" fmla="*/ 15716 h 83248"/>
                <a:gd name="connsiteX7" fmla="*/ 2095 w 56006"/>
                <a:gd name="connsiteY7" fmla="*/ 26384 h 83248"/>
                <a:gd name="connsiteX8" fmla="*/ 2095 w 56006"/>
                <a:gd name="connsiteY8" fmla="*/ 9715 h 83248"/>
                <a:gd name="connsiteX9" fmla="*/ 28099 w 56006"/>
                <a:gd name="connsiteY9" fmla="*/ 0 h 83248"/>
                <a:gd name="connsiteX10" fmla="*/ 54102 w 56006"/>
                <a:gd name="connsiteY10" fmla="*/ 24289 h 83248"/>
                <a:gd name="connsiteX11" fmla="*/ 39338 w 56006"/>
                <a:gd name="connsiteY11" fmla="*/ 55340 h 83248"/>
                <a:gd name="connsiteX12" fmla="*/ 29337 w 56006"/>
                <a:gd name="connsiteY12" fmla="*/ 68390 h 83248"/>
                <a:gd name="connsiteX13" fmla="*/ 56007 w 56006"/>
                <a:gd name="connsiteY13" fmla="*/ 68390 h 8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06" h="83248">
                  <a:moveTo>
                    <a:pt x="56007" y="68485"/>
                  </a:moveTo>
                  <a:lnTo>
                    <a:pt x="56007" y="83248"/>
                  </a:lnTo>
                  <a:lnTo>
                    <a:pt x="0" y="83248"/>
                  </a:lnTo>
                  <a:lnTo>
                    <a:pt x="0" y="82677"/>
                  </a:lnTo>
                  <a:lnTo>
                    <a:pt x="23908" y="51435"/>
                  </a:lnTo>
                  <a:cubicBezTo>
                    <a:pt x="31528" y="41529"/>
                    <a:pt x="36957" y="34862"/>
                    <a:pt x="36957" y="26384"/>
                  </a:cubicBezTo>
                  <a:cubicBezTo>
                    <a:pt x="36957" y="20002"/>
                    <a:pt x="32861" y="15716"/>
                    <a:pt x="25051" y="15716"/>
                  </a:cubicBezTo>
                  <a:cubicBezTo>
                    <a:pt x="16097" y="15716"/>
                    <a:pt x="7620" y="21336"/>
                    <a:pt x="2095" y="26384"/>
                  </a:cubicBezTo>
                  <a:lnTo>
                    <a:pt x="2095" y="9715"/>
                  </a:lnTo>
                  <a:cubicBezTo>
                    <a:pt x="8001" y="4191"/>
                    <a:pt x="17526" y="0"/>
                    <a:pt x="28099" y="0"/>
                  </a:cubicBezTo>
                  <a:cubicBezTo>
                    <a:pt x="44005" y="0"/>
                    <a:pt x="54102" y="9430"/>
                    <a:pt x="54102" y="24289"/>
                  </a:cubicBezTo>
                  <a:cubicBezTo>
                    <a:pt x="54102" y="35052"/>
                    <a:pt x="47149" y="44863"/>
                    <a:pt x="39338" y="55340"/>
                  </a:cubicBezTo>
                  <a:lnTo>
                    <a:pt x="29337" y="68390"/>
                  </a:lnTo>
                  <a:lnTo>
                    <a:pt x="56007" y="68390"/>
                  </a:ln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86E701A-19E4-7302-9811-3C6B13743FC1}"/>
                </a:ext>
              </a:extLst>
            </p:cNvPr>
            <p:cNvSpPr/>
            <p:nvPr/>
          </p:nvSpPr>
          <p:spPr>
            <a:xfrm>
              <a:off x="7315009" y="3385375"/>
              <a:ext cx="53149" cy="83343"/>
            </a:xfrm>
            <a:custGeom>
              <a:avLst/>
              <a:gdLst>
                <a:gd name="connsiteX0" fmla="*/ 53149 w 53149"/>
                <a:gd name="connsiteY0" fmla="*/ 56102 h 83343"/>
                <a:gd name="connsiteX1" fmla="*/ 22193 w 53149"/>
                <a:gd name="connsiteY1" fmla="*/ 83344 h 83343"/>
                <a:gd name="connsiteX2" fmla="*/ 0 w 53149"/>
                <a:gd name="connsiteY2" fmla="*/ 76676 h 83343"/>
                <a:gd name="connsiteX3" fmla="*/ 0 w 53149"/>
                <a:gd name="connsiteY3" fmla="*/ 60103 h 83343"/>
                <a:gd name="connsiteX4" fmla="*/ 20955 w 53149"/>
                <a:gd name="connsiteY4" fmla="*/ 69056 h 83343"/>
                <a:gd name="connsiteX5" fmla="*/ 37243 w 53149"/>
                <a:gd name="connsiteY5" fmla="*/ 56102 h 83343"/>
                <a:gd name="connsiteX6" fmla="*/ 20574 w 53149"/>
                <a:gd name="connsiteY6" fmla="*/ 43053 h 83343"/>
                <a:gd name="connsiteX7" fmla="*/ 2667 w 53149"/>
                <a:gd name="connsiteY7" fmla="*/ 46482 h 83343"/>
                <a:gd name="connsiteX8" fmla="*/ 2667 w 53149"/>
                <a:gd name="connsiteY8" fmla="*/ 0 h 83343"/>
                <a:gd name="connsiteX9" fmla="*/ 48863 w 53149"/>
                <a:gd name="connsiteY9" fmla="*/ 0 h 83343"/>
                <a:gd name="connsiteX10" fmla="*/ 48863 w 53149"/>
                <a:gd name="connsiteY10" fmla="*/ 14954 h 83343"/>
                <a:gd name="connsiteX11" fmla="*/ 16288 w 53149"/>
                <a:gd name="connsiteY11" fmla="*/ 14954 h 83343"/>
                <a:gd name="connsiteX12" fmla="*/ 16288 w 53149"/>
                <a:gd name="connsiteY12" fmla="*/ 29623 h 83343"/>
                <a:gd name="connsiteX13" fmla="*/ 23336 w 53149"/>
                <a:gd name="connsiteY13" fmla="*/ 28956 h 83343"/>
                <a:gd name="connsiteX14" fmla="*/ 53054 w 53149"/>
                <a:gd name="connsiteY14" fmla="*/ 56007 h 8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49" h="83343">
                  <a:moveTo>
                    <a:pt x="53149" y="56102"/>
                  </a:moveTo>
                  <a:cubicBezTo>
                    <a:pt x="53149" y="73152"/>
                    <a:pt x="39814" y="83344"/>
                    <a:pt x="22193" y="83344"/>
                  </a:cubicBezTo>
                  <a:cubicBezTo>
                    <a:pt x="12573" y="83344"/>
                    <a:pt x="5524" y="80677"/>
                    <a:pt x="0" y="76676"/>
                  </a:cubicBezTo>
                  <a:lnTo>
                    <a:pt x="0" y="60103"/>
                  </a:lnTo>
                  <a:cubicBezTo>
                    <a:pt x="5715" y="65532"/>
                    <a:pt x="12954" y="69056"/>
                    <a:pt x="20955" y="69056"/>
                  </a:cubicBezTo>
                  <a:cubicBezTo>
                    <a:pt x="29908" y="69056"/>
                    <a:pt x="37243" y="64770"/>
                    <a:pt x="37243" y="56102"/>
                  </a:cubicBezTo>
                  <a:cubicBezTo>
                    <a:pt x="37243" y="47435"/>
                    <a:pt x="30004" y="43053"/>
                    <a:pt x="20574" y="43053"/>
                  </a:cubicBezTo>
                  <a:cubicBezTo>
                    <a:pt x="13811" y="43053"/>
                    <a:pt x="8287" y="44291"/>
                    <a:pt x="2667" y="46482"/>
                  </a:cubicBezTo>
                  <a:lnTo>
                    <a:pt x="2667" y="0"/>
                  </a:lnTo>
                  <a:lnTo>
                    <a:pt x="48863" y="0"/>
                  </a:lnTo>
                  <a:lnTo>
                    <a:pt x="48863" y="14954"/>
                  </a:lnTo>
                  <a:lnTo>
                    <a:pt x="16288" y="14954"/>
                  </a:lnTo>
                  <a:lnTo>
                    <a:pt x="16288" y="29623"/>
                  </a:lnTo>
                  <a:cubicBezTo>
                    <a:pt x="18193" y="29051"/>
                    <a:pt x="20669" y="28956"/>
                    <a:pt x="23336" y="28956"/>
                  </a:cubicBezTo>
                  <a:cubicBezTo>
                    <a:pt x="40005" y="28956"/>
                    <a:pt x="53054" y="38671"/>
                    <a:pt x="53054" y="56007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5520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5.xml"/><Relationship Id="rId10" Type="http://schemas.openxmlformats.org/officeDocument/2006/relationships/tags" Target="../tags/tag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44.xml"/><Relationship Id="rId39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52.xml"/><Relationship Id="rId42" Type="http://schemas.openxmlformats.org/officeDocument/2006/relationships/slideLayout" Target="../slideLayouts/slideLayout60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9" Type="http://schemas.openxmlformats.org/officeDocument/2006/relationships/slideLayout" Target="../slideLayouts/slideLayout4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55.xml"/><Relationship Id="rId40" Type="http://schemas.openxmlformats.org/officeDocument/2006/relationships/slideLayout" Target="../slideLayouts/slideLayout58.xml"/><Relationship Id="rId45" Type="http://schemas.openxmlformats.org/officeDocument/2006/relationships/image" Target="../media/image2.svg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49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53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5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A4E-DB65-446D-9634-A4520D14C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ADDC-A1DD-46B3-89BE-C6244EF0A8E6}" type="datetime4">
              <a:rPr lang="en-GB" smtClean="0"/>
              <a:t>03 April 2025</a:t>
            </a:fld>
            <a:endParaRPr lang="en-GB"/>
          </a:p>
        </p:txBody>
      </p:sp>
    </p:spTree>
    <p:custDataLst>
      <p:tags r:id="rId12"/>
    </p:custDataLst>
    <p:extLst>
      <p:ext uri="{BB962C8B-B14F-4D97-AF65-F5344CB8AC3E}">
        <p14:creationId xmlns:p14="http://schemas.microsoft.com/office/powerpoint/2010/main" val="158299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80" r:id="rId9"/>
    <p:sldLayoutId id="2147483710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bg object 18">
            <a:extLst>
              <a:ext uri="{FF2B5EF4-FFF2-40B4-BE49-F238E27FC236}">
                <a16:creationId xmlns:a16="http://schemas.microsoft.com/office/drawing/2014/main" id="{12F9AF8E-F443-9242-CE3B-F010F16832CE}"/>
              </a:ext>
            </a:extLst>
          </p:cNvPr>
          <p:cNvSpPr/>
          <p:nvPr userDrawn="1"/>
        </p:nvSpPr>
        <p:spPr>
          <a:xfrm>
            <a:off x="11307847" y="6413630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733C1-E61E-CFF1-452A-73029B0577D6}"/>
              </a:ext>
            </a:extLst>
          </p:cNvPr>
          <p:cNvSpPr txBox="1"/>
          <p:nvPr userDrawn="1"/>
        </p:nvSpPr>
        <p:spPr>
          <a:xfrm>
            <a:off x="1610591" y="6413631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n-GB" sz="800" spc="12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58F04-8CD8-E2F8-C107-75E95DDA898D}"/>
              </a:ext>
            </a:extLst>
          </p:cNvPr>
          <p:cNvSpPr txBox="1"/>
          <p:nvPr userDrawn="1"/>
        </p:nvSpPr>
        <p:spPr>
          <a:xfrm>
            <a:off x="11464173" y="6413630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9CDDFE7-CC48-8FE6-7550-23F59404E9A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908" y="6383663"/>
            <a:ext cx="739897" cy="245411"/>
          </a:xfrm>
          <a:prstGeom prst="rect">
            <a:avLst/>
          </a:prstGeom>
        </p:spPr>
      </p:pic>
    </p:spTree>
    <p:custDataLst>
      <p:tags r:id="rId10"/>
    </p:custDataLst>
    <p:extLst>
      <p:ext uri="{BB962C8B-B14F-4D97-AF65-F5344CB8AC3E}">
        <p14:creationId xmlns:p14="http://schemas.microsoft.com/office/powerpoint/2010/main" val="84974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90000" tIns="90000" rIns="90000" bIns="9000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bg object 18">
            <a:extLst>
              <a:ext uri="{FF2B5EF4-FFF2-40B4-BE49-F238E27FC236}">
                <a16:creationId xmlns:a16="http://schemas.microsoft.com/office/drawing/2014/main" id="{F44A85DB-87B7-A979-1C42-40DF5CB63808}"/>
              </a:ext>
            </a:extLst>
          </p:cNvPr>
          <p:cNvSpPr/>
          <p:nvPr userDrawn="1"/>
        </p:nvSpPr>
        <p:spPr>
          <a:xfrm>
            <a:off x="11307847" y="6413631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rgbClr val="1A0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53D74-1490-616A-ABCB-1C69E2F86054}"/>
              </a:ext>
            </a:extLst>
          </p:cNvPr>
          <p:cNvSpPr txBox="1"/>
          <p:nvPr userDrawn="1"/>
        </p:nvSpPr>
        <p:spPr>
          <a:xfrm>
            <a:off x="1610591" y="6413631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Circulation</a:t>
            </a:r>
            <a:r>
              <a:rPr lang="en-GB" sz="800" spc="12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Limited</a:t>
            </a:r>
            <a:r>
              <a:rPr lang="en-GB" sz="800" spc="125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–</a:t>
            </a:r>
            <a:r>
              <a:rPr lang="en-GB" sz="800" spc="12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Commercial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1630A-C1B0-0EE4-82E5-2C18C033CC98}"/>
              </a:ext>
            </a:extLst>
          </p:cNvPr>
          <p:cNvSpPr txBox="1"/>
          <p:nvPr userDrawn="1"/>
        </p:nvSpPr>
        <p:spPr>
          <a:xfrm>
            <a:off x="11464173" y="6413631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692409C-91D8-0F83-A79B-C4478236DAB9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83908" y="6383663"/>
            <a:ext cx="739897" cy="2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5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663" r:id="rId3"/>
    <p:sldLayoutId id="2147483660" r:id="rId4"/>
    <p:sldLayoutId id="2147483724" r:id="rId5"/>
    <p:sldLayoutId id="2147483725" r:id="rId6"/>
    <p:sldLayoutId id="2147483723" r:id="rId7"/>
    <p:sldLayoutId id="2147483726" r:id="rId8"/>
    <p:sldLayoutId id="2147483727" r:id="rId9"/>
    <p:sldLayoutId id="2147483662" r:id="rId10"/>
    <p:sldLayoutId id="2147483721" r:id="rId11"/>
    <p:sldLayoutId id="2147483722" r:id="rId12"/>
    <p:sldLayoutId id="2147483661" r:id="rId13"/>
    <p:sldLayoutId id="2147483714" r:id="rId14"/>
    <p:sldLayoutId id="2147483744" r:id="rId15"/>
    <p:sldLayoutId id="2147483742" r:id="rId16"/>
    <p:sldLayoutId id="2147483743" r:id="rId17"/>
    <p:sldLayoutId id="2147483715" r:id="rId18"/>
    <p:sldLayoutId id="2147483692" r:id="rId19"/>
    <p:sldLayoutId id="2147483717" r:id="rId20"/>
    <p:sldLayoutId id="2147483739" r:id="rId21"/>
    <p:sldLayoutId id="2147483718" r:id="rId22"/>
    <p:sldLayoutId id="2147483740" r:id="rId23"/>
    <p:sldLayoutId id="2147483719" r:id="rId24"/>
    <p:sldLayoutId id="2147483741" r:id="rId25"/>
    <p:sldLayoutId id="2147483720" r:id="rId26"/>
    <p:sldLayoutId id="2147483696" r:id="rId27"/>
    <p:sldLayoutId id="2147483711" r:id="rId28"/>
    <p:sldLayoutId id="2147483745" r:id="rId29"/>
    <p:sldLayoutId id="2147483746" r:id="rId30"/>
    <p:sldLayoutId id="2147483747" r:id="rId31"/>
    <p:sldLayoutId id="2147483693" r:id="rId32"/>
    <p:sldLayoutId id="2147483694" r:id="rId33"/>
    <p:sldLayoutId id="2147483695" r:id="rId34"/>
    <p:sldLayoutId id="2147483698" r:id="rId35"/>
    <p:sldLayoutId id="2147483697" r:id="rId36"/>
    <p:sldLayoutId id="2147483681" r:id="rId37"/>
    <p:sldLayoutId id="2147483682" r:id="rId38"/>
    <p:sldLayoutId id="2147483683" r:id="rId39"/>
    <p:sldLayoutId id="2147483748" r:id="rId40"/>
    <p:sldLayoutId id="2147483749" r:id="rId41"/>
    <p:sldLayoutId id="2147483750" r:id="rId4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b="1" kern="1200">
          <a:solidFill>
            <a:schemeClr val="bg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 baseline="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7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7450" userDrawn="1">
          <p15:clr>
            <a:srgbClr val="F26B43"/>
          </p15:clr>
        </p15:guide>
        <p15:guide id="4" orient="horz" pos="113" userDrawn="1">
          <p15:clr>
            <a:srgbClr val="F26B43"/>
          </p15:clr>
        </p15:guide>
        <p15:guide id="5" orient="horz" pos="731" userDrawn="1">
          <p15:clr>
            <a:srgbClr val="F26B43"/>
          </p15:clr>
        </p15:guide>
        <p15:guide id="6" orient="horz" pos="1094" userDrawn="1">
          <p15:clr>
            <a:srgbClr val="F26B43"/>
          </p15:clr>
        </p15:guide>
        <p15:guide id="7" orient="horz" pos="951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pos="3786" userDrawn="1">
          <p15:clr>
            <a:srgbClr val="F26B43"/>
          </p15:clr>
        </p15:guide>
        <p15:guide id="10" pos="390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86848-F742-645F-A2C5-1F698FEA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2317-BCA6-85A8-36E7-0A0C80E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49425"/>
            <a:ext cx="11430000" cy="4410075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bg object 18">
            <a:extLst>
              <a:ext uri="{FF2B5EF4-FFF2-40B4-BE49-F238E27FC236}">
                <a16:creationId xmlns:a16="http://schemas.microsoft.com/office/drawing/2014/main" id="{F44A85DB-87B7-A979-1C42-40DF5CB63808}"/>
              </a:ext>
            </a:extLst>
          </p:cNvPr>
          <p:cNvSpPr/>
          <p:nvPr userDrawn="1"/>
        </p:nvSpPr>
        <p:spPr>
          <a:xfrm>
            <a:off x="11307847" y="6356872"/>
            <a:ext cx="884153" cy="209659"/>
          </a:xfrm>
          <a:custGeom>
            <a:avLst/>
            <a:gdLst/>
            <a:ahLst/>
            <a:cxnLst/>
            <a:rect l="l" t="t" r="r" b="b"/>
            <a:pathLst>
              <a:path w="1566544" h="371475">
                <a:moveTo>
                  <a:pt x="214210" y="0"/>
                </a:moveTo>
                <a:lnTo>
                  <a:pt x="165100" y="0"/>
                </a:lnTo>
                <a:lnTo>
                  <a:pt x="0" y="370878"/>
                </a:lnTo>
                <a:lnTo>
                  <a:pt x="49110" y="370878"/>
                </a:lnTo>
                <a:lnTo>
                  <a:pt x="214210" y="0"/>
                </a:lnTo>
                <a:close/>
              </a:path>
              <a:path w="1566544" h="371475">
                <a:moveTo>
                  <a:pt x="1566252" y="0"/>
                </a:moveTo>
                <a:lnTo>
                  <a:pt x="254063" y="0"/>
                </a:lnTo>
                <a:lnTo>
                  <a:pt x="88950" y="370878"/>
                </a:lnTo>
                <a:lnTo>
                  <a:pt x="1566252" y="370878"/>
                </a:lnTo>
                <a:lnTo>
                  <a:pt x="1566252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53D74-1490-616A-ABCB-1C69E2F86054}"/>
              </a:ext>
            </a:extLst>
          </p:cNvPr>
          <p:cNvSpPr txBox="1"/>
          <p:nvPr userDrawn="1"/>
        </p:nvSpPr>
        <p:spPr>
          <a:xfrm>
            <a:off x="1610591" y="6356872"/>
            <a:ext cx="20054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Limited</a:t>
            </a:r>
            <a:r>
              <a:rPr lang="en-GB" sz="800" spc="12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800" spc="1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spc="5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1630A-C1B0-0EE4-82E5-2C18C033CC98}"/>
              </a:ext>
            </a:extLst>
          </p:cNvPr>
          <p:cNvSpPr txBox="1"/>
          <p:nvPr userDrawn="1"/>
        </p:nvSpPr>
        <p:spPr>
          <a:xfrm>
            <a:off x="11464173" y="6356872"/>
            <a:ext cx="571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CAB9123-6C5D-6742-A884-75399720DA2F}" type="slidenum">
              <a:rPr lang="en-US" sz="80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‹#›</a:t>
            </a:fld>
            <a:endParaRPr lang="en-US" sz="80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85A8294-EEBA-598A-19E4-4C76B88DA2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908" y="6321119"/>
            <a:ext cx="739897" cy="2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6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1" r:id="rId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b="1" kern="1200">
          <a:solidFill>
            <a:schemeClr val="bg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4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43AEC8-0152-40B9-821D-13D54CCB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REVENUE PREDICTION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9D5D8-E7BA-9979-10C1-5C7021808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3908" y="4082988"/>
            <a:ext cx="3519877" cy="338554"/>
          </a:xfrm>
        </p:spPr>
        <p:txBody>
          <a:bodyPr/>
          <a:lstStyle/>
          <a:p>
            <a:fld id="{B8EF017E-7E2A-413B-B87D-069BC04BAA61}" type="datetime4">
              <a:rPr lang="en-GB" smtClean="0"/>
              <a:t>03 April 2025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790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B5F91-B644-E535-BE4D-6525C2EE86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1706293"/>
            <a:ext cx="11430000" cy="2023434"/>
          </a:xfrm>
        </p:spPr>
        <p:txBody>
          <a:bodyPr vert="horz" lIns="90000" tIns="90000" rIns="90000" bIns="90000" rtlCol="0" anchor="t">
            <a:noAutofit/>
          </a:bodyPr>
          <a:lstStyle/>
          <a:p>
            <a:r>
              <a:rPr lang="en-IN" sz="1400" b="1" dirty="0">
                <a:latin typeface="Arial"/>
                <a:ea typeface="Roboto"/>
                <a:cs typeface="Roboto"/>
              </a:rPr>
              <a:t>Long-Term Customer</a:t>
            </a:r>
            <a:r>
              <a:rPr lang="en-IN" sz="1400" dirty="0">
                <a:latin typeface="Arial"/>
                <a:ea typeface="Roboto"/>
                <a:cs typeface="Roboto"/>
              </a:rPr>
              <a:t>: A binary feature indicating whether a customer has been active for longer than the median customer age in quarters.</a:t>
            </a:r>
            <a:endParaRPr lang="en-IN" sz="1400">
              <a:latin typeface="Arial"/>
            </a:endParaRPr>
          </a:p>
          <a:p>
            <a:r>
              <a:rPr lang="en-IN" sz="1400" b="1" dirty="0">
                <a:latin typeface="Arial"/>
                <a:ea typeface="Roboto"/>
                <a:cs typeface="Roboto"/>
              </a:rPr>
              <a:t>High CSAT Score</a:t>
            </a:r>
            <a:r>
              <a:rPr lang="en-IN" sz="1400" dirty="0">
                <a:latin typeface="Arial"/>
                <a:ea typeface="Roboto"/>
                <a:cs typeface="Roboto"/>
              </a:rPr>
              <a:t>: A binary feature that identifies customers with a CSAT score above the median, indicating high satisfaction levels.</a:t>
            </a:r>
            <a:endParaRPr lang="en-IN" sz="1400">
              <a:latin typeface="Arial"/>
            </a:endParaRPr>
          </a:p>
          <a:p>
            <a:r>
              <a:rPr lang="en-IN" sz="1400" b="1" dirty="0">
                <a:latin typeface="Arial"/>
                <a:ea typeface="Roboto"/>
                <a:cs typeface="Roboto"/>
              </a:rPr>
              <a:t>High Product Usage</a:t>
            </a:r>
            <a:r>
              <a:rPr lang="en-IN" sz="1400" dirty="0">
                <a:latin typeface="Arial"/>
                <a:ea typeface="Roboto"/>
                <a:cs typeface="Roboto"/>
              </a:rPr>
              <a:t>: A binary feature that flags customers using more products than the median, representing higher engagement.</a:t>
            </a:r>
            <a:endParaRPr lang="en-IN" sz="1400">
              <a:latin typeface="Arial"/>
            </a:endParaRPr>
          </a:p>
          <a:p>
            <a:r>
              <a:rPr lang="en-IN" sz="1400" b="1" dirty="0">
                <a:latin typeface="Arial"/>
                <a:ea typeface="Roboto"/>
                <a:cs typeface="Roboto"/>
              </a:rPr>
              <a:t>Ticket Volume Bucketing</a:t>
            </a:r>
            <a:r>
              <a:rPr lang="en-IN" sz="1400" dirty="0">
                <a:latin typeface="Arial"/>
                <a:ea typeface="Roboto"/>
                <a:cs typeface="Roboto"/>
              </a:rPr>
              <a:t>: The </a:t>
            </a:r>
            <a:r>
              <a:rPr lang="en-IN" sz="1400" err="1">
                <a:latin typeface="Arial"/>
                <a:cs typeface="Arial"/>
              </a:rPr>
              <a:t>max_tickets_per_agent</a:t>
            </a:r>
            <a:r>
              <a:rPr lang="en-IN" sz="1400" dirty="0">
                <a:latin typeface="Arial"/>
                <a:ea typeface="Roboto"/>
                <a:cs typeface="Roboto"/>
              </a:rPr>
              <a:t> column is categorized into five ranges (0-5k, 5k-10k, 10k-15k, 15k-20k, 20k+), allowing analysis of ticket workload impact.</a:t>
            </a:r>
            <a:endParaRPr lang="en-IN" sz="1400">
              <a:latin typeface="Arial"/>
            </a:endParaRPr>
          </a:p>
          <a:p>
            <a:r>
              <a:rPr lang="en-IN" sz="1400" b="1" dirty="0">
                <a:latin typeface="Arial"/>
                <a:ea typeface="Roboto"/>
                <a:cs typeface="Roboto"/>
              </a:rPr>
              <a:t>Seat Utilization Bucketing</a:t>
            </a:r>
            <a:r>
              <a:rPr lang="en-IN" sz="1400" dirty="0">
                <a:latin typeface="Arial"/>
                <a:ea typeface="Roboto"/>
                <a:cs typeface="Roboto"/>
              </a:rPr>
              <a:t>: The </a:t>
            </a:r>
            <a:r>
              <a:rPr lang="en-IN" sz="1400" err="1">
                <a:latin typeface="Arial"/>
                <a:cs typeface="Arial"/>
              </a:rPr>
              <a:t>max_seats</a:t>
            </a:r>
            <a:r>
              <a:rPr lang="en-IN" sz="1400" dirty="0">
                <a:latin typeface="Arial"/>
                <a:ea typeface="Roboto"/>
                <a:cs typeface="Roboto"/>
              </a:rPr>
              <a:t> column is binned into five groups (0-100, 100-200, 200-300, 300-400, 400-500) to assess how seat allocation relates to future ARR.</a:t>
            </a:r>
            <a:endParaRPr lang="en-IN" sz="1400">
              <a:latin typeface="Arial"/>
            </a:endParaRPr>
          </a:p>
          <a:p>
            <a:endParaRPr lang="en-IN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0CF864-379F-F57D-1D8B-250213C93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>
                <a:cs typeface="Arial"/>
              </a:rPr>
              <a:t>FEATURE CREATION AND BUCKETING</a:t>
            </a:r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F2918F-C127-0D65-2F14-E9AF60DF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cs typeface="Arial"/>
              </a:rPr>
              <a:t>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E35FF-F325-75FE-E80C-943D8BD76344}"/>
              </a:ext>
            </a:extLst>
          </p:cNvPr>
          <p:cNvSpPr txBox="1"/>
          <p:nvPr/>
        </p:nvSpPr>
        <p:spPr>
          <a:xfrm>
            <a:off x="497457" y="4149306"/>
            <a:ext cx="2743200" cy="427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>
                <a:solidFill>
                  <a:schemeClr val="bg2"/>
                </a:solidFill>
              </a:rPr>
              <a:t>FEATURE SELECTION</a:t>
            </a:r>
            <a:endParaRPr lang="en-IN" sz="1600">
              <a:solidFill>
                <a:schemeClr val="bg2"/>
              </a:solidFill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974EF-1F51-F0D3-835A-F79665F1F6F3}"/>
              </a:ext>
            </a:extLst>
          </p:cNvPr>
          <p:cNvSpPr txBox="1"/>
          <p:nvPr/>
        </p:nvSpPr>
        <p:spPr>
          <a:xfrm>
            <a:off x="497457" y="4652513"/>
            <a:ext cx="9960633" cy="1443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IN" sz="1400" dirty="0">
                <a:solidFill>
                  <a:schemeClr val="bg2"/>
                </a:solidFill>
                <a:latin typeface="Arial"/>
                <a:cs typeface="Arial"/>
              </a:rPr>
              <a:t>We are selecting key features to </a:t>
            </a:r>
            <a:r>
              <a:rPr lang="en-IN" sz="1400" dirty="0">
                <a:solidFill>
                  <a:schemeClr val="bg2"/>
                </a:solidFill>
                <a:latin typeface="Arial"/>
                <a:ea typeface="Roboto"/>
                <a:cs typeface="Arial"/>
              </a:rPr>
              <a:t>predict </a:t>
            </a:r>
            <a:r>
              <a:rPr lang="en-IN" sz="1400" dirty="0">
                <a:solidFill>
                  <a:schemeClr val="bg2"/>
                </a:solidFill>
                <a:latin typeface="Arial"/>
                <a:cs typeface="Arial"/>
              </a:rPr>
              <a:t>Future ARR (Annual Recurring Revenue).</a:t>
            </a:r>
            <a:endParaRPr lang="en-US" sz="1400">
              <a:solidFill>
                <a:schemeClr val="bg2"/>
              </a:solidFill>
              <a:latin typeface="Arial"/>
              <a:cs typeface="Arial"/>
            </a:endParaRPr>
          </a:p>
          <a:p>
            <a:endParaRPr lang="en-IN" sz="1400" dirty="0">
              <a:solidFill>
                <a:schemeClr val="bg2"/>
              </a:solidFill>
              <a:latin typeface="Arial"/>
              <a:ea typeface="Roboto"/>
              <a:cs typeface="Roboto"/>
            </a:endParaRPr>
          </a:p>
          <a:p>
            <a:pPr marL="171450" indent="-171450">
              <a:buFont typeface="Arial"/>
              <a:buChar char="•"/>
            </a:pPr>
            <a:r>
              <a:rPr lang="en-IN" sz="1400" dirty="0">
                <a:solidFill>
                  <a:schemeClr val="bg2"/>
                </a:solidFill>
                <a:latin typeface="Arial"/>
                <a:ea typeface="Roboto"/>
                <a:cs typeface="Arial"/>
              </a:rPr>
              <a:t>The dataset includes attributes such as maximum seats, CSAT score, customer segment, and region.</a:t>
            </a:r>
          </a:p>
          <a:p>
            <a:endParaRPr lang="en-IN" sz="1400" dirty="0">
              <a:solidFill>
                <a:schemeClr val="bg2"/>
              </a:solidFill>
              <a:latin typeface="Arial"/>
              <a:ea typeface="Roboto"/>
              <a:cs typeface="Roboto"/>
            </a:endParaRPr>
          </a:p>
          <a:p>
            <a:pPr marL="171450" indent="-171450">
              <a:buFont typeface="Arial"/>
              <a:buChar char="•"/>
            </a:pPr>
            <a:r>
              <a:rPr lang="en-IN" sz="1400" dirty="0">
                <a:solidFill>
                  <a:schemeClr val="bg2"/>
                </a:solidFill>
                <a:latin typeface="Arial"/>
                <a:cs typeface="Arial"/>
              </a:rPr>
              <a:t> The dataset was split into 80% training data and 20% testing data to ensure a balanced evaluation.</a:t>
            </a:r>
            <a:br>
              <a:rPr lang="en-IN" sz="1200" dirty="0">
                <a:solidFill>
                  <a:schemeClr val="bg2"/>
                </a:solidFill>
                <a:latin typeface="Roboto"/>
              </a:rPr>
            </a:br>
            <a:endParaRPr lang="en-IN" sz="1200">
              <a:solidFill>
                <a:schemeClr val="bg2"/>
              </a:solidFill>
              <a:latin typeface="Roboto"/>
              <a:ea typeface="Roboto"/>
              <a:cs typeface="Robot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4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94444-73BA-B6F3-8735-072621261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4F1B459-00AA-0B39-25FA-F594173208A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Problem Statement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FC9B557-BC0E-12C2-88CF-741D45A8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98AE1AA-59EF-5364-A243-D4CC2CA40294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>
                <a:cs typeface="Arial"/>
              </a:rPr>
              <a:t>Hypothesis</a:t>
            </a:r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8A9DACC-E4AB-F906-51F5-0A1E69B19B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2F34FFA-03F5-2F12-2CD2-23326FE552DC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EDA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0248591-7A77-D569-E7E2-560500BC24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solidFill>
            <a:schemeClr val="tx1">
              <a:lumMod val="25000"/>
              <a:lumOff val="75000"/>
            </a:schemeClr>
          </a:solidFill>
        </p:spPr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65C1CF7-5C36-6DEB-D4E7-B9FC594DE61B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Feature Engineering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10D5AD7-8082-D157-ED2A-517E41D17E7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solidFill>
            <a:schemeClr val="tx1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C4C5BFF-7DE8-CB19-01D6-1DDB95DD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Agenda</a:t>
            </a:r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B92ADC6-CAD9-6887-12A7-F98B8B83BB90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Model Selection and Model Training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FA664A1-847D-621F-BAE7-3A3F28A621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1166B62F-9CB5-0789-E92A-3028175CF104}"/>
              </a:ext>
            </a:extLst>
          </p:cNvPr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r>
              <a:rPr lang="en-US">
                <a:cs typeface="Arial"/>
              </a:rPr>
              <a:t>Hyper parameter Tuning and Model Evaluation</a:t>
            </a:r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E321859-833B-5107-5BFE-B81EDBF6B09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711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5B7F0-01C1-49AA-9C41-17B61B294E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1710012"/>
            <a:ext cx="11430000" cy="1598558"/>
          </a:xfrm>
        </p:spPr>
        <p:txBody>
          <a:bodyPr vert="horz" lIns="90000" tIns="90000" rIns="90000" bIns="90000" rtlCol="0" anchor="t">
            <a:noAutofit/>
          </a:bodyPr>
          <a:lstStyle/>
          <a:p>
            <a:r>
              <a:rPr lang="en-GB" sz="1400" b="1" dirty="0">
                <a:ea typeface="+mn-lt"/>
                <a:cs typeface="+mn-lt"/>
              </a:rPr>
              <a:t>Linear Regression</a:t>
            </a:r>
            <a:r>
              <a:rPr lang="en-GB" sz="1400" dirty="0">
                <a:ea typeface="+mn-lt"/>
                <a:cs typeface="+mn-lt"/>
              </a:rPr>
              <a:t> – Simple and interpretable.</a:t>
            </a:r>
            <a:endParaRPr lang="en-GB" sz="1400" dirty="0">
              <a:ea typeface="+mn-lt"/>
            </a:endParaRPr>
          </a:p>
          <a:p>
            <a:r>
              <a:rPr lang="en-GB" sz="1400" b="1" dirty="0">
                <a:ea typeface="+mn-lt"/>
                <a:cs typeface="+mn-lt"/>
              </a:rPr>
              <a:t>Decision Tree Regressor</a:t>
            </a:r>
            <a:r>
              <a:rPr lang="en-GB" sz="1400" dirty="0">
                <a:ea typeface="+mn-lt"/>
                <a:cs typeface="+mn-lt"/>
              </a:rPr>
              <a:t> – Captures nonlinear relationships.</a:t>
            </a:r>
            <a:endParaRPr lang="en-GB" sz="1400" dirty="0">
              <a:ea typeface="+mn-lt"/>
            </a:endParaRPr>
          </a:p>
          <a:p>
            <a:r>
              <a:rPr lang="en-GB" sz="1400" b="1" dirty="0">
                <a:ea typeface="+mn-lt"/>
                <a:cs typeface="+mn-lt"/>
              </a:rPr>
              <a:t>Random Forest Regressor</a:t>
            </a:r>
            <a:r>
              <a:rPr lang="en-GB" sz="1400" dirty="0">
                <a:ea typeface="+mn-lt"/>
                <a:cs typeface="+mn-lt"/>
              </a:rPr>
              <a:t> – Handles high-dimensional data well.</a:t>
            </a:r>
            <a:endParaRPr lang="en-GB" sz="1400" dirty="0">
              <a:ea typeface="+mn-lt"/>
            </a:endParaRPr>
          </a:p>
          <a:p>
            <a:pPr marL="0" indent="0">
              <a:buNone/>
            </a:pPr>
            <a:br>
              <a:rPr lang="en-GB" dirty="0">
                <a:ea typeface="+mn-lt"/>
                <a:cs typeface="+mn-lt"/>
              </a:rPr>
            </a:br>
            <a:br>
              <a:rPr lang="en-GB" dirty="0">
                <a:ea typeface="+mn-lt"/>
                <a:cs typeface="+mn-lt"/>
              </a:rPr>
            </a:br>
            <a:br>
              <a:rPr lang="en-GB" dirty="0">
                <a:ea typeface="+mn-lt"/>
                <a:cs typeface="+mn-lt"/>
              </a:rPr>
            </a:b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F4A3-A007-43AA-AE94-D2D74F3AF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>
                <a:cs typeface="Arial"/>
              </a:rPr>
              <a:t>Models Selection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E58C6-6F84-49CD-AD1F-2FCB696B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MODEL SELECTION AND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FAE6C-5CFB-46EC-DBF3-53C3C51C08F1}"/>
              </a:ext>
            </a:extLst>
          </p:cNvPr>
          <p:cNvSpPr txBox="1"/>
          <p:nvPr/>
        </p:nvSpPr>
        <p:spPr>
          <a:xfrm>
            <a:off x="375745" y="3213539"/>
            <a:ext cx="2743200" cy="427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2"/>
                </a:solidFill>
                <a:cs typeface="Arial"/>
              </a:rPr>
              <a:t>Model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0D2AC-0848-FEAD-3758-793F0E5D099F}"/>
              </a:ext>
            </a:extLst>
          </p:cNvPr>
          <p:cNvSpPr txBox="1"/>
          <p:nvPr/>
        </p:nvSpPr>
        <p:spPr>
          <a:xfrm>
            <a:off x="100590" y="3633953"/>
            <a:ext cx="10199596" cy="2294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0000" tIns="90000" rIns="90000" bIns="90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285750">
              <a:lnSpc>
                <a:spcPct val="150000"/>
              </a:lnSpc>
              <a:buFont typeface="Arial"/>
              <a:buChar char="•"/>
            </a:pPr>
            <a:r>
              <a:rPr lang="en-GB" sz="1500" b="1" dirty="0">
                <a:solidFill>
                  <a:schemeClr val="bg2"/>
                </a:solidFill>
                <a:latin typeface="Arial"/>
                <a:ea typeface="Roboto"/>
                <a:cs typeface="Roboto"/>
              </a:rPr>
              <a:t>Linear Regression Model</a:t>
            </a:r>
            <a:endParaRPr lang="en-GB" sz="1500" b="1">
              <a:solidFill>
                <a:schemeClr val="bg2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bg2"/>
                </a:solidFill>
                <a:latin typeface="Arial"/>
                <a:ea typeface="Roboto"/>
                <a:cs typeface="Roboto"/>
              </a:rPr>
              <a:t>     We are using Linear Regression to predict </a:t>
            </a:r>
            <a:r>
              <a:rPr lang="en-GB" sz="1200" b="1" dirty="0">
                <a:solidFill>
                  <a:schemeClr val="bg2"/>
                </a:solidFill>
                <a:latin typeface="Arial"/>
                <a:ea typeface="Roboto"/>
                <a:cs typeface="Roboto"/>
              </a:rPr>
              <a:t>Future ARR</a:t>
            </a:r>
            <a:r>
              <a:rPr lang="en-GB" sz="1200" dirty="0">
                <a:solidFill>
                  <a:schemeClr val="bg2"/>
                </a:solidFill>
                <a:latin typeface="Arial"/>
                <a:ea typeface="Roboto"/>
                <a:cs typeface="Roboto"/>
              </a:rPr>
              <a:t>. The model is trained using the </a:t>
            </a:r>
            <a:r>
              <a:rPr lang="en-GB" sz="1100" dirty="0">
                <a:solidFill>
                  <a:schemeClr val="bg2"/>
                </a:solidFill>
                <a:latin typeface="Arial"/>
                <a:cs typeface="Arial"/>
              </a:rPr>
              <a:t>fit()</a:t>
            </a:r>
            <a:r>
              <a:rPr lang="en-GB" sz="1200" dirty="0">
                <a:solidFill>
                  <a:schemeClr val="bg2"/>
                </a:solidFill>
                <a:latin typeface="Arial"/>
                <a:ea typeface="Roboto"/>
                <a:cs typeface="Roboto"/>
              </a:rPr>
              <a:t> method on the training dataset.</a:t>
            </a:r>
            <a:endParaRPr lang="en-GB" sz="1200">
              <a:solidFill>
                <a:schemeClr val="bg2"/>
              </a:solidFill>
              <a:latin typeface="Arial"/>
              <a:cs typeface="Arial"/>
            </a:endParaRPr>
          </a:p>
          <a:p>
            <a:pPr marL="571500" indent="-285750">
              <a:lnSpc>
                <a:spcPct val="150000"/>
              </a:lnSpc>
              <a:buFont typeface="Arial"/>
              <a:buChar char="•"/>
            </a:pPr>
            <a:r>
              <a:rPr lang="en-GB" sz="1500" b="1" dirty="0">
                <a:solidFill>
                  <a:schemeClr val="bg2"/>
                </a:solidFill>
                <a:latin typeface="Arial"/>
                <a:ea typeface="Roboto"/>
                <a:cs typeface="Roboto"/>
              </a:rPr>
              <a:t>Decision Tree Model</a:t>
            </a:r>
            <a:endParaRPr lang="en-GB" sz="1500" b="1">
              <a:solidFill>
                <a:schemeClr val="bg2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bg2"/>
                </a:solidFill>
                <a:latin typeface="Arial"/>
                <a:ea typeface="Roboto"/>
                <a:cs typeface="Roboto"/>
              </a:rPr>
              <a:t>     We use a Decision Tree Regressor with a maximum depth of 5 to prevent overfitting.</a:t>
            </a:r>
            <a:endParaRPr lang="en-GB" sz="1200" b="1">
              <a:solidFill>
                <a:schemeClr val="bg2"/>
              </a:solidFill>
              <a:latin typeface="Arial"/>
              <a:cs typeface="Arial"/>
            </a:endParaRPr>
          </a:p>
          <a:p>
            <a:pPr marL="571500" indent="-285750">
              <a:lnSpc>
                <a:spcPct val="150000"/>
              </a:lnSpc>
              <a:buFont typeface="Arial"/>
              <a:buChar char="•"/>
            </a:pPr>
            <a:r>
              <a:rPr lang="en-GB" sz="1500" b="1" dirty="0">
                <a:solidFill>
                  <a:schemeClr val="bg2"/>
                </a:solidFill>
                <a:latin typeface="Arial"/>
                <a:ea typeface="Roboto"/>
                <a:cs typeface="Roboto"/>
              </a:rPr>
              <a:t>Random Forest Model </a:t>
            </a:r>
            <a:endParaRPr lang="en-GB" sz="1500" b="1">
              <a:solidFill>
                <a:schemeClr val="bg2"/>
              </a:solidFill>
              <a:latin typeface="Arial"/>
              <a:cs typeface="Arial"/>
            </a:endParaRPr>
          </a:p>
          <a:p>
            <a:pPr lvl="1">
              <a:lnSpc>
                <a:spcPct val="150000"/>
              </a:lnSpc>
            </a:pPr>
            <a:r>
              <a:rPr lang="en-GB" sz="1200" dirty="0">
                <a:solidFill>
                  <a:schemeClr val="bg2"/>
                </a:solidFill>
                <a:latin typeface="Arial"/>
                <a:ea typeface="Roboto"/>
                <a:cs typeface="Roboto"/>
              </a:rPr>
              <a:t>  </a:t>
            </a:r>
            <a:r>
              <a:rPr lang="en-GB" sz="1200" err="1">
                <a:solidFill>
                  <a:schemeClr val="bg2"/>
                </a:solidFill>
                <a:latin typeface="Arial"/>
                <a:ea typeface="Roboto"/>
                <a:cs typeface="Roboto"/>
              </a:rPr>
              <a:t>on_estimators</a:t>
            </a:r>
            <a:r>
              <a:rPr lang="en-GB" sz="1200" dirty="0">
                <a:solidFill>
                  <a:schemeClr val="bg2"/>
                </a:solidFill>
                <a:latin typeface="Arial"/>
                <a:ea typeface="Roboto"/>
                <a:cs typeface="Roboto"/>
              </a:rPr>
              <a:t>=100 → Uses 100 decision trees for robust predictions.</a:t>
            </a:r>
          </a:p>
          <a:p>
            <a:pPr lvl="1">
              <a:lnSpc>
                <a:spcPct val="150000"/>
              </a:lnSpc>
            </a:pPr>
            <a:r>
              <a:rPr lang="en-GB" sz="1200" dirty="0">
                <a:solidFill>
                  <a:schemeClr val="bg2"/>
                </a:solidFill>
                <a:latin typeface="Arial"/>
                <a:ea typeface="Roboto"/>
                <a:cs typeface="Roboto"/>
              </a:rPr>
              <a:t>  </a:t>
            </a:r>
            <a:r>
              <a:rPr lang="en-GB" sz="1200" err="1">
                <a:solidFill>
                  <a:schemeClr val="bg2"/>
                </a:solidFill>
                <a:latin typeface="Arial"/>
                <a:ea typeface="Roboto"/>
                <a:cs typeface="Roboto"/>
              </a:rPr>
              <a:t>max_depth</a:t>
            </a:r>
            <a:r>
              <a:rPr lang="en-GB" sz="1200" dirty="0">
                <a:solidFill>
                  <a:schemeClr val="bg2"/>
                </a:solidFill>
                <a:latin typeface="Arial"/>
                <a:ea typeface="Roboto"/>
                <a:cs typeface="Roboto"/>
              </a:rPr>
              <a:t>=10 → Limits tree depth to prevent overfitting.</a:t>
            </a:r>
            <a:endParaRPr lang="en-GB" sz="1200">
              <a:solidFill>
                <a:schemeClr val="bg2"/>
              </a:solidFill>
              <a:latin typeface="Arial"/>
              <a:cs typeface="Segoe U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721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2232-702E-FFC9-58B1-13C94CD1F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4F3D663-DDBA-07E7-DEA5-429DAFA605D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Problem Statement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1E5CCF4-8747-3C1C-720F-7733FF85A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7808FA9-9693-6CAE-C5B0-282626AEF6C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>
                <a:cs typeface="Arial"/>
              </a:rPr>
              <a:t>Hypothesis</a:t>
            </a:r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3AB8082-45D0-A9D6-AC71-96F940D2BC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C084EB5-9428-390D-2F10-BD3FD5B688EA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EDA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9955108-1613-CC2F-4B76-BA9A8FFE2B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solidFill>
            <a:schemeClr val="tx1">
              <a:lumMod val="25000"/>
              <a:lumOff val="75000"/>
            </a:schemeClr>
          </a:solidFill>
        </p:spPr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CE5D9D5-AF4F-7EFF-2012-F8AC0B24442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Feature Engineering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48C062F-114D-F190-81CD-800B89F6B7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solidFill>
            <a:schemeClr val="tx1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46A8A5E-E68A-8FA0-F3BA-1FE2C0DB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Agenda</a:t>
            </a:r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07C4C64-0E7F-2020-1230-3EFB4DD77F6A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Model Selection and Model Training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F4F6784-9CB0-6BAA-E3A3-BA88C5B718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solidFill>
            <a:schemeClr val="tx1">
              <a:lumMod val="25000"/>
              <a:lumOff val="75000"/>
            </a:schemeClr>
          </a:solidFill>
        </p:spPr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43397E98-8B96-4AFD-D808-A978A20C0306}"/>
              </a:ext>
            </a:extLst>
          </p:cNvPr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r>
              <a:rPr lang="en-US">
                <a:cs typeface="Arial"/>
              </a:rPr>
              <a:t>Hyper parameter Tuning and Model Evaluation</a:t>
            </a:r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C4E50D6-6DAB-4DB1-ADE9-136CB2C171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/>
              <a:t>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74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EEB55-A572-17C5-6856-FC3DBC340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85091-E357-40B3-4F13-01E0020707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1749425"/>
            <a:ext cx="11430000" cy="4410075"/>
          </a:xfrm>
        </p:spPr>
        <p:txBody>
          <a:bodyPr vert="horz" lIns="90000" tIns="90000" rIns="90000" bIns="90000" rtlCol="0" anchor="t">
            <a:noAutofit/>
          </a:bodyPr>
          <a:lstStyle/>
          <a:p>
            <a:r>
              <a:rPr lang="en-IN" sz="1400" b="1" dirty="0">
                <a:latin typeface="Arial"/>
                <a:ea typeface="Roboto"/>
                <a:cs typeface="Roboto"/>
              </a:rPr>
              <a:t>Error Metrics</a:t>
            </a:r>
            <a:endParaRPr lang="en-IN" sz="1400" b="1" dirty="0">
              <a:latin typeface="Arial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IN" sz="1400" dirty="0">
                <a:latin typeface="Arial"/>
                <a:ea typeface="Roboto"/>
                <a:cs typeface="Roboto"/>
              </a:rPr>
              <a:t>To measure the accuracy of our predictions, we compute the following metrics: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IN" sz="1400" b="1" dirty="0">
                <a:latin typeface="Arial"/>
                <a:ea typeface="Roboto"/>
                <a:cs typeface="Roboto"/>
              </a:rPr>
              <a:t>Mean Squared Error (MSE):</a:t>
            </a:r>
            <a:r>
              <a:rPr lang="en-IN" sz="1400" dirty="0">
                <a:latin typeface="Arial"/>
                <a:ea typeface="Roboto"/>
                <a:cs typeface="Roboto"/>
              </a:rPr>
              <a:t> Measures the average squared difference between actual and predicted values. Lower values indicate better performance.</a:t>
            </a:r>
            <a:endParaRPr lang="en-IN" sz="1400">
              <a:latin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IN" sz="1400" b="1" dirty="0">
                <a:latin typeface="Arial"/>
                <a:ea typeface="Roboto"/>
                <a:cs typeface="Roboto"/>
              </a:rPr>
              <a:t>Root Mean Squared Error (RMSE):</a:t>
            </a:r>
            <a:r>
              <a:rPr lang="en-IN" sz="1400" dirty="0">
                <a:latin typeface="Arial"/>
                <a:ea typeface="Roboto"/>
                <a:cs typeface="Roboto"/>
              </a:rPr>
              <a:t> A more interpretable version of MSE, as it is in the same unit as the target variable.</a:t>
            </a:r>
            <a:endParaRPr lang="en-IN" sz="1400">
              <a:latin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IN" sz="1400" b="1" dirty="0">
                <a:latin typeface="Arial"/>
                <a:ea typeface="Roboto"/>
                <a:cs typeface="Roboto"/>
              </a:rPr>
              <a:t>Mean Absolute Error (MAE):</a:t>
            </a:r>
            <a:r>
              <a:rPr lang="en-IN" sz="1400" dirty="0">
                <a:latin typeface="Arial"/>
                <a:ea typeface="Roboto"/>
                <a:cs typeface="Roboto"/>
              </a:rPr>
              <a:t> Measures the average absolute difference between actual and predicted values, making it easy to interpret.</a:t>
            </a:r>
            <a:endParaRPr lang="en-IN" sz="1400">
              <a:latin typeface="Arial"/>
            </a:endParaRPr>
          </a:p>
          <a:p>
            <a:r>
              <a:rPr lang="en-IN" sz="1400" b="1" dirty="0">
                <a:latin typeface="Arial"/>
                <a:ea typeface="Roboto"/>
                <a:cs typeface="Roboto"/>
              </a:rPr>
              <a:t>Model Performance Interpretation</a:t>
            </a:r>
            <a:endParaRPr lang="en-IN" sz="1400" b="1">
              <a:latin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IN" sz="1400" b="1" dirty="0">
                <a:latin typeface="Arial"/>
                <a:ea typeface="Roboto"/>
                <a:cs typeface="Roboto"/>
              </a:rPr>
              <a:t>R² Score:</a:t>
            </a:r>
            <a:r>
              <a:rPr lang="en-IN" sz="1400" dirty="0">
                <a:latin typeface="Arial"/>
                <a:ea typeface="Roboto"/>
                <a:cs typeface="Roboto"/>
              </a:rPr>
              <a:t> Indicates the proportion of variance in </a:t>
            </a:r>
            <a:r>
              <a:rPr lang="en-IN" sz="1400" b="1" dirty="0" err="1">
                <a:latin typeface="Arial"/>
                <a:ea typeface="+mn-lt"/>
                <a:cs typeface="+mn-lt"/>
              </a:rPr>
              <a:t>future_arr</a:t>
            </a:r>
            <a:r>
              <a:rPr lang="en-IN" sz="1400" dirty="0">
                <a:latin typeface="Arial"/>
                <a:ea typeface="Roboto"/>
                <a:cs typeface="Roboto"/>
              </a:rPr>
              <a:t> explained by the model.</a:t>
            </a:r>
            <a:endParaRPr lang="en-IN" sz="1400">
              <a:latin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IN" sz="1400" b="1" dirty="0">
                <a:latin typeface="Arial"/>
                <a:ea typeface="Roboto"/>
                <a:cs typeface="Roboto"/>
              </a:rPr>
              <a:t>Adjusted R² Score:</a:t>
            </a:r>
            <a:r>
              <a:rPr lang="en-IN" sz="1400" dirty="0">
                <a:latin typeface="Arial"/>
                <a:ea typeface="Roboto"/>
                <a:cs typeface="Roboto"/>
              </a:rPr>
              <a:t> Adjusts R² for the number of predictors to avoid overfitting.</a:t>
            </a:r>
            <a:endParaRPr lang="en-IN" sz="1400">
              <a:latin typeface="Arial"/>
            </a:endParaRPr>
          </a:p>
          <a:p>
            <a:r>
              <a:rPr lang="en-IN" sz="1400" b="1" dirty="0">
                <a:latin typeface="Arial"/>
                <a:ea typeface="Roboto"/>
                <a:cs typeface="Roboto"/>
              </a:rPr>
              <a:t>Key Insights</a:t>
            </a:r>
            <a:endParaRPr lang="en-IN" sz="1400" b="1">
              <a:latin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IN" sz="1400" b="1" dirty="0">
                <a:latin typeface="Arial"/>
                <a:ea typeface="Roboto"/>
                <a:cs typeface="Roboto"/>
              </a:rPr>
              <a:t>Low RMSE &amp; MAE:</a:t>
            </a:r>
            <a:r>
              <a:rPr lang="en-IN" sz="1400" dirty="0">
                <a:latin typeface="Arial"/>
                <a:ea typeface="Roboto"/>
                <a:cs typeface="Roboto"/>
              </a:rPr>
              <a:t> Indicates the model makes accurate predictions.</a:t>
            </a:r>
            <a:endParaRPr lang="en-IN" sz="1400">
              <a:latin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IN" sz="1400" b="1" dirty="0">
                <a:latin typeface="Arial"/>
                <a:ea typeface="Roboto"/>
                <a:cs typeface="Roboto"/>
              </a:rPr>
              <a:t>High R² &amp; Adjusted R²:</a:t>
            </a:r>
            <a:r>
              <a:rPr lang="en-IN" sz="1400" dirty="0">
                <a:latin typeface="Arial"/>
                <a:ea typeface="Roboto"/>
                <a:cs typeface="Roboto"/>
              </a:rPr>
              <a:t> Shows the model explains most revenue variations.</a:t>
            </a:r>
            <a:endParaRPr lang="en-IN" sz="1400">
              <a:latin typeface="Arial"/>
            </a:endParaRPr>
          </a:p>
          <a:p>
            <a:endParaRPr lang="en-IN" dirty="0">
              <a:ea typeface="+mn-lt"/>
              <a:cs typeface="+mn-lt"/>
            </a:endParaRPr>
          </a:p>
          <a:p>
            <a:endParaRPr lang="en-IN">
              <a:ea typeface="+mn-lt"/>
              <a:cs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6D8BF9-F5E9-770D-522C-0EA3CABCB2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>
                <a:cs typeface="Arial"/>
              </a:rPr>
              <a:t>Model Evaluation</a:t>
            </a:r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CD8111-B4EB-7991-459A-A0E2EA7B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cs typeface="Arial"/>
              </a:rPr>
              <a:t>HYPERPARAMETER TUNING AND MODEL EVALUATION</a:t>
            </a:r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351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D8CE7-FF84-7C69-607C-9CE30AC0B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2FAA3-1508-3DAF-C490-E0F3ECA189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1749425"/>
            <a:ext cx="11430000" cy="4410075"/>
          </a:xfrm>
        </p:spPr>
        <p:txBody>
          <a:bodyPr vert="horz" lIns="90000" tIns="90000" rIns="90000" bIns="90000" rtlCol="0" anchor="t">
            <a:noAutofit/>
          </a:bodyPr>
          <a:lstStyle/>
          <a:p>
            <a:endParaRPr lang="en-IN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03C512-4AE8-3CE8-9663-289C9CBB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cs typeface="Arial"/>
              </a:rPr>
              <a:t>HYPERPARAMETER TUNING AND MODEL EVALUATION</a:t>
            </a:r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1D0E9F-4337-AC4F-866F-12393E279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52" y="1331703"/>
            <a:ext cx="5249174" cy="4625915"/>
          </a:xfrm>
          <a:prstGeom prst="rect">
            <a:avLst/>
          </a:prstGeom>
        </p:spPr>
      </p:pic>
      <p:pic>
        <p:nvPicPr>
          <p:cNvPr id="3" name="Picture 2" descr="A graph with text overlay&#10;&#10;AI-generated content may be incorrect.">
            <a:extLst>
              <a:ext uri="{FF2B5EF4-FFF2-40B4-BE49-F238E27FC236}">
                <a16:creationId xmlns:a16="http://schemas.microsoft.com/office/drawing/2014/main" id="{C16B469B-8246-2908-1865-E1F48BE49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458" y="1338171"/>
            <a:ext cx="5524141" cy="46129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074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E8A72B2-5262-1CE7-5542-EA0740DB94C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Problem Statement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A3706D-67B6-E33E-3B71-E776AFD8F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F3B49F-003A-B09C-1B9C-CF388421A57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>
                <a:cs typeface="Arial"/>
              </a:rPr>
              <a:t>Hypothesis</a:t>
            </a:r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FED79EE-F6F6-400A-740C-110861582E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6AF1AA2-5A8A-732E-9561-E0A797F9D6CC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EDA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9A8F084-8906-5B02-3EC8-DC43A34317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9D2BB5FF-E627-C64D-3EA5-873559414D0E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Feature Engineering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F39BFB1-5E9E-BB8E-4D4D-D9C8399579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1119D625-2643-1609-1012-0802E4D3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Agenda</a:t>
            </a:r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7BAC6DA-17B9-ACE3-077B-24F7C9B1678F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Model Selection and Model Training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0C191CC-0E99-BB98-38DA-D031741135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CBC05986-A108-270D-4617-9CF4A63FDBC7}"/>
              </a:ext>
            </a:extLst>
          </p:cNvPr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r>
              <a:rPr lang="en-US">
                <a:cs typeface="Arial"/>
              </a:rPr>
              <a:t>Hyper parameter Tuning and Model Evaluation</a:t>
            </a:r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51FA530-9E97-A244-4ECA-FC09221F4AD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931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9AD61FA-6713-4DC6-8BF6-572848C997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9654" y="1707862"/>
            <a:ext cx="10875819" cy="4451638"/>
          </a:xfrm>
        </p:spPr>
        <p:txBody>
          <a:bodyPr vert="horz" lIns="90000" tIns="90000" rIns="90000" bIns="90000" rtlCol="0" anchor="t">
            <a:noAutofit/>
          </a:bodyPr>
          <a:lstStyle/>
          <a:p>
            <a:pPr marL="0" indent="0">
              <a:buNone/>
            </a:pPr>
            <a:br>
              <a:rPr lang="en-US"/>
            </a:br>
            <a:r>
              <a:rPr lang="en-GB" sz="2000">
                <a:latin typeface="Arial"/>
                <a:cs typeface="Arial"/>
              </a:rPr>
              <a:t>The client is facing </a:t>
            </a:r>
            <a:r>
              <a:rPr lang="en-GB" sz="2000" b="1">
                <a:latin typeface="Arial"/>
                <a:cs typeface="Arial"/>
              </a:rPr>
              <a:t>difficulties in accurately predicting future revenue</a:t>
            </a:r>
            <a:r>
              <a:rPr lang="en-GB" sz="2000">
                <a:latin typeface="Arial"/>
                <a:cs typeface="Arial"/>
              </a:rPr>
              <a:t>, which is crucial for effective strategic planning, budgeting, and resource management. Current revenue forecasting methods are limited to basic historical trends and do not incorporate dynamic variables such as </a:t>
            </a:r>
            <a:r>
              <a:rPr lang="en-GB" sz="2000" b="1">
                <a:latin typeface="Arial"/>
                <a:cs typeface="Arial"/>
              </a:rPr>
              <a:t>customer behaviour</a:t>
            </a:r>
            <a:r>
              <a:rPr lang="en-GB" sz="2000">
                <a:latin typeface="Arial"/>
                <a:cs typeface="Arial"/>
              </a:rPr>
              <a:t>, </a:t>
            </a:r>
            <a:r>
              <a:rPr lang="en-GB" sz="2000" b="1">
                <a:latin typeface="Arial"/>
                <a:cs typeface="Arial"/>
              </a:rPr>
              <a:t>market conditions</a:t>
            </a:r>
            <a:r>
              <a:rPr lang="en-GB" sz="2000">
                <a:latin typeface="Arial"/>
                <a:cs typeface="Arial"/>
              </a:rPr>
              <a:t>, and </a:t>
            </a:r>
            <a:r>
              <a:rPr lang="en-GB" sz="2000" b="1">
                <a:latin typeface="Arial"/>
                <a:cs typeface="Arial"/>
              </a:rPr>
              <a:t>economic changes</a:t>
            </a:r>
            <a:r>
              <a:rPr lang="en-GB" sz="2000">
                <a:latin typeface="Arial"/>
                <a:cs typeface="Arial"/>
              </a:rPr>
              <a:t>. This leads to unreliable revenue predictions, impacting decision-making processes and overall business performance. The client needs a more advanced predictive model that can accurately </a:t>
            </a:r>
            <a:r>
              <a:rPr lang="en-GB" sz="2000" b="1">
                <a:latin typeface="Arial"/>
                <a:cs typeface="Arial"/>
              </a:rPr>
              <a:t>forecast revenue</a:t>
            </a:r>
            <a:r>
              <a:rPr lang="en-GB" sz="2000">
                <a:latin typeface="Arial"/>
                <a:cs typeface="Arial"/>
              </a:rPr>
              <a:t> by analysing a wide range of data inputs, enabling better financial planning and strategy formulation.</a:t>
            </a:r>
            <a:endParaRPr lang="en-US" sz="2000">
              <a:latin typeface="Arial"/>
              <a:cs typeface="Arial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E0822AE-008B-40ED-ACF5-5411653E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520"/>
            <a:ext cx="11430000" cy="958265"/>
          </a:xfrm>
        </p:spPr>
        <p:txBody>
          <a:bodyPr/>
          <a:lstStyle/>
          <a:p>
            <a:r>
              <a:rPr lang="en-GB">
                <a:cs typeface="Arial"/>
              </a:rPr>
              <a:t>Problem Statement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293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874F3-88BF-C6C3-F12C-0FEF3D8AD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B3D0ACF-9159-FAE3-AEC6-16DA8BFF4E9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Problem Statement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EA896C1-6A66-994C-B350-DB43AFA94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451BF04-22EC-E8E3-EE50-98C36DA2702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>
                <a:cs typeface="Arial"/>
              </a:rPr>
              <a:t>Hypothesis</a:t>
            </a:r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E187871-0DA6-6CA1-55A8-2AE18145BF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2C80DB1-451E-9DE1-470E-986B5A69B732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EDA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8B17645-33CD-1D62-F8C6-1D83DE0D5C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A8E7BFD-A879-AB3E-BC84-94C4F5E30B89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Feature Engineering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CCD4E1A-3AC9-C0FD-EEAF-236D50C490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9F64D9B3-30C4-E1CF-7002-FE60A958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Agenda</a:t>
            </a:r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56934193-C7D4-CAA5-B768-07F96C10B186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Model Selection and Model Training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3545DB3-8BCF-6471-C8E2-D34380ED450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F5869E7-5E6B-5C24-DE30-510A4D72575B}"/>
              </a:ext>
            </a:extLst>
          </p:cNvPr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r>
              <a:rPr lang="en-US">
                <a:cs typeface="Arial"/>
              </a:rPr>
              <a:t>Hyper parameter Tuning and Model Evaluation</a:t>
            </a:r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C879088-3F95-1AB2-5D8E-8F95A41495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0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6607-35A1-2A93-5F53-3D2FBA8F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cs typeface="Arial"/>
              </a:rPr>
              <a:t>Hypothesis</a:t>
            </a:r>
            <a:endParaRPr lang="en-IN"/>
          </a:p>
        </p:txBody>
      </p:sp>
      <p:sp>
        <p:nvSpPr>
          <p:cNvPr id="16" name="Text Placeholder 48">
            <a:extLst>
              <a:ext uri="{FF2B5EF4-FFF2-40B4-BE49-F238E27FC236}">
                <a16:creationId xmlns:a16="http://schemas.microsoft.com/office/drawing/2014/main" id="{105A3D22-DE21-F5AC-0942-19446960C999}"/>
              </a:ext>
            </a:extLst>
          </p:cNvPr>
          <p:cNvSpPr txBox="1">
            <a:spLocks/>
          </p:cNvSpPr>
          <p:nvPr/>
        </p:nvSpPr>
        <p:spPr>
          <a:xfrm>
            <a:off x="562905" y="1103335"/>
            <a:ext cx="10989302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cs typeface="Arial"/>
              </a:rPr>
              <a:t>There's a positive correlation between the customer's total seat count and the Revenue generated.</a:t>
            </a:r>
            <a:endParaRPr lang="en-US" sz="1400"/>
          </a:p>
        </p:txBody>
      </p:sp>
      <p:sp>
        <p:nvSpPr>
          <p:cNvPr id="17" name="Text Placeholder 49">
            <a:extLst>
              <a:ext uri="{FF2B5EF4-FFF2-40B4-BE49-F238E27FC236}">
                <a16:creationId xmlns:a16="http://schemas.microsoft.com/office/drawing/2014/main" id="{4C067409-CDC6-77D4-FCDF-47920824EE9B}"/>
              </a:ext>
            </a:extLst>
          </p:cNvPr>
          <p:cNvSpPr txBox="1">
            <a:spLocks/>
          </p:cNvSpPr>
          <p:nvPr/>
        </p:nvSpPr>
        <p:spPr>
          <a:xfrm>
            <a:off x="562905" y="1926351"/>
            <a:ext cx="10989302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cs typeface="Arial"/>
              </a:rPr>
              <a:t>Longer tenure Customers will have significant impact on the Revenue generated.</a:t>
            </a:r>
            <a:endParaRPr lang="en-US" sz="1400"/>
          </a:p>
        </p:txBody>
      </p:sp>
      <p:sp>
        <p:nvSpPr>
          <p:cNvPr id="18" name="Text Placeholder 50">
            <a:extLst>
              <a:ext uri="{FF2B5EF4-FFF2-40B4-BE49-F238E27FC236}">
                <a16:creationId xmlns:a16="http://schemas.microsoft.com/office/drawing/2014/main" id="{09004911-3069-F9F0-885F-75B11DE48235}"/>
              </a:ext>
            </a:extLst>
          </p:cNvPr>
          <p:cNvSpPr txBox="1">
            <a:spLocks/>
          </p:cNvSpPr>
          <p:nvPr/>
        </p:nvSpPr>
        <p:spPr>
          <a:xfrm>
            <a:off x="562905" y="3597631"/>
            <a:ext cx="10989302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cs typeface="Arial"/>
              </a:rPr>
              <a:t>Higher Customer satisfaction scores are associated with higher Customer Revenue.</a:t>
            </a:r>
            <a:endParaRPr lang="en-US" sz="1400"/>
          </a:p>
        </p:txBody>
      </p:sp>
      <p:sp>
        <p:nvSpPr>
          <p:cNvPr id="19" name="Text Placeholder 51">
            <a:extLst>
              <a:ext uri="{FF2B5EF4-FFF2-40B4-BE49-F238E27FC236}">
                <a16:creationId xmlns:a16="http://schemas.microsoft.com/office/drawing/2014/main" id="{5D7664FA-2B60-C5AD-4432-1BAD9202DAA9}"/>
              </a:ext>
            </a:extLst>
          </p:cNvPr>
          <p:cNvSpPr txBox="1">
            <a:spLocks/>
          </p:cNvSpPr>
          <p:nvPr/>
        </p:nvSpPr>
        <p:spPr>
          <a:xfrm>
            <a:off x="606038" y="2767251"/>
            <a:ext cx="10989302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cs typeface="Arial"/>
              </a:rPr>
              <a:t>High Severity Outages negatively impacts the Customer Satisfaction score, which in turn negatively impacts the Customer Revenue.</a:t>
            </a:r>
            <a:endParaRPr lang="en-US" sz="1400"/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C305E69E-9D1A-1DF8-1E92-124F3900A854}"/>
              </a:ext>
            </a:extLst>
          </p:cNvPr>
          <p:cNvSpPr txBox="1">
            <a:spLocks/>
          </p:cNvSpPr>
          <p:nvPr/>
        </p:nvSpPr>
        <p:spPr>
          <a:xfrm>
            <a:off x="562905" y="4395398"/>
            <a:ext cx="10989302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cs typeface="Arial"/>
              </a:rPr>
              <a:t>Higher Product Tiers will generate significantly higher Revenue than that of the Lower Product Tiers.</a:t>
            </a:r>
            <a:endParaRPr lang="en-US" sz="1400"/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6391027D-754D-C870-961B-0A2379DB74EA}"/>
              </a:ext>
            </a:extLst>
          </p:cNvPr>
          <p:cNvSpPr txBox="1">
            <a:spLocks/>
          </p:cNvSpPr>
          <p:nvPr/>
        </p:nvSpPr>
        <p:spPr>
          <a:xfrm>
            <a:off x="562904" y="5200529"/>
            <a:ext cx="10989302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cs typeface="Arial"/>
              </a:rPr>
              <a:t>Revenue Across different geographic areas vary differently, reflecting varying market maturity.</a:t>
            </a:r>
            <a:endParaRPr lang="en-US" sz="1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91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CDD76-F353-3A0C-4103-97970FA20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38C3-2A74-81EE-E103-C08E42EA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cs typeface="Arial"/>
              </a:rPr>
              <a:t>Hypothesis</a:t>
            </a:r>
            <a:endParaRPr lang="en-IN"/>
          </a:p>
        </p:txBody>
      </p:sp>
      <p:sp>
        <p:nvSpPr>
          <p:cNvPr id="16" name="Text Placeholder 48">
            <a:extLst>
              <a:ext uri="{FF2B5EF4-FFF2-40B4-BE49-F238E27FC236}">
                <a16:creationId xmlns:a16="http://schemas.microsoft.com/office/drawing/2014/main" id="{35D1A22F-D843-2D7E-70AC-FE69B2E54ADB}"/>
              </a:ext>
            </a:extLst>
          </p:cNvPr>
          <p:cNvSpPr txBox="1">
            <a:spLocks/>
          </p:cNvSpPr>
          <p:nvPr/>
        </p:nvSpPr>
        <p:spPr>
          <a:xfrm>
            <a:off x="562905" y="1103335"/>
            <a:ext cx="10989302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cs typeface="Arial"/>
              </a:rPr>
              <a:t>Different Customer segment will have varying Revenue generation, with larger scale business generating more revenue than small and midsize business.</a:t>
            </a:r>
            <a:endParaRPr lang="en-US" sz="1400"/>
          </a:p>
        </p:txBody>
      </p:sp>
      <p:sp>
        <p:nvSpPr>
          <p:cNvPr id="17" name="Text Placeholder 49">
            <a:extLst>
              <a:ext uri="{FF2B5EF4-FFF2-40B4-BE49-F238E27FC236}">
                <a16:creationId xmlns:a16="http://schemas.microsoft.com/office/drawing/2014/main" id="{4D0A7371-D416-535B-3A3B-86320F0F3EB9}"/>
              </a:ext>
            </a:extLst>
          </p:cNvPr>
          <p:cNvSpPr txBox="1">
            <a:spLocks/>
          </p:cNvSpPr>
          <p:nvPr/>
        </p:nvSpPr>
        <p:spPr>
          <a:xfrm>
            <a:off x="562905" y="1926351"/>
            <a:ext cx="10989302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cs typeface="Arial"/>
              </a:rPr>
              <a:t>Revenue vary across various industry verticals, revealing which sector drives for the most value.</a:t>
            </a:r>
            <a:endParaRPr lang="en-US" sz="1400"/>
          </a:p>
        </p:txBody>
      </p:sp>
      <p:sp>
        <p:nvSpPr>
          <p:cNvPr id="18" name="Text Placeholder 50">
            <a:extLst>
              <a:ext uri="{FF2B5EF4-FFF2-40B4-BE49-F238E27FC236}">
                <a16:creationId xmlns:a16="http://schemas.microsoft.com/office/drawing/2014/main" id="{578EA458-1C17-E591-78EB-45DF0838E673}"/>
              </a:ext>
            </a:extLst>
          </p:cNvPr>
          <p:cNvSpPr txBox="1">
            <a:spLocks/>
          </p:cNvSpPr>
          <p:nvPr/>
        </p:nvSpPr>
        <p:spPr>
          <a:xfrm>
            <a:off x="562905" y="2749367"/>
            <a:ext cx="10989302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cs typeface="Arial"/>
              </a:rPr>
              <a:t>Customers using more products will generate more revenue.</a:t>
            </a:r>
            <a:endParaRPr lang="en-US" sz="1400"/>
          </a:p>
        </p:txBody>
      </p:sp>
      <p:sp>
        <p:nvSpPr>
          <p:cNvPr id="4" name="Text Placeholder 50">
            <a:extLst>
              <a:ext uri="{FF2B5EF4-FFF2-40B4-BE49-F238E27FC236}">
                <a16:creationId xmlns:a16="http://schemas.microsoft.com/office/drawing/2014/main" id="{AF4F8577-31A8-8161-B14B-C08404ECD1D6}"/>
              </a:ext>
            </a:extLst>
          </p:cNvPr>
          <p:cNvSpPr txBox="1">
            <a:spLocks/>
          </p:cNvSpPr>
          <p:nvPr/>
        </p:nvSpPr>
        <p:spPr>
          <a:xfrm>
            <a:off x="562905" y="3636237"/>
            <a:ext cx="10989302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a typeface="+mn-lt"/>
                <a:cs typeface="+mn-lt"/>
              </a:rPr>
              <a:t>Customers with less Billing issues will generate more revenue than Customers with more billing issues.</a:t>
            </a:r>
            <a:endParaRPr lang="en-US" sz="1400" dirty="0"/>
          </a:p>
        </p:txBody>
      </p:sp>
      <p:sp>
        <p:nvSpPr>
          <p:cNvPr id="3" name="Text Placeholder 50">
            <a:extLst>
              <a:ext uri="{FF2B5EF4-FFF2-40B4-BE49-F238E27FC236}">
                <a16:creationId xmlns:a16="http://schemas.microsoft.com/office/drawing/2014/main" id="{41414078-42E9-4843-26CD-7A4E163C8786}"/>
              </a:ext>
            </a:extLst>
          </p:cNvPr>
          <p:cNvSpPr txBox="1">
            <a:spLocks/>
          </p:cNvSpPr>
          <p:nvPr/>
        </p:nvSpPr>
        <p:spPr>
          <a:xfrm>
            <a:off x="606036" y="4484501"/>
            <a:ext cx="10989302" cy="685800"/>
          </a:xfrm>
          <a:custGeom>
            <a:avLst/>
            <a:gdLst>
              <a:gd name="connsiteX0" fmla="*/ 171450 w 5597793"/>
              <a:gd name="connsiteY0" fmla="*/ 0 h 685800"/>
              <a:gd name="connsiteX1" fmla="*/ 5597793 w 5597793"/>
              <a:gd name="connsiteY1" fmla="*/ 0 h 685800"/>
              <a:gd name="connsiteX2" fmla="*/ 5426343 w 5597793"/>
              <a:gd name="connsiteY2" fmla="*/ 685800 h 685800"/>
              <a:gd name="connsiteX3" fmla="*/ 0 w 5597793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7793" h="685800">
                <a:moveTo>
                  <a:pt x="171450" y="0"/>
                </a:moveTo>
                <a:lnTo>
                  <a:pt x="5597793" y="0"/>
                </a:lnTo>
                <a:lnTo>
                  <a:pt x="5426343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228600" tIns="45720" rIns="228600" bIns="4572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ea typeface="+mn-lt"/>
                <a:cs typeface="+mn-lt"/>
              </a:rPr>
              <a:t>A higher number of provisions in the past is associated with an increase in future revenue.</a:t>
            </a:r>
            <a:endParaRPr lang="en-US" sz="1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461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6A671-B048-7622-A5EB-4FA433B7B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8C04109-FE6F-D2FE-11D6-81517B8E703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Problem Statement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66A6615-FF4C-8BB8-4671-809B2BED1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DB39116-2009-CBDC-21E1-17D2D48942C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>
                <a:cs typeface="Arial"/>
              </a:rPr>
              <a:t>Hypothesis</a:t>
            </a:r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745BDC6-43AA-C4B5-FD18-E6E5694C2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68918C87-9807-66FB-85F6-F80AA120E36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EDA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8A612F0-E435-C3F7-0D68-702EAFA864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98B69DC-5E3A-0298-C8F1-33F3C866F6B5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Feature Engineering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6BC02B-B408-FD24-E17B-0D6D58CBD3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320D9A13-A001-2997-8DF2-5D70C511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Agenda</a:t>
            </a:r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26F4577-33DE-C229-BBC6-22F05F709E77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Model Selection and Model Training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BFD192E-2824-AE5D-2E03-CAE85BC63A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CA66FB9A-48C1-80A3-FE43-9A82C7D9DA90}"/>
              </a:ext>
            </a:extLst>
          </p:cNvPr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r>
              <a:rPr lang="en-US">
                <a:cs typeface="Arial"/>
              </a:rPr>
              <a:t>Hyper parameter Tuning and Model Evaluation</a:t>
            </a:r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AF5373E-BDAC-9B71-1ECD-7A4400FCA95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39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38B6-A51E-41FD-8A8C-BFC0C4D1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90000" rIns="90000" bIns="90000" rtlCol="0" anchor="t">
            <a:noAutofit/>
          </a:bodyPr>
          <a:lstStyle/>
          <a:p>
            <a:r>
              <a:rPr lang="en-IN" sz="1400" b="1">
                <a:cs typeface="Arial"/>
              </a:rPr>
              <a:t>Customer Dataset</a:t>
            </a:r>
            <a:r>
              <a:rPr lang="en-IN" sz="1400">
                <a:cs typeface="Arial"/>
              </a:rPr>
              <a:t> - </a:t>
            </a:r>
            <a:r>
              <a:rPr lang="en-IN" sz="1400">
                <a:ea typeface="+mn-lt"/>
                <a:cs typeface="+mn-lt"/>
              </a:rPr>
              <a:t>Tracks customer demographics  and operational metrics to </a:t>
            </a:r>
            <a:r>
              <a:rPr lang="en-IN" sz="1400" err="1">
                <a:ea typeface="+mn-lt"/>
                <a:cs typeface="+mn-lt"/>
              </a:rPr>
              <a:t>analyze</a:t>
            </a:r>
            <a:r>
              <a:rPr lang="en-IN" sz="1400">
                <a:ea typeface="+mn-lt"/>
                <a:cs typeface="+mn-lt"/>
              </a:rPr>
              <a:t> base characteristics and engagement patterns.</a:t>
            </a:r>
          </a:p>
          <a:p>
            <a:r>
              <a:rPr lang="en-IN" sz="1400" b="1">
                <a:ea typeface="+mn-lt"/>
                <a:cs typeface="+mn-lt"/>
              </a:rPr>
              <a:t>Customer Feedback Dataset</a:t>
            </a:r>
            <a:r>
              <a:rPr lang="en-IN" sz="1400">
                <a:ea typeface="+mn-lt"/>
                <a:cs typeface="+mn-lt"/>
              </a:rPr>
              <a:t> - Measures customer satisfaction outage impact, and support interactions to quantify experience health and its correlation with revenue outcomes.</a:t>
            </a:r>
          </a:p>
          <a:p>
            <a:r>
              <a:rPr lang="en-IN" sz="1400" b="1">
                <a:ea typeface="+mn-lt"/>
                <a:cs typeface="+mn-lt"/>
              </a:rPr>
              <a:t>Expansion Outcome Dataset</a:t>
            </a:r>
            <a:r>
              <a:rPr lang="en-IN" sz="1400">
                <a:ea typeface="+mn-lt"/>
                <a:cs typeface="+mn-lt"/>
              </a:rPr>
              <a:t> - Captures current and projected revenue (ARR) with breakdowns of growth drivers to model expansion potential and risks.</a:t>
            </a:r>
          </a:p>
          <a:p>
            <a:r>
              <a:rPr lang="en-IN" sz="1400" b="1">
                <a:ea typeface="+mn-lt"/>
                <a:cs typeface="+mn-lt"/>
              </a:rPr>
              <a:t>Product Dataset</a:t>
            </a:r>
            <a:r>
              <a:rPr lang="en-IN" sz="1400">
                <a:ea typeface="+mn-lt"/>
                <a:cs typeface="+mn-lt"/>
              </a:rPr>
              <a:t> - Details product-tier adoption discounting strategies, and usage rates to assess pricing effectiveness and feature demand.</a:t>
            </a:r>
          </a:p>
          <a:p>
            <a:r>
              <a:rPr lang="en-IN" sz="1400" b="1">
                <a:ea typeface="+mn-lt"/>
                <a:cs typeface="+mn-lt"/>
              </a:rPr>
              <a:t>Utilization Dataset </a:t>
            </a:r>
            <a:r>
              <a:rPr lang="en-IN" sz="1400">
                <a:ea typeface="+mn-lt"/>
                <a:cs typeface="+mn-lt"/>
              </a:rPr>
              <a:t>- Monitors seat/agent utilization trends and provisioning history to identify capacity inefficiencies or expansion opportunities.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2C7CE-C119-49F4-8D7D-3B647E7BF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1800">
                <a:cs typeface="Arial"/>
              </a:rPr>
              <a:t>Datasets given:</a:t>
            </a:r>
            <a:endParaRPr lang="en-IN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2608-35E2-43B0-87C5-5D258080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cs typeface="Arial"/>
              </a:rPr>
              <a:t>EDA</a:t>
            </a:r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2F2E2A-31B2-F620-BAD3-A70D22BDBC45}"/>
              </a:ext>
            </a:extLst>
          </p:cNvPr>
          <p:cNvSpPr>
            <a:spLocks noGrp="1"/>
          </p:cNvSpPr>
          <p:nvPr/>
        </p:nvSpPr>
        <p:spPr>
          <a:xfrm>
            <a:off x="366623" y="4912444"/>
            <a:ext cx="11430000" cy="4841396"/>
          </a:xfrm>
          <a:prstGeom prst="rect">
            <a:avLst/>
          </a:prstGeom>
        </p:spPr>
        <p:txBody>
          <a:bodyPr vert="horz" lIns="90000" tIns="90000" rIns="90000" bIns="9000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>
                <a:cs typeface="Arial"/>
              </a:rPr>
              <a:t>Handling Null Values.</a:t>
            </a:r>
          </a:p>
          <a:p>
            <a:r>
              <a:rPr lang="en-IN" sz="1400" b="1" dirty="0">
                <a:cs typeface="Arial"/>
              </a:rPr>
              <a:t>Formatting Data to a standard format.</a:t>
            </a:r>
          </a:p>
          <a:p>
            <a:r>
              <a:rPr lang="en-IN" sz="1400" b="1" dirty="0">
                <a:cs typeface="Arial"/>
              </a:rPr>
              <a:t>Merging the various datasets into single dataset for effective Training.</a:t>
            </a:r>
            <a:endParaRPr lang="en-IN" sz="1400" b="1" dirty="0"/>
          </a:p>
          <a:p>
            <a:endParaRPr lang="en-IN" sz="1400" b="1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AD02D0-AD61-7E21-619A-9496C9B72950}"/>
              </a:ext>
            </a:extLst>
          </p:cNvPr>
          <p:cNvSpPr>
            <a:spLocks noGrp="1"/>
          </p:cNvSpPr>
          <p:nvPr/>
        </p:nvSpPr>
        <p:spPr>
          <a:xfrm>
            <a:off x="366623" y="4333554"/>
            <a:ext cx="11430000" cy="489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600" kern="1200" baseline="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>
                <a:cs typeface="Arial"/>
              </a:rPr>
              <a:t>Data Preparation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13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74D0-84DF-7A71-360F-B5100F729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13E2C31-95EA-3A49-C045-5800E6BDAEE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Problem Statement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E462076-C412-EBC2-72D4-4E7802A17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4D5A0B4-F352-EBC0-0F72-BA290338853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>
                <a:cs typeface="Arial"/>
              </a:rPr>
              <a:t>Hypothesis</a:t>
            </a:r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C314668-8566-8472-EB71-EE8C5C4D49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92AD843-B469-8542-8CFF-DCF0101992C6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EDA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45913C1-6E49-D291-EE4E-AF6D829D109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solidFill>
            <a:schemeClr val="tx1">
              <a:lumMod val="25000"/>
              <a:lumOff val="75000"/>
            </a:schemeClr>
          </a:solidFill>
        </p:spPr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BACE13E-C8D2-1218-4B5D-2374B011DD3E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Feature Engineering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55EAF43-12D9-3BEB-DB63-87D4AC6BB0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solidFill>
            <a:schemeClr val="tx2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B0EB183-D9E6-0849-E070-704224CD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Agenda</a:t>
            </a:r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B3186AE-EF2B-A1D1-8BAE-0D6D2B95CCE7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Model Selection and Model Training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42AABE6-8AF1-C1EA-7597-A4CD345852F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solidFill>
            <a:schemeClr val="tx1">
              <a:lumMod val="25000"/>
              <a:lumOff val="75000"/>
            </a:schemeClr>
          </a:solidFill>
        </p:spPr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CFCC10DC-D7D0-3E15-91D1-AC7156EC4238}"/>
              </a:ext>
            </a:extLst>
          </p:cNvPr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r>
              <a:rPr lang="en-US">
                <a:cs typeface="Arial"/>
              </a:rPr>
              <a:t>Hyper parameter Tuning and Model Evaluation</a:t>
            </a:r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5DC7C1B-7E9A-19FF-3C13-BEBB718FD5F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333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1_TITLE PAGES" val="EfXtb7rC"/>
  <p:tag name="ARTICULATE_DESIGN_ID_2_DIVIDERS" val="ZK4CN9BO"/>
  <p:tag name="ARTICULATE_DESIGN_ID_3_MAIN CONTENT PAGES" val="D9qnVY0J"/>
  <p:tag name="ARTICULATE_PROJECT_OPEN" val="0"/>
  <p:tag name="ARTICULATE_SLIDE_COUNT" val="1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Title Page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50218_Jman template v3.1_IG  -  Read-Only" id="{D4C4351C-8F0A-4C4C-A934-C052F5A0C56F}" vid="{6816BFF9-1B14-4FFA-A735-3527B0C2ADB7}"/>
    </a:ext>
  </a:extLst>
</a:theme>
</file>

<file path=ppt/theme/theme2.xml><?xml version="1.0" encoding="utf-8"?>
<a:theme xmlns:a="http://schemas.openxmlformats.org/drawingml/2006/main" name="2_Divider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50218_Jman template v3.1_IG  -  Read-Only" id="{D4C4351C-8F0A-4C4C-A934-C052F5A0C56F}" vid="{C68F1F6D-B1FF-4406-AA54-9B21AFE73C40}"/>
    </a:ext>
  </a:extLst>
</a:theme>
</file>

<file path=ppt/theme/theme3.xml><?xml version="1.0" encoding="utf-8"?>
<a:theme xmlns:a="http://schemas.openxmlformats.org/drawingml/2006/main" name="3_Main Content Pages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lIns="90000" tIns="90000" rIns="90000" bIns="90000" rtlCol="0" anchor="t"/>
      <a:lstStyle>
        <a:defPPr algn="l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90000" rIns="90000" bIns="90000" rtlCol="0">
        <a:noAutofit/>
      </a:bodyPr>
      <a:lstStyle>
        <a:defPPr algn="l">
          <a:defRPr sz="1200"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50218_Jman template v3.1_IG  -  Read-Only" id="{D4C4351C-8F0A-4C4C-A934-C052F5A0C56F}" vid="{F3C30A56-83CC-4F2E-A080-58F5B1A71291}"/>
    </a:ext>
  </a:extLst>
</a:theme>
</file>

<file path=ppt/theme/theme4.xml><?xml version="1.0" encoding="utf-8"?>
<a:theme xmlns:a="http://schemas.openxmlformats.org/drawingml/2006/main" name="4_Main Content - Dark">
  <a:themeElements>
    <a:clrScheme name="JMAN_1">
      <a:dk1>
        <a:srgbClr val="1D1C1C"/>
      </a:dk1>
      <a:lt1>
        <a:srgbClr val="FFFFFF"/>
      </a:lt1>
      <a:dk2>
        <a:srgbClr val="3411A3"/>
      </a:dk2>
      <a:lt2>
        <a:srgbClr val="19105B"/>
      </a:lt2>
      <a:accent1>
        <a:srgbClr val="FF6196"/>
      </a:accent1>
      <a:accent2>
        <a:srgbClr val="71EAE1"/>
      </a:accent2>
      <a:accent3>
        <a:srgbClr val="26D4F0"/>
      </a:accent3>
      <a:accent4>
        <a:srgbClr val="A16BDB"/>
      </a:accent4>
      <a:accent5>
        <a:srgbClr val="A6265E"/>
      </a:accent5>
      <a:accent6>
        <a:srgbClr val="16978E"/>
      </a:accent6>
      <a:hlink>
        <a:srgbClr val="FFC0D5"/>
      </a:hlink>
      <a:folHlink>
        <a:srgbClr val="C6F7F3"/>
      </a:folHlink>
    </a:clrScheme>
    <a:fontScheme name="J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50218_Jman template v3.1_IG  -  Read-Only" id="{D4C4351C-8F0A-4C4C-A934-C052F5A0C56F}" vid="{C66C14C7-2BCC-4806-BDE4-A9733CC514F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7EC9F6B522AB45ABBA3B6B46B29F22" ma:contentTypeVersion="10" ma:contentTypeDescription="Create a new document." ma:contentTypeScope="" ma:versionID="3f63a74433774f7a0d02e90750519bc4">
  <xsd:schema xmlns:xsd="http://www.w3.org/2001/XMLSchema" xmlns:xs="http://www.w3.org/2001/XMLSchema" xmlns:p="http://schemas.microsoft.com/office/2006/metadata/properties" xmlns:ns3="8661fcb4-09a4-4095-9e5d-b3ef3948e45c" targetNamespace="http://schemas.microsoft.com/office/2006/metadata/properties" ma:root="true" ma:fieldsID="e61ac52ccbc7b07eafdefc9876e7cc80" ns3:_="">
    <xsd:import namespace="8661fcb4-09a4-4095-9e5d-b3ef3948e45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61fcb4-09a4-4095-9e5d-b3ef3948e45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661fcb4-09a4-4095-9e5d-b3ef3948e45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FDEAE6-32B6-4011-860C-88B2303975AD}">
  <ds:schemaRefs>
    <ds:schemaRef ds:uri="8661fcb4-09a4-4095-9e5d-b3ef3948e4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F3EB76-8CD1-42DC-A5B4-0C9E7E64B257}">
  <ds:schemaRefs>
    <ds:schemaRef ds:uri="8661fcb4-09a4-4095-9e5d-b3ef3948e45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F1708D-1B6D-402B-918F-3F625FD07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JMAN PPT Template v3.1</Template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1_Title Pages</vt:lpstr>
      <vt:lpstr>2_Dividers</vt:lpstr>
      <vt:lpstr>3_Main Content Pages</vt:lpstr>
      <vt:lpstr>4_Main Content - Dark</vt:lpstr>
      <vt:lpstr>REVENUE PREDICTION</vt:lpstr>
      <vt:lpstr>Agenda</vt:lpstr>
      <vt:lpstr>Problem Statement</vt:lpstr>
      <vt:lpstr>Agenda</vt:lpstr>
      <vt:lpstr>Hypothesis</vt:lpstr>
      <vt:lpstr>Hypothesis</vt:lpstr>
      <vt:lpstr>Agenda</vt:lpstr>
      <vt:lpstr>EDA</vt:lpstr>
      <vt:lpstr>Agenda</vt:lpstr>
      <vt:lpstr>FEATURE ENGINEERING</vt:lpstr>
      <vt:lpstr>Agenda</vt:lpstr>
      <vt:lpstr>MODEL SELECTION AND TRAINING</vt:lpstr>
      <vt:lpstr>Agenda</vt:lpstr>
      <vt:lpstr>HYPERPARAMETER TUNING AND MODEL EVALUATION</vt:lpstr>
      <vt:lpstr>HYPERPARAMETER TUNING AND 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Shree H</dc:creator>
  <cp:revision>141</cp:revision>
  <dcterms:created xsi:type="dcterms:W3CDTF">2025-04-03T13:23:59Z</dcterms:created>
  <dcterms:modified xsi:type="dcterms:W3CDTF">2025-04-04T04:56:44Z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0x010100E97EC9F6B522AB45ABBA3B6B46B29F22</vt:lpwstr>
  </property>
  <property fmtid="{D5CDD505-2E9C-101B-9397-08002B2CF9AE}" pid="3" name="MediaServiceImageTags">
    <vt:lpwstr/>
  </property>
  <property fmtid="{D5CDD505-2E9C-101B-9397-08002B2CF9AE}" pid="4" name="ArticulateGUID">
    <vt:lpwstr>B6761189-D80D-4F7F-8E79-33C88E746AEA</vt:lpwstr>
  </property>
  <property fmtid="{D5CDD505-2E9C-101B-9397-08002B2CF9AE}" pid="5" name="ArticulatePath">
    <vt:lpwstr>221117_JMAN PPT Master v2.0_IG (1)</vt:lpwstr>
  </property>
</Properties>
</file>