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2142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440936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71279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75933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50346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02888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5105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537706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53464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43710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16869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015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5350768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7481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04570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350199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43418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5213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1646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63903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6281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522274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625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18885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921935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89341435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C.AISHWARYA</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8009837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38709842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34837632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189487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7211945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346455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9865788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4797782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3641707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453006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6955122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2024-04-03T11:11:34Z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