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23773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ARAPU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ISHWARYA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asunm1455unm1455251122440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222501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259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75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222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429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048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7584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2024-03-29T04:07:22Z</dcterms:created>
  <dcterms:modified xsi:type="dcterms:W3CDTF">2024-09-10T06:42:03Z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b4b73fa2d38545a4bcc845308ba4f6f2</vt:lpwstr>
  </property>
</Properties>
</file>