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706" r:id="rId1"/>
    <p:sldMasterId id="2147483707" r:id="rId2"/>
  </p:sldMasterIdLst>
  <p:notesMasterIdLst>
    <p:notesMasterId r:id="rId3"/>
  </p:notesMasterIdLst>
  <p:sldIdLst>
    <p:sldId id="291" r:id="rId4"/>
    <p:sldId id="292" r:id="rId5"/>
    <p:sldId id="293" r:id="rId6"/>
    <p:sldId id="294" r:id="rId7"/>
    <p:sldId id="295" r:id="rId8"/>
    <p:sldId id="297" r:id="rId9"/>
    <p:sldId id="298" r:id="rId10"/>
    <p:sldId id="299" r:id="rId11"/>
    <p:sldId id="300" r:id="rId12"/>
    <p:sldId id="302" r:id="rId13"/>
    <p:sldId id="303" r:id="rId14"/>
    <p:sldId id="304" r:id="rId15"/>
    <p:sldId id="306"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9999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63" d="100"/>
          <a:sy n="63" d="100"/>
        </p:scale>
        <p:origin x="76" y="5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4" name=""/>
        <p:cNvGrpSpPr/>
        <p:nvPr/>
      </p:nvGrpSpPr>
      <p:grpSpPr>
        <a:xfrm>
          <a:off x="0" y="0"/>
          <a:ext cx="0" cy="0"/>
          <a:chOff x="0" y="0"/>
          <a:chExt cx="0" cy="0"/>
        </a:xfrm>
      </p:grpSpPr>
      <p:sp>
        <p:nvSpPr>
          <p:cNvPr id="104878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8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8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8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8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8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7C2479A3-14D6-4B87-A258-DC0A7B0F7966}" type="datetimeFigureOut">
              <a:rPr lang="en-IN" smtClean="0"/>
              <a:t>13-10-2023</a:t>
            </a:fld>
            <a:endParaRPr lang="en-IN"/>
          </a:p>
        </p:txBody>
      </p:sp>
      <p:sp>
        <p:nvSpPr>
          <p:cNvPr id="1048600" name="Footer Placeholder 4"/>
          <p:cNvSpPr>
            <a:spLocks noGrp="1"/>
          </p:cNvSpPr>
          <p:nvPr>
            <p:ph type="ftr" sz="quarter" idx="11"/>
          </p:nvPr>
        </p:nvSpPr>
        <p:spPr/>
        <p:txBody>
          <a:bodyPr/>
          <a:p>
            <a:endParaRPr lang="en-IN"/>
          </a:p>
        </p:txBody>
      </p:sp>
      <p:sp>
        <p:nvSpPr>
          <p:cNvPr id="1048601" name="Slide Number Placeholder 5"/>
          <p:cNvSpPr>
            <a:spLocks noGrp="1"/>
          </p:cNvSpPr>
          <p:nvPr>
            <p:ph type="sldNum" sz="quarter" idx="12"/>
          </p:nvPr>
        </p:nvSpPr>
        <p:spPr/>
        <p:txBody>
          <a:bodyPr/>
          <a:p>
            <a:fld id="{FAD78BEA-E4D4-49F0-A985-399BAFBE3CB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89" name=""/>
        <p:cNvGrpSpPr/>
        <p:nvPr/>
      </p:nvGrpSpPr>
      <p:grpSpPr>
        <a:xfrm>
          <a:off x="0" y="0"/>
          <a:ext cx="0" cy="0"/>
          <a:chOff x="0" y="0"/>
          <a:chExt cx="0" cy="0"/>
        </a:xfrm>
      </p:grpSpPr>
      <p:sp>
        <p:nvSpPr>
          <p:cNvPr id="1048756"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5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8" name="Date Placeholder 3"/>
          <p:cNvSpPr>
            <a:spLocks noGrp="1"/>
          </p:cNvSpPr>
          <p:nvPr>
            <p:ph type="dt" sz="half" idx="10"/>
          </p:nvPr>
        </p:nvSpPr>
        <p:spPr/>
        <p:txBody>
          <a:bodyPr/>
          <a:p>
            <a:fld id="{7C2479A3-14D6-4B87-A258-DC0A7B0F7966}" type="datetimeFigureOut">
              <a:rPr lang="en-IN" smtClean="0"/>
              <a:t>13-10-2023</a:t>
            </a:fld>
            <a:endParaRPr lang="en-IN"/>
          </a:p>
        </p:txBody>
      </p:sp>
      <p:sp>
        <p:nvSpPr>
          <p:cNvPr id="1048759" name="Footer Placeholder 4"/>
          <p:cNvSpPr>
            <a:spLocks noGrp="1"/>
          </p:cNvSpPr>
          <p:nvPr>
            <p:ph type="ftr" sz="quarter" idx="11"/>
          </p:nvPr>
        </p:nvSpPr>
        <p:spPr/>
        <p:txBody>
          <a:bodyPr/>
          <a:p>
            <a:endParaRPr lang="en-IN"/>
          </a:p>
        </p:txBody>
      </p:sp>
      <p:sp>
        <p:nvSpPr>
          <p:cNvPr id="1048760" name="Slide Number Placeholder 5"/>
          <p:cNvSpPr>
            <a:spLocks noGrp="1"/>
          </p:cNvSpPr>
          <p:nvPr>
            <p:ph type="sldNum" sz="quarter" idx="12"/>
          </p:nvPr>
        </p:nvSpPr>
        <p:spPr/>
        <p:txBody>
          <a:bodyPr/>
          <a:p>
            <a:fld id="{FAD78BEA-E4D4-49F0-A985-399BAFBE3CB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82" name=""/>
        <p:cNvGrpSpPr/>
        <p:nvPr/>
      </p:nvGrpSpPr>
      <p:grpSpPr>
        <a:xfrm>
          <a:off x="0" y="0"/>
          <a:ext cx="0" cy="0"/>
          <a:chOff x="0" y="0"/>
          <a:chExt cx="0" cy="0"/>
        </a:xfrm>
      </p:grpSpPr>
      <p:sp>
        <p:nvSpPr>
          <p:cNvPr id="104871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15"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6"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7" name="Date Placeholder 3"/>
          <p:cNvSpPr>
            <a:spLocks noGrp="1"/>
          </p:cNvSpPr>
          <p:nvPr>
            <p:ph type="dt" sz="half" idx="10"/>
          </p:nvPr>
        </p:nvSpPr>
        <p:spPr/>
        <p:txBody>
          <a:bodyPr/>
          <a:p>
            <a:fld id="{7C2479A3-14D6-4B87-A258-DC0A7B0F7966}" type="datetimeFigureOut">
              <a:rPr lang="en-IN" smtClean="0"/>
              <a:t>13-10-2023</a:t>
            </a:fld>
            <a:endParaRPr lang="en-IN"/>
          </a:p>
        </p:txBody>
      </p:sp>
      <p:sp>
        <p:nvSpPr>
          <p:cNvPr id="1048718" name="Footer Placeholder 4"/>
          <p:cNvSpPr>
            <a:spLocks noGrp="1"/>
          </p:cNvSpPr>
          <p:nvPr>
            <p:ph type="ftr" sz="quarter" idx="11"/>
          </p:nvPr>
        </p:nvSpPr>
        <p:spPr/>
        <p:txBody>
          <a:bodyPr/>
          <a:p>
            <a:endParaRPr lang="en-IN"/>
          </a:p>
        </p:txBody>
      </p:sp>
      <p:sp>
        <p:nvSpPr>
          <p:cNvPr id="1048719" name="Slide Number Placeholder 5"/>
          <p:cNvSpPr>
            <a:spLocks noGrp="1"/>
          </p:cNvSpPr>
          <p:nvPr>
            <p:ph type="sldNum" sz="quarter" idx="12"/>
          </p:nvPr>
        </p:nvSpPr>
        <p:spPr/>
        <p:txBody>
          <a:bodyPr/>
          <a:p>
            <a:fld id="{FAD78BEA-E4D4-49F0-A985-399BAFBE3CB9}" type="slidenum">
              <a:rPr lang="en-IN" smtClean="0"/>
              <a:t>‹#›</a:t>
            </a:fld>
            <a:endParaRPr lang="en-IN"/>
          </a:p>
        </p:txBody>
      </p:sp>
      <p:sp>
        <p:nvSpPr>
          <p:cNvPr id="104872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2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87" name=""/>
        <p:cNvGrpSpPr/>
        <p:nvPr/>
      </p:nvGrpSpPr>
      <p:grpSpPr>
        <a:xfrm>
          <a:off x="0" y="0"/>
          <a:ext cx="0" cy="0"/>
          <a:chOff x="0" y="0"/>
          <a:chExt cx="0" cy="0"/>
        </a:xfrm>
      </p:grpSpPr>
      <p:sp>
        <p:nvSpPr>
          <p:cNvPr id="104874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4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8" name="Date Placeholder 3"/>
          <p:cNvSpPr>
            <a:spLocks noGrp="1"/>
          </p:cNvSpPr>
          <p:nvPr>
            <p:ph type="dt" sz="half" idx="10"/>
          </p:nvPr>
        </p:nvSpPr>
        <p:spPr/>
        <p:txBody>
          <a:bodyPr/>
          <a:p>
            <a:fld id="{7C2479A3-14D6-4B87-A258-DC0A7B0F7966}" type="datetimeFigureOut">
              <a:rPr lang="en-IN" smtClean="0"/>
              <a:t>13-10-2023</a:t>
            </a:fld>
            <a:endParaRPr lang="en-IN"/>
          </a:p>
        </p:txBody>
      </p:sp>
      <p:sp>
        <p:nvSpPr>
          <p:cNvPr id="1048749" name="Footer Placeholder 4"/>
          <p:cNvSpPr>
            <a:spLocks noGrp="1"/>
          </p:cNvSpPr>
          <p:nvPr>
            <p:ph type="ftr" sz="quarter" idx="11"/>
          </p:nvPr>
        </p:nvSpPr>
        <p:spPr/>
        <p:txBody>
          <a:bodyPr/>
          <a:p>
            <a:endParaRPr lang="en-IN"/>
          </a:p>
        </p:txBody>
      </p:sp>
      <p:sp>
        <p:nvSpPr>
          <p:cNvPr id="1048750" name="Slide Number Placeholder 5"/>
          <p:cNvSpPr>
            <a:spLocks noGrp="1"/>
          </p:cNvSpPr>
          <p:nvPr>
            <p:ph type="sldNum" sz="quarter" idx="12"/>
          </p:nvPr>
        </p:nvSpPr>
        <p:spPr/>
        <p:txBody>
          <a:bodyPr/>
          <a:p>
            <a:fld id="{FAD78BEA-E4D4-49F0-A985-399BAFBE3CB9}"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81" name=""/>
        <p:cNvGrpSpPr/>
        <p:nvPr/>
      </p:nvGrpSpPr>
      <p:grpSpPr>
        <a:xfrm>
          <a:off x="0" y="0"/>
          <a:ext cx="0" cy="0"/>
          <a:chOff x="0" y="0"/>
          <a:chExt cx="0" cy="0"/>
        </a:xfrm>
      </p:grpSpPr>
      <p:sp>
        <p:nvSpPr>
          <p:cNvPr id="1048706"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07"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9" name="Date Placeholder 3"/>
          <p:cNvSpPr>
            <a:spLocks noGrp="1"/>
          </p:cNvSpPr>
          <p:nvPr>
            <p:ph type="dt" sz="half" idx="10"/>
          </p:nvPr>
        </p:nvSpPr>
        <p:spPr/>
        <p:txBody>
          <a:bodyPr/>
          <a:p>
            <a:fld id="{7C2479A3-14D6-4B87-A258-DC0A7B0F7966}" type="datetimeFigureOut">
              <a:rPr lang="en-IN" smtClean="0"/>
              <a:t>13-10-2023</a:t>
            </a:fld>
            <a:endParaRPr lang="en-IN"/>
          </a:p>
        </p:txBody>
      </p:sp>
      <p:sp>
        <p:nvSpPr>
          <p:cNvPr id="1048710" name="Footer Placeholder 4"/>
          <p:cNvSpPr>
            <a:spLocks noGrp="1"/>
          </p:cNvSpPr>
          <p:nvPr>
            <p:ph type="ftr" sz="quarter" idx="11"/>
          </p:nvPr>
        </p:nvSpPr>
        <p:spPr/>
        <p:txBody>
          <a:bodyPr/>
          <a:p>
            <a:endParaRPr lang="en-IN"/>
          </a:p>
        </p:txBody>
      </p:sp>
      <p:sp>
        <p:nvSpPr>
          <p:cNvPr id="1048711" name="Slide Number Placeholder 5"/>
          <p:cNvSpPr>
            <a:spLocks noGrp="1"/>
          </p:cNvSpPr>
          <p:nvPr>
            <p:ph type="sldNum" sz="quarter" idx="12"/>
          </p:nvPr>
        </p:nvSpPr>
        <p:spPr/>
        <p:txBody>
          <a:bodyPr/>
          <a:p>
            <a:fld id="{FAD78BEA-E4D4-49F0-A985-399BAFBE3CB9}" type="slidenum">
              <a:rPr lang="en-IN" smtClean="0"/>
              <a:t>‹#›</a:t>
            </a:fld>
            <a:endParaRPr lang="en-IN"/>
          </a:p>
        </p:txBody>
      </p:sp>
      <p:sp>
        <p:nvSpPr>
          <p:cNvPr id="1048712"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3"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91" name=""/>
        <p:cNvGrpSpPr/>
        <p:nvPr/>
      </p:nvGrpSpPr>
      <p:grpSpPr>
        <a:xfrm>
          <a:off x="0" y="0"/>
          <a:ext cx="0" cy="0"/>
          <a:chOff x="0" y="0"/>
          <a:chExt cx="0" cy="0"/>
        </a:xfrm>
      </p:grpSpPr>
      <p:sp>
        <p:nvSpPr>
          <p:cNvPr id="1048767"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68"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6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70" name="Date Placeholder 3"/>
          <p:cNvSpPr>
            <a:spLocks noGrp="1"/>
          </p:cNvSpPr>
          <p:nvPr>
            <p:ph type="dt" sz="half" idx="10"/>
          </p:nvPr>
        </p:nvSpPr>
        <p:spPr/>
        <p:txBody>
          <a:bodyPr/>
          <a:p>
            <a:fld id="{7C2479A3-14D6-4B87-A258-DC0A7B0F7966}" type="datetimeFigureOut">
              <a:rPr lang="en-IN" smtClean="0"/>
              <a:t>13-10-2023</a:t>
            </a:fld>
            <a:endParaRPr lang="en-IN"/>
          </a:p>
        </p:txBody>
      </p:sp>
      <p:sp>
        <p:nvSpPr>
          <p:cNvPr id="1048771" name="Footer Placeholder 4"/>
          <p:cNvSpPr>
            <a:spLocks noGrp="1"/>
          </p:cNvSpPr>
          <p:nvPr>
            <p:ph type="ftr" sz="quarter" idx="11"/>
          </p:nvPr>
        </p:nvSpPr>
        <p:spPr/>
        <p:txBody>
          <a:bodyPr/>
          <a:p>
            <a:endParaRPr lang="en-IN"/>
          </a:p>
        </p:txBody>
      </p:sp>
      <p:sp>
        <p:nvSpPr>
          <p:cNvPr id="1048772" name="Slide Number Placeholder 5"/>
          <p:cNvSpPr>
            <a:spLocks noGrp="1"/>
          </p:cNvSpPr>
          <p:nvPr>
            <p:ph type="sldNum" sz="quarter" idx="12"/>
          </p:nvPr>
        </p:nvSpPr>
        <p:spPr/>
        <p:txBody>
          <a:bodyPr/>
          <a:p>
            <a:fld id="{FAD78BEA-E4D4-49F0-A985-399BAFBE3CB9}"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4" name=""/>
        <p:cNvGrpSpPr/>
        <p:nvPr/>
      </p:nvGrpSpPr>
      <p:grpSpPr>
        <a:xfrm>
          <a:off x="0" y="0"/>
          <a:ext cx="0" cy="0"/>
          <a:chOff x="0" y="0"/>
          <a:chExt cx="0" cy="0"/>
        </a:xfrm>
      </p:grpSpPr>
      <p:sp>
        <p:nvSpPr>
          <p:cNvPr id="1048728" name="Title 1"/>
          <p:cNvSpPr>
            <a:spLocks noGrp="1"/>
          </p:cNvSpPr>
          <p:nvPr>
            <p:ph type="title"/>
          </p:nvPr>
        </p:nvSpPr>
        <p:spPr/>
        <p:txBody>
          <a:bodyPr/>
          <a:p>
            <a:r>
              <a:rPr lang="en-US"/>
              <a:t>Click to edit Master title style</a:t>
            </a:r>
            <a:endParaRPr dirty="0" lang="en-US"/>
          </a:p>
        </p:txBody>
      </p:sp>
      <p:sp>
        <p:nvSpPr>
          <p:cNvPr id="104872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Date Placeholder 3"/>
          <p:cNvSpPr>
            <a:spLocks noGrp="1"/>
          </p:cNvSpPr>
          <p:nvPr>
            <p:ph type="dt" sz="half" idx="10"/>
          </p:nvPr>
        </p:nvSpPr>
        <p:spPr/>
        <p:txBody>
          <a:bodyPr/>
          <a:p>
            <a:fld id="{7C2479A3-14D6-4B87-A258-DC0A7B0F7966}" type="datetimeFigureOut">
              <a:rPr lang="en-IN" smtClean="0"/>
              <a:t>13-10-2023</a:t>
            </a:fld>
            <a:endParaRPr lang="en-IN"/>
          </a:p>
        </p:txBody>
      </p:sp>
      <p:sp>
        <p:nvSpPr>
          <p:cNvPr id="1048731" name="Footer Placeholder 4"/>
          <p:cNvSpPr>
            <a:spLocks noGrp="1"/>
          </p:cNvSpPr>
          <p:nvPr>
            <p:ph type="ftr" sz="quarter" idx="11"/>
          </p:nvPr>
        </p:nvSpPr>
        <p:spPr/>
        <p:txBody>
          <a:bodyPr/>
          <a:p>
            <a:endParaRPr lang="en-IN"/>
          </a:p>
        </p:txBody>
      </p:sp>
      <p:sp>
        <p:nvSpPr>
          <p:cNvPr id="1048732" name="Slide Number Placeholder 5"/>
          <p:cNvSpPr>
            <a:spLocks noGrp="1"/>
          </p:cNvSpPr>
          <p:nvPr>
            <p:ph type="sldNum" sz="quarter" idx="12"/>
          </p:nvPr>
        </p:nvSpPr>
        <p:spPr/>
        <p:txBody>
          <a:bodyPr/>
          <a:p>
            <a:fld id="{FAD78BEA-E4D4-49F0-A985-399BAFBE3CB9}"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3" name=""/>
        <p:cNvGrpSpPr/>
        <p:nvPr/>
      </p:nvGrpSpPr>
      <p:grpSpPr>
        <a:xfrm>
          <a:off x="0" y="0"/>
          <a:ext cx="0" cy="0"/>
          <a:chOff x="0" y="0"/>
          <a:chExt cx="0" cy="0"/>
        </a:xfrm>
      </p:grpSpPr>
      <p:sp>
        <p:nvSpPr>
          <p:cNvPr id="1048779"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80"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1" name="Date Placeholder 3"/>
          <p:cNvSpPr>
            <a:spLocks noGrp="1"/>
          </p:cNvSpPr>
          <p:nvPr>
            <p:ph type="dt" sz="half" idx="10"/>
          </p:nvPr>
        </p:nvSpPr>
        <p:spPr/>
        <p:txBody>
          <a:bodyPr/>
          <a:p>
            <a:fld id="{7C2479A3-14D6-4B87-A258-DC0A7B0F7966}" type="datetimeFigureOut">
              <a:rPr lang="en-IN" smtClean="0"/>
              <a:t>13-10-2023</a:t>
            </a:fld>
            <a:endParaRPr lang="en-IN"/>
          </a:p>
        </p:txBody>
      </p:sp>
      <p:sp>
        <p:nvSpPr>
          <p:cNvPr id="1048782" name="Footer Placeholder 4"/>
          <p:cNvSpPr>
            <a:spLocks noGrp="1"/>
          </p:cNvSpPr>
          <p:nvPr>
            <p:ph type="ftr" sz="quarter" idx="11"/>
          </p:nvPr>
        </p:nvSpPr>
        <p:spPr/>
        <p:txBody>
          <a:bodyPr/>
          <a:p>
            <a:endParaRPr lang="en-IN"/>
          </a:p>
        </p:txBody>
      </p:sp>
      <p:sp>
        <p:nvSpPr>
          <p:cNvPr id="1048783" name="Slide Number Placeholder 5"/>
          <p:cNvSpPr>
            <a:spLocks noGrp="1"/>
          </p:cNvSpPr>
          <p:nvPr>
            <p:ph type="sldNum" sz="quarter" idx="12"/>
          </p:nvPr>
        </p:nvSpPr>
        <p:spPr/>
        <p:txBody>
          <a:bodyPr/>
          <a:p>
            <a:fld id="{FAD78BEA-E4D4-49F0-A985-399BAFBE3CB9}"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79" name=""/>
        <p:cNvGrpSpPr/>
        <p:nvPr/>
      </p:nvGrpSpPr>
      <p:grpSpPr>
        <a:xfrm>
          <a:off x="0" y="0"/>
          <a:ext cx="0" cy="0"/>
          <a:chOff x="0" y="0"/>
          <a:chExt cx="0" cy="0"/>
        </a:xfrm>
      </p:grpSpPr>
      <p:sp>
        <p:nvSpPr>
          <p:cNvPr id="1048697" name="Title 8"/>
          <p:cNvSpPr>
            <a:spLocks noGrp="1"/>
          </p:cNvSpPr>
          <p:nvPr>
            <p:ph type="ctrTitle"/>
          </p:nvPr>
        </p:nvSpPr>
        <p:spPr>
          <a:xfrm>
            <a:off x="711200" y="1371600"/>
            <a:ext cx="10468864"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98" name="Subtitle 16"/>
          <p:cNvSpPr>
            <a:spLocks noGrp="1"/>
          </p:cNvSpPr>
          <p:nvPr>
            <p:ph type="subTitle" idx="1"/>
          </p:nvPr>
        </p:nvSpPr>
        <p:spPr>
          <a:xfrm>
            <a:off x="711200" y="3228536"/>
            <a:ext cx="10472928"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99" name="Date Placeholder 29"/>
          <p:cNvSpPr>
            <a:spLocks noGrp="1"/>
          </p:cNvSpPr>
          <p:nvPr>
            <p:ph type="dt" sz="half" idx="10"/>
          </p:nvPr>
        </p:nvSpPr>
        <p:spPr/>
        <p:txBody>
          <a:bodyPr/>
          <a:p>
            <a:fld id="{DD3B8740-252F-4FC6-B779-E7FA0D1F975F}" type="datetimeFigureOut">
              <a:rPr lang="en-IN" smtClean="0"/>
              <a:t>11-10-2023</a:t>
            </a:fld>
            <a:endParaRPr lang="en-IN"/>
          </a:p>
        </p:txBody>
      </p:sp>
      <p:sp>
        <p:nvSpPr>
          <p:cNvPr id="1048700" name="Footer Placeholder 18"/>
          <p:cNvSpPr>
            <a:spLocks noGrp="1"/>
          </p:cNvSpPr>
          <p:nvPr>
            <p:ph type="ftr" sz="quarter" idx="11"/>
          </p:nvPr>
        </p:nvSpPr>
        <p:spPr/>
        <p:txBody>
          <a:bodyPr/>
          <a:p>
            <a:endParaRPr lang="en-IN"/>
          </a:p>
        </p:txBody>
      </p:sp>
      <p:sp>
        <p:nvSpPr>
          <p:cNvPr id="1048701" name="Slide Number Placeholder 26"/>
          <p:cNvSpPr>
            <a:spLocks noGrp="1"/>
          </p:cNvSpPr>
          <p:nvPr>
            <p:ph type="sldNum" sz="quarter" idx="12"/>
          </p:nvPr>
        </p:nvSpPr>
        <p:spPr/>
        <p:txBody>
          <a:bodyPr/>
          <a:p>
            <a:fld id="{A1A3C2AE-7614-4231-AC62-EA73D412F9EB}"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9" name=""/>
        <p:cNvGrpSpPr/>
        <p:nvPr/>
      </p:nvGrpSpPr>
      <p:grpSpPr>
        <a:xfrm>
          <a:off x="0" y="0"/>
          <a:ext cx="0" cy="0"/>
          <a:chOff x="0" y="0"/>
          <a:chExt cx="0" cy="0"/>
        </a:xfrm>
      </p:grpSpPr>
      <p:sp>
        <p:nvSpPr>
          <p:cNvPr id="1048640" name="Title 1"/>
          <p:cNvSpPr>
            <a:spLocks noGrp="1"/>
          </p:cNvSpPr>
          <p:nvPr>
            <p:ph type="title"/>
          </p:nvPr>
        </p:nvSpPr>
        <p:spPr/>
        <p:txBody>
          <a:bodyPr/>
          <a:p>
            <a:r>
              <a:rPr kumimoji="0" lang="en-US" smtClean="0"/>
              <a:t>Click to edit Master title style</a:t>
            </a:r>
            <a:endParaRPr kumimoji="0" lang="en-US"/>
          </a:p>
        </p:txBody>
      </p:sp>
      <p:sp>
        <p:nvSpPr>
          <p:cNvPr id="1048641"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2" name="Date Placeholder 3"/>
          <p:cNvSpPr>
            <a:spLocks noGrp="1"/>
          </p:cNvSpPr>
          <p:nvPr>
            <p:ph type="dt" sz="half" idx="10"/>
          </p:nvPr>
        </p:nvSpPr>
        <p:spPr/>
        <p:txBody>
          <a:bodyPr/>
          <a:p>
            <a:fld id="{DD3B8740-252F-4FC6-B779-E7FA0D1F975F}" type="datetimeFigureOut">
              <a:rPr lang="en-IN" smtClean="0"/>
              <a:t>11-10-2023</a:t>
            </a:fld>
            <a:endParaRPr lang="en-IN"/>
          </a:p>
        </p:txBody>
      </p:sp>
      <p:sp>
        <p:nvSpPr>
          <p:cNvPr id="1048643" name="Footer Placeholder 4"/>
          <p:cNvSpPr>
            <a:spLocks noGrp="1"/>
          </p:cNvSpPr>
          <p:nvPr>
            <p:ph type="ftr" sz="quarter" idx="11"/>
          </p:nvPr>
        </p:nvSpPr>
        <p:spPr/>
        <p:txBody>
          <a:bodyPr/>
          <a:p>
            <a:endParaRPr lang="en-IN"/>
          </a:p>
        </p:txBody>
      </p:sp>
      <p:sp>
        <p:nvSpPr>
          <p:cNvPr id="1048644" name="Slide Number Placeholder 5"/>
          <p:cNvSpPr>
            <a:spLocks noGrp="1"/>
          </p:cNvSpPr>
          <p:nvPr>
            <p:ph type="sldNum" sz="quarter" idx="12"/>
          </p:nvPr>
        </p:nvSpPr>
        <p:spPr/>
        <p:txBody>
          <a:bodyPr/>
          <a:p>
            <a:fld id="{A1A3C2AE-7614-4231-AC62-EA73D412F9EB}"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78" name=""/>
        <p:cNvGrpSpPr/>
        <p:nvPr/>
      </p:nvGrpSpPr>
      <p:grpSpPr>
        <a:xfrm>
          <a:off x="0" y="0"/>
          <a:ext cx="0" cy="0"/>
          <a:chOff x="0" y="0"/>
          <a:chExt cx="0" cy="0"/>
        </a:xfrm>
      </p:grpSpPr>
      <p:sp>
        <p:nvSpPr>
          <p:cNvPr id="1048692" name="Title 1"/>
          <p:cNvSpPr>
            <a:spLocks noGrp="1"/>
          </p:cNvSpPr>
          <p:nvPr>
            <p:ph type="title"/>
          </p:nvPr>
        </p:nvSpPr>
        <p:spPr>
          <a:xfrm>
            <a:off x="707136" y="1316736"/>
            <a:ext cx="103632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93" name="Text Placeholder 2"/>
          <p:cNvSpPr>
            <a:spLocks noGrp="1"/>
          </p:cNvSpPr>
          <p:nvPr>
            <p:ph type="body" idx="1"/>
          </p:nvPr>
        </p:nvSpPr>
        <p:spPr>
          <a:xfrm>
            <a:off x="707136" y="2704664"/>
            <a:ext cx="103632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94" name="Date Placeholder 3"/>
          <p:cNvSpPr>
            <a:spLocks noGrp="1"/>
          </p:cNvSpPr>
          <p:nvPr>
            <p:ph type="dt" sz="half" idx="10"/>
          </p:nvPr>
        </p:nvSpPr>
        <p:spPr/>
        <p:txBody>
          <a:bodyPr/>
          <a:p>
            <a:fld id="{DD3B8740-252F-4FC6-B779-E7FA0D1F975F}" type="datetimeFigureOut">
              <a:rPr lang="en-IN" smtClean="0"/>
              <a:t>11-10-2023</a:t>
            </a:fld>
            <a:endParaRPr lang="en-IN"/>
          </a:p>
        </p:txBody>
      </p:sp>
      <p:sp>
        <p:nvSpPr>
          <p:cNvPr id="1048695" name="Footer Placeholder 4"/>
          <p:cNvSpPr>
            <a:spLocks noGrp="1"/>
          </p:cNvSpPr>
          <p:nvPr>
            <p:ph type="ftr" sz="quarter" idx="11"/>
          </p:nvPr>
        </p:nvSpPr>
        <p:spPr/>
        <p:txBody>
          <a:bodyPr/>
          <a:p>
            <a:endParaRPr lang="en-IN"/>
          </a:p>
        </p:txBody>
      </p:sp>
      <p:sp>
        <p:nvSpPr>
          <p:cNvPr id="1048696" name="Slide Number Placeholder 5"/>
          <p:cNvSpPr>
            <a:spLocks noGrp="1"/>
          </p:cNvSpPr>
          <p:nvPr>
            <p:ph type="sldNum" sz="quarter" idx="12"/>
          </p:nvPr>
        </p:nvSpPr>
        <p:spPr/>
        <p:txBody>
          <a:bodyPr/>
          <a:p>
            <a:fld id="{A1A3C2AE-7614-4231-AC62-EA73D412F9EB}"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8" name=""/>
        <p:cNvGrpSpPr/>
        <p:nvPr/>
      </p:nvGrpSpPr>
      <p:grpSpPr>
        <a:xfrm>
          <a:off x="0" y="0"/>
          <a:ext cx="0" cy="0"/>
          <a:chOff x="0" y="0"/>
          <a:chExt cx="0" cy="0"/>
        </a:xfrm>
      </p:grpSpPr>
      <p:sp>
        <p:nvSpPr>
          <p:cNvPr id="1048751" name="Title 1"/>
          <p:cNvSpPr>
            <a:spLocks noGrp="1"/>
          </p:cNvSpPr>
          <p:nvPr>
            <p:ph type="title"/>
          </p:nvPr>
        </p:nvSpPr>
        <p:spPr/>
        <p:txBody>
          <a:bodyPr/>
          <a:p>
            <a:r>
              <a:rPr lang="en-US"/>
              <a:t>Click to edit Master title style</a:t>
            </a:r>
            <a:endParaRPr dirty="0" lang="en-US"/>
          </a:p>
        </p:txBody>
      </p:sp>
      <p:sp>
        <p:nvSpPr>
          <p:cNvPr id="104875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3" name="Date Placeholder 3"/>
          <p:cNvSpPr>
            <a:spLocks noGrp="1"/>
          </p:cNvSpPr>
          <p:nvPr>
            <p:ph type="dt" sz="half" idx="10"/>
          </p:nvPr>
        </p:nvSpPr>
        <p:spPr/>
        <p:txBody>
          <a:bodyPr/>
          <a:p>
            <a:fld id="{7C2479A3-14D6-4B87-A258-DC0A7B0F7966}" type="datetimeFigureOut">
              <a:rPr lang="en-IN" smtClean="0"/>
              <a:t>13-10-2023</a:t>
            </a:fld>
            <a:endParaRPr lang="en-IN"/>
          </a:p>
        </p:txBody>
      </p:sp>
      <p:sp>
        <p:nvSpPr>
          <p:cNvPr id="1048754" name="Footer Placeholder 4"/>
          <p:cNvSpPr>
            <a:spLocks noGrp="1"/>
          </p:cNvSpPr>
          <p:nvPr>
            <p:ph type="ftr" sz="quarter" idx="11"/>
          </p:nvPr>
        </p:nvSpPr>
        <p:spPr/>
        <p:txBody>
          <a:bodyPr/>
          <a:p>
            <a:endParaRPr lang="en-IN"/>
          </a:p>
        </p:txBody>
      </p:sp>
      <p:sp>
        <p:nvSpPr>
          <p:cNvPr id="1048755" name="Slide Number Placeholder 5"/>
          <p:cNvSpPr>
            <a:spLocks noGrp="1"/>
          </p:cNvSpPr>
          <p:nvPr>
            <p:ph type="sldNum" sz="quarter" idx="12"/>
          </p:nvPr>
        </p:nvSpPr>
        <p:spPr/>
        <p:txBody>
          <a:bodyPr/>
          <a:p>
            <a:fld id="{FAD78BEA-E4D4-49F0-A985-399BAFBE3CB9}"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3" name=""/>
        <p:cNvGrpSpPr/>
        <p:nvPr/>
      </p:nvGrpSpPr>
      <p:grpSpPr>
        <a:xfrm>
          <a:off x="0" y="0"/>
          <a:ext cx="0" cy="0"/>
          <a:chOff x="0" y="0"/>
          <a:chExt cx="0" cy="0"/>
        </a:xfrm>
      </p:grpSpPr>
      <p:sp>
        <p:nvSpPr>
          <p:cNvPr id="1048664" name="Title 1"/>
          <p:cNvSpPr>
            <a:spLocks noGrp="1"/>
          </p:cNvSpPr>
          <p:nvPr>
            <p:ph type="title"/>
          </p:nvPr>
        </p:nvSpPr>
        <p:spPr>
          <a:xfrm>
            <a:off x="609600" y="704088"/>
            <a:ext cx="10972800" cy="1143000"/>
          </a:xfrm>
        </p:spPr>
        <p:txBody>
          <a:bodyPr/>
          <a:p>
            <a:r>
              <a:rPr kumimoji="0" lang="en-US" smtClean="0"/>
              <a:t>Click to edit Master title style</a:t>
            </a:r>
            <a:endParaRPr kumimoji="0" lang="en-US"/>
          </a:p>
        </p:txBody>
      </p:sp>
      <p:sp>
        <p:nvSpPr>
          <p:cNvPr id="1048665"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6"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7" name="Date Placeholder 4"/>
          <p:cNvSpPr>
            <a:spLocks noGrp="1"/>
          </p:cNvSpPr>
          <p:nvPr>
            <p:ph type="dt" sz="half" idx="10"/>
          </p:nvPr>
        </p:nvSpPr>
        <p:spPr/>
        <p:txBody>
          <a:bodyPr/>
          <a:p>
            <a:fld id="{DD3B8740-252F-4FC6-B779-E7FA0D1F975F}" type="datetimeFigureOut">
              <a:rPr lang="en-IN" smtClean="0"/>
              <a:t>11-10-2023</a:t>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A1A3C2AE-7614-4231-AC62-EA73D412F9EB}"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4" name=""/>
        <p:cNvGrpSpPr/>
        <p:nvPr/>
      </p:nvGrpSpPr>
      <p:grpSpPr>
        <a:xfrm>
          <a:off x="0" y="0"/>
          <a:ext cx="0" cy="0"/>
          <a:chOff x="0" y="0"/>
          <a:chExt cx="0" cy="0"/>
        </a:xfrm>
      </p:grpSpPr>
      <p:sp>
        <p:nvSpPr>
          <p:cNvPr id="1048670" name="Title 1"/>
          <p:cNvSpPr>
            <a:spLocks noGrp="1"/>
          </p:cNvSpPr>
          <p:nvPr>
            <p:ph type="title"/>
          </p:nvPr>
        </p:nvSpPr>
        <p:spPr>
          <a:xfrm>
            <a:off x="609600" y="704088"/>
            <a:ext cx="10972800" cy="1143000"/>
          </a:xfrm>
        </p:spPr>
        <p:txBody>
          <a:bodyPr anchor="b" tIns="45720"/>
          <a:p>
            <a:r>
              <a:rPr kumimoji="0" lang="en-US" smtClean="0"/>
              <a:t>Click to edit Master title style</a:t>
            </a:r>
            <a:endParaRPr kumimoji="0" lang="en-US"/>
          </a:p>
        </p:txBody>
      </p:sp>
      <p:sp>
        <p:nvSpPr>
          <p:cNvPr id="1048671" name="Text Placeholder 2"/>
          <p:cNvSpPr>
            <a:spLocks noGrp="1"/>
          </p:cNvSpPr>
          <p:nvPr>
            <p:ph type="body" idx="1"/>
          </p:nvPr>
        </p:nvSpPr>
        <p:spPr>
          <a:xfrm>
            <a:off x="609600" y="1855248"/>
            <a:ext cx="538691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72" name="Text Placeholder 3"/>
          <p:cNvSpPr>
            <a:spLocks noGrp="1"/>
          </p:cNvSpPr>
          <p:nvPr>
            <p:ph type="body" sz="half" idx="3"/>
          </p:nvPr>
        </p:nvSpPr>
        <p:spPr>
          <a:xfrm>
            <a:off x="6193367" y="1859757"/>
            <a:ext cx="5389034"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73" name="Content Placeholder 4"/>
          <p:cNvSpPr>
            <a:spLocks noGrp="1"/>
          </p:cNvSpPr>
          <p:nvPr>
            <p:ph sz="quarter" idx="2"/>
          </p:nvPr>
        </p:nvSpPr>
        <p:spPr>
          <a:xfrm>
            <a:off x="609600" y="2514600"/>
            <a:ext cx="538691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4" name="Content Placeholder 5"/>
          <p:cNvSpPr>
            <a:spLocks noGrp="1"/>
          </p:cNvSpPr>
          <p:nvPr>
            <p:ph sz="quarter" idx="4"/>
          </p:nvPr>
        </p:nvSpPr>
        <p:spPr>
          <a:xfrm>
            <a:off x="6193367" y="2514600"/>
            <a:ext cx="5389034"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5" name="Date Placeholder 6"/>
          <p:cNvSpPr>
            <a:spLocks noGrp="1"/>
          </p:cNvSpPr>
          <p:nvPr>
            <p:ph type="dt" sz="half" idx="10"/>
          </p:nvPr>
        </p:nvSpPr>
        <p:spPr/>
        <p:txBody>
          <a:bodyPr/>
          <a:p>
            <a:fld id="{DD3B8740-252F-4FC6-B779-E7FA0D1F975F}" type="datetimeFigureOut">
              <a:rPr lang="en-IN" smtClean="0"/>
              <a:t>11-10-2023</a:t>
            </a:fld>
            <a:endParaRPr lang="en-IN"/>
          </a:p>
        </p:txBody>
      </p:sp>
      <p:sp>
        <p:nvSpPr>
          <p:cNvPr id="1048676" name="Footer Placeholder 7"/>
          <p:cNvSpPr>
            <a:spLocks noGrp="1"/>
          </p:cNvSpPr>
          <p:nvPr>
            <p:ph type="ftr" sz="quarter" idx="11"/>
          </p:nvPr>
        </p:nvSpPr>
        <p:spPr/>
        <p:txBody>
          <a:bodyPr/>
          <a:p>
            <a:endParaRPr lang="en-IN"/>
          </a:p>
        </p:txBody>
      </p:sp>
      <p:sp>
        <p:nvSpPr>
          <p:cNvPr id="1048677" name="Slide Number Placeholder 8"/>
          <p:cNvSpPr>
            <a:spLocks noGrp="1"/>
          </p:cNvSpPr>
          <p:nvPr>
            <p:ph type="sldNum" sz="quarter" idx="12"/>
          </p:nvPr>
        </p:nvSpPr>
        <p:spPr/>
        <p:txBody>
          <a:bodyPr/>
          <a:p>
            <a:fld id="{A1A3C2AE-7614-4231-AC62-EA73D412F9EB}"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5" name=""/>
        <p:cNvGrpSpPr/>
        <p:nvPr/>
      </p:nvGrpSpPr>
      <p:grpSpPr>
        <a:xfrm>
          <a:off x="0" y="0"/>
          <a:ext cx="0" cy="0"/>
          <a:chOff x="0" y="0"/>
          <a:chExt cx="0" cy="0"/>
        </a:xfrm>
      </p:grpSpPr>
      <p:sp>
        <p:nvSpPr>
          <p:cNvPr id="1048678" name="Title 1"/>
          <p:cNvSpPr>
            <a:spLocks noGrp="1"/>
          </p:cNvSpPr>
          <p:nvPr>
            <p:ph type="title"/>
          </p:nvPr>
        </p:nvSpPr>
        <p:spPr>
          <a:xfrm>
            <a:off x="609600" y="704088"/>
            <a:ext cx="110744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79" name="Date Placeholder 2"/>
          <p:cNvSpPr>
            <a:spLocks noGrp="1"/>
          </p:cNvSpPr>
          <p:nvPr>
            <p:ph type="dt" sz="half" idx="10"/>
          </p:nvPr>
        </p:nvSpPr>
        <p:spPr/>
        <p:txBody>
          <a:bodyPr/>
          <a:p>
            <a:fld id="{DD3B8740-252F-4FC6-B779-E7FA0D1F975F}" type="datetimeFigureOut">
              <a:rPr lang="en-IN" smtClean="0"/>
              <a:t>11-10-2023</a:t>
            </a:fld>
            <a:endParaRPr lang="en-IN"/>
          </a:p>
        </p:txBody>
      </p:sp>
      <p:sp>
        <p:nvSpPr>
          <p:cNvPr id="1048680" name="Footer Placeholder 3"/>
          <p:cNvSpPr>
            <a:spLocks noGrp="1"/>
          </p:cNvSpPr>
          <p:nvPr>
            <p:ph type="ftr" sz="quarter" idx="11"/>
          </p:nvPr>
        </p:nvSpPr>
        <p:spPr/>
        <p:txBody>
          <a:bodyPr/>
          <a:p>
            <a:endParaRPr lang="en-IN"/>
          </a:p>
        </p:txBody>
      </p:sp>
      <p:sp>
        <p:nvSpPr>
          <p:cNvPr id="1048681" name="Slide Number Placeholder 4"/>
          <p:cNvSpPr>
            <a:spLocks noGrp="1"/>
          </p:cNvSpPr>
          <p:nvPr>
            <p:ph type="sldNum" sz="quarter" idx="12"/>
          </p:nvPr>
        </p:nvSpPr>
        <p:spPr/>
        <p:txBody>
          <a:bodyPr/>
          <a:p>
            <a:fld id="{A1A3C2AE-7614-4231-AC62-EA73D412F9EB}"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2" name=""/>
        <p:cNvGrpSpPr/>
        <p:nvPr/>
      </p:nvGrpSpPr>
      <p:grpSpPr>
        <a:xfrm>
          <a:off x="0" y="0"/>
          <a:ext cx="0" cy="0"/>
          <a:chOff x="0" y="0"/>
          <a:chExt cx="0" cy="0"/>
        </a:xfrm>
      </p:grpSpPr>
      <p:sp>
        <p:nvSpPr>
          <p:cNvPr id="1048661" name="Date Placeholder 1"/>
          <p:cNvSpPr>
            <a:spLocks noGrp="1"/>
          </p:cNvSpPr>
          <p:nvPr>
            <p:ph type="dt" sz="half" idx="10"/>
          </p:nvPr>
        </p:nvSpPr>
        <p:spPr/>
        <p:txBody>
          <a:bodyPr/>
          <a:p>
            <a:fld id="{DD3B8740-252F-4FC6-B779-E7FA0D1F975F}" type="datetimeFigureOut">
              <a:rPr lang="en-IN" smtClean="0"/>
              <a:t>11-10-2023</a:t>
            </a:fld>
            <a:endParaRPr lang="en-IN"/>
          </a:p>
        </p:txBody>
      </p:sp>
      <p:sp>
        <p:nvSpPr>
          <p:cNvPr id="1048662" name="Footer Placeholder 2"/>
          <p:cNvSpPr>
            <a:spLocks noGrp="1"/>
          </p:cNvSpPr>
          <p:nvPr>
            <p:ph type="ftr" sz="quarter" idx="11"/>
          </p:nvPr>
        </p:nvSpPr>
        <p:spPr/>
        <p:txBody>
          <a:bodyPr/>
          <a:p>
            <a:endParaRPr lang="en-IN"/>
          </a:p>
        </p:txBody>
      </p:sp>
      <p:sp>
        <p:nvSpPr>
          <p:cNvPr id="1048663" name="Slide Number Placeholder 3"/>
          <p:cNvSpPr>
            <a:spLocks noGrp="1"/>
          </p:cNvSpPr>
          <p:nvPr>
            <p:ph type="sldNum" sz="quarter" idx="12"/>
          </p:nvPr>
        </p:nvSpPr>
        <p:spPr/>
        <p:txBody>
          <a:bodyPr/>
          <a:p>
            <a:fld id="{A1A3C2AE-7614-4231-AC62-EA73D412F9EB}"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45" name="Title 1"/>
          <p:cNvSpPr>
            <a:spLocks noGrp="1"/>
          </p:cNvSpPr>
          <p:nvPr>
            <p:ph type="title"/>
          </p:nvPr>
        </p:nvSpPr>
        <p:spPr>
          <a:xfrm>
            <a:off x="914400" y="514352"/>
            <a:ext cx="36576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46" name="Text Placeholder 2"/>
          <p:cNvSpPr>
            <a:spLocks noGrp="1"/>
          </p:cNvSpPr>
          <p:nvPr>
            <p:ph type="body" idx="2"/>
          </p:nvPr>
        </p:nvSpPr>
        <p:spPr>
          <a:xfrm>
            <a:off x="914400" y="1676400"/>
            <a:ext cx="36576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647" name="Content Placeholder 3"/>
          <p:cNvSpPr>
            <a:spLocks noGrp="1"/>
          </p:cNvSpPr>
          <p:nvPr>
            <p:ph sz="half" idx="1"/>
          </p:nvPr>
        </p:nvSpPr>
        <p:spPr>
          <a:xfrm>
            <a:off x="4766734" y="1676400"/>
            <a:ext cx="6815667"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8" name="Date Placeholder 4"/>
          <p:cNvSpPr>
            <a:spLocks noGrp="1"/>
          </p:cNvSpPr>
          <p:nvPr>
            <p:ph type="dt" sz="half" idx="10"/>
          </p:nvPr>
        </p:nvSpPr>
        <p:spPr/>
        <p:txBody>
          <a:bodyPr/>
          <a:p>
            <a:fld id="{DD3B8740-252F-4FC6-B779-E7FA0D1F975F}" type="datetimeFigureOut">
              <a:rPr lang="en-IN" smtClean="0"/>
              <a:t>11-10-2023</a:t>
            </a:fld>
            <a:endParaRPr lang="en-IN"/>
          </a:p>
        </p:txBody>
      </p:sp>
      <p:sp>
        <p:nvSpPr>
          <p:cNvPr id="1048649" name="Footer Placeholder 5"/>
          <p:cNvSpPr>
            <a:spLocks noGrp="1"/>
          </p:cNvSpPr>
          <p:nvPr>
            <p:ph type="ftr" sz="quarter" idx="11"/>
          </p:nvPr>
        </p:nvSpPr>
        <p:spPr/>
        <p:txBody>
          <a:bodyPr/>
          <a:p>
            <a:endParaRPr lang="en-IN"/>
          </a:p>
        </p:txBody>
      </p:sp>
      <p:sp>
        <p:nvSpPr>
          <p:cNvPr id="1048650" name="Slide Number Placeholder 6"/>
          <p:cNvSpPr>
            <a:spLocks noGrp="1"/>
          </p:cNvSpPr>
          <p:nvPr>
            <p:ph type="sldNum" sz="quarter" idx="12"/>
          </p:nvPr>
        </p:nvSpPr>
        <p:spPr/>
        <p:txBody>
          <a:bodyPr/>
          <a:p>
            <a:fld id="{A1A3C2AE-7614-4231-AC62-EA73D412F9EB}"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71" name=""/>
        <p:cNvGrpSpPr/>
        <p:nvPr/>
      </p:nvGrpSpPr>
      <p:grpSpPr>
        <a:xfrm>
          <a:off x="0" y="0"/>
          <a:ext cx="0" cy="0"/>
          <a:chOff x="0" y="0"/>
          <a:chExt cx="0" cy="0"/>
        </a:xfrm>
      </p:grpSpPr>
      <p:sp>
        <p:nvSpPr>
          <p:cNvPr id="1048651"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52" name="Right Triangle 11"/>
          <p:cNvSpPr/>
          <p:nvPr/>
        </p:nvSpPr>
        <p:spPr>
          <a:xfrm rot="420000" flipV="1">
            <a:off x="10672180" y="5359769"/>
            <a:ext cx="207264"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53" name="Title 1"/>
          <p:cNvSpPr>
            <a:spLocks noGrp="1"/>
          </p:cNvSpPr>
          <p:nvPr>
            <p:ph type="title"/>
          </p:nvPr>
        </p:nvSpPr>
        <p:spPr>
          <a:xfrm>
            <a:off x="812800" y="1176996"/>
            <a:ext cx="2950464"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654" name="Text Placeholder 3"/>
          <p:cNvSpPr>
            <a:spLocks noGrp="1"/>
          </p:cNvSpPr>
          <p:nvPr>
            <p:ph type="body" sz="half" idx="2"/>
          </p:nvPr>
        </p:nvSpPr>
        <p:spPr>
          <a:xfrm>
            <a:off x="812800" y="2828785"/>
            <a:ext cx="29464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55" name="Date Placeholder 4"/>
          <p:cNvSpPr>
            <a:spLocks noGrp="1"/>
          </p:cNvSpPr>
          <p:nvPr>
            <p:ph type="dt" sz="half" idx="10"/>
          </p:nvPr>
        </p:nvSpPr>
        <p:spPr/>
        <p:txBody>
          <a:bodyPr/>
          <a:p>
            <a:fld id="{DD3B8740-252F-4FC6-B779-E7FA0D1F975F}" type="datetimeFigureOut">
              <a:rPr lang="en-IN" smtClean="0"/>
              <a:t>11-10-2023</a:t>
            </a:fld>
            <a:endParaRPr lang="en-IN"/>
          </a:p>
        </p:txBody>
      </p:sp>
      <p:sp>
        <p:nvSpPr>
          <p:cNvPr id="1048656" name="Footer Placeholder 5"/>
          <p:cNvSpPr>
            <a:spLocks noGrp="1"/>
          </p:cNvSpPr>
          <p:nvPr>
            <p:ph type="ftr" sz="quarter" idx="11"/>
          </p:nvPr>
        </p:nvSpPr>
        <p:spPr/>
        <p:txBody>
          <a:bodyPr/>
          <a:p>
            <a:endParaRPr lang="en-IN"/>
          </a:p>
        </p:txBody>
      </p:sp>
      <p:sp>
        <p:nvSpPr>
          <p:cNvPr id="1048657" name="Slide Number Placeholder 6"/>
          <p:cNvSpPr>
            <a:spLocks noGrp="1"/>
          </p:cNvSpPr>
          <p:nvPr>
            <p:ph type="sldNum" sz="quarter" idx="12"/>
          </p:nvPr>
        </p:nvSpPr>
        <p:spPr>
          <a:xfrm>
            <a:off x="10769600" y="6356350"/>
            <a:ext cx="812800" cy="365125"/>
          </a:xfrm>
        </p:spPr>
        <p:txBody>
          <a:bodyPr/>
          <a:p>
            <a:fld id="{A1A3C2AE-7614-4231-AC62-EA73D412F9EB}" type="slidenum">
              <a:rPr lang="en-IN" smtClean="0"/>
              <a:t>‹#›</a:t>
            </a:fld>
            <a:endParaRPr lang="en-IN"/>
          </a:p>
        </p:txBody>
      </p:sp>
      <p:sp>
        <p:nvSpPr>
          <p:cNvPr id="1048658" name="Picture Placeholder 2"/>
          <p:cNvSpPr>
            <a:spLocks noGrp="1"/>
          </p:cNvSpPr>
          <p:nvPr>
            <p:ph type="pic" idx="1"/>
          </p:nvPr>
        </p:nvSpPr>
        <p:spPr>
          <a:xfrm rot="420000">
            <a:off x="4647724" y="1199517"/>
            <a:ext cx="615696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659" name="Freeform 9"/>
          <p:cNvSpPr/>
          <p:nvPr/>
        </p:nvSpPr>
        <p:spPr bwMode="auto">
          <a:xfrm flipV="1">
            <a:off x="-12699" y="5816600"/>
            <a:ext cx="1221740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60" name="Freeform 10"/>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7" name=""/>
        <p:cNvGrpSpPr/>
        <p:nvPr/>
      </p:nvGrpSpPr>
      <p:grpSpPr>
        <a:xfrm>
          <a:off x="0" y="0"/>
          <a:ext cx="0" cy="0"/>
          <a:chOff x="0" y="0"/>
          <a:chExt cx="0" cy="0"/>
        </a:xfrm>
      </p:grpSpPr>
      <p:sp>
        <p:nvSpPr>
          <p:cNvPr id="1048687" name="Title 1"/>
          <p:cNvSpPr>
            <a:spLocks noGrp="1"/>
          </p:cNvSpPr>
          <p:nvPr>
            <p:ph type="title"/>
          </p:nvPr>
        </p:nvSpPr>
        <p:spPr/>
        <p:txBody>
          <a:bodyPr/>
          <a:p>
            <a:r>
              <a:rPr kumimoji="0" lang="en-US" smtClean="0"/>
              <a:t>Click to edit Master title style</a:t>
            </a:r>
            <a:endParaRPr kumimoji="0" lang="en-US"/>
          </a:p>
        </p:txBody>
      </p:sp>
      <p:sp>
        <p:nvSpPr>
          <p:cNvPr id="1048688"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9" name="Date Placeholder 3"/>
          <p:cNvSpPr>
            <a:spLocks noGrp="1"/>
          </p:cNvSpPr>
          <p:nvPr>
            <p:ph type="dt" sz="half" idx="10"/>
          </p:nvPr>
        </p:nvSpPr>
        <p:spPr/>
        <p:txBody>
          <a:bodyPr/>
          <a:p>
            <a:fld id="{DD3B8740-252F-4FC6-B779-E7FA0D1F975F}" type="datetimeFigureOut">
              <a:rPr lang="en-IN" smtClean="0"/>
              <a:t>11-10-2023</a:t>
            </a:fld>
            <a:endParaRPr lang="en-IN"/>
          </a:p>
        </p:txBody>
      </p:sp>
      <p:sp>
        <p:nvSpPr>
          <p:cNvPr id="1048690" name="Footer Placeholder 4"/>
          <p:cNvSpPr>
            <a:spLocks noGrp="1"/>
          </p:cNvSpPr>
          <p:nvPr>
            <p:ph type="ftr" sz="quarter" idx="11"/>
          </p:nvPr>
        </p:nvSpPr>
        <p:spPr/>
        <p:txBody>
          <a:bodyPr/>
          <a:p>
            <a:endParaRPr lang="en-IN"/>
          </a:p>
        </p:txBody>
      </p:sp>
      <p:sp>
        <p:nvSpPr>
          <p:cNvPr id="1048691" name="Slide Number Placeholder 5"/>
          <p:cNvSpPr>
            <a:spLocks noGrp="1"/>
          </p:cNvSpPr>
          <p:nvPr>
            <p:ph type="sldNum" sz="quarter" idx="12"/>
          </p:nvPr>
        </p:nvSpPr>
        <p:spPr/>
        <p:txBody>
          <a:bodyPr/>
          <a:p>
            <a:fld id="{A1A3C2AE-7614-4231-AC62-EA73D412F9EB}"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6" name=""/>
        <p:cNvGrpSpPr/>
        <p:nvPr/>
      </p:nvGrpSpPr>
      <p:grpSpPr>
        <a:xfrm>
          <a:off x="0" y="0"/>
          <a:ext cx="0" cy="0"/>
          <a:chOff x="0" y="0"/>
          <a:chExt cx="0" cy="0"/>
        </a:xfrm>
      </p:grpSpPr>
      <p:sp>
        <p:nvSpPr>
          <p:cNvPr id="1048682" name="Vertical Title 1"/>
          <p:cNvSpPr>
            <a:spLocks noGrp="1"/>
          </p:cNvSpPr>
          <p:nvPr>
            <p:ph type="title" orient="vert"/>
          </p:nvPr>
        </p:nvSpPr>
        <p:spPr>
          <a:xfrm>
            <a:off x="8839200" y="914401"/>
            <a:ext cx="2743200" cy="5211763"/>
          </a:xfrm>
        </p:spPr>
        <p:txBody>
          <a:bodyPr vert="eaVert"/>
          <a:p>
            <a:r>
              <a:rPr kumimoji="0" lang="en-US" smtClean="0"/>
              <a:t>Click to edit Master title style</a:t>
            </a:r>
            <a:endParaRPr kumimoji="0" lang="en-US"/>
          </a:p>
        </p:txBody>
      </p:sp>
      <p:sp>
        <p:nvSpPr>
          <p:cNvPr id="1048683" name="Vertical Text Placeholder 2"/>
          <p:cNvSpPr>
            <a:spLocks noGrp="1"/>
          </p:cNvSpPr>
          <p:nvPr>
            <p:ph type="body" orient="vert" idx="1"/>
          </p:nvPr>
        </p:nvSpPr>
        <p:spPr>
          <a:xfrm>
            <a:off x="609600" y="914401"/>
            <a:ext cx="8026400"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4" name="Date Placeholder 3"/>
          <p:cNvSpPr>
            <a:spLocks noGrp="1"/>
          </p:cNvSpPr>
          <p:nvPr>
            <p:ph type="dt" sz="half" idx="10"/>
          </p:nvPr>
        </p:nvSpPr>
        <p:spPr/>
        <p:txBody>
          <a:bodyPr/>
          <a:p>
            <a:fld id="{DD3B8740-252F-4FC6-B779-E7FA0D1F975F}" type="datetimeFigureOut">
              <a:rPr lang="en-IN" smtClean="0"/>
              <a:t>11-10-2023</a:t>
            </a:fld>
            <a:endParaRPr lang="en-IN"/>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fld id="{A1A3C2AE-7614-4231-AC62-EA73D412F9EB}"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5" name=""/>
        <p:cNvGrpSpPr/>
        <p:nvPr/>
      </p:nvGrpSpPr>
      <p:grpSpPr>
        <a:xfrm>
          <a:off x="0" y="0"/>
          <a:ext cx="0" cy="0"/>
          <a:chOff x="0" y="0"/>
          <a:chExt cx="0" cy="0"/>
        </a:xfrm>
      </p:grpSpPr>
      <p:sp>
        <p:nvSpPr>
          <p:cNvPr id="1048733"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34"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5" name="Date Placeholder 3"/>
          <p:cNvSpPr>
            <a:spLocks noGrp="1"/>
          </p:cNvSpPr>
          <p:nvPr>
            <p:ph type="dt" sz="half" idx="10"/>
          </p:nvPr>
        </p:nvSpPr>
        <p:spPr/>
        <p:txBody>
          <a:bodyPr/>
          <a:p>
            <a:fld id="{7C2479A3-14D6-4B87-A258-DC0A7B0F7966}" type="datetimeFigureOut">
              <a:rPr lang="en-IN" smtClean="0"/>
              <a:t>13-10-2023</a:t>
            </a:fld>
            <a:endParaRPr lang="en-IN"/>
          </a:p>
        </p:txBody>
      </p:sp>
      <p:sp>
        <p:nvSpPr>
          <p:cNvPr id="1048736" name="Footer Placeholder 4"/>
          <p:cNvSpPr>
            <a:spLocks noGrp="1"/>
          </p:cNvSpPr>
          <p:nvPr>
            <p:ph type="ftr" sz="quarter" idx="11"/>
          </p:nvPr>
        </p:nvSpPr>
        <p:spPr/>
        <p:txBody>
          <a:bodyPr/>
          <a:p>
            <a:endParaRPr lang="en-IN"/>
          </a:p>
        </p:txBody>
      </p:sp>
      <p:sp>
        <p:nvSpPr>
          <p:cNvPr id="1048737" name="Slide Number Placeholder 5"/>
          <p:cNvSpPr>
            <a:spLocks noGrp="1"/>
          </p:cNvSpPr>
          <p:nvPr>
            <p:ph type="sldNum" sz="quarter" idx="12"/>
          </p:nvPr>
        </p:nvSpPr>
        <p:spPr/>
        <p:txBody>
          <a:bodyPr/>
          <a:p>
            <a:fld id="{FAD78BEA-E4D4-49F0-A985-399BAFBE3CB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0" name=""/>
        <p:cNvGrpSpPr/>
        <p:nvPr/>
      </p:nvGrpSpPr>
      <p:grpSpPr>
        <a:xfrm>
          <a:off x="0" y="0"/>
          <a:ext cx="0" cy="0"/>
          <a:chOff x="0" y="0"/>
          <a:chExt cx="0" cy="0"/>
        </a:xfrm>
      </p:grpSpPr>
      <p:sp>
        <p:nvSpPr>
          <p:cNvPr id="1048761" name="Title 1"/>
          <p:cNvSpPr>
            <a:spLocks noGrp="1"/>
          </p:cNvSpPr>
          <p:nvPr>
            <p:ph type="title"/>
          </p:nvPr>
        </p:nvSpPr>
        <p:spPr/>
        <p:txBody>
          <a:bodyPr/>
          <a:p>
            <a:r>
              <a:rPr lang="en-US"/>
              <a:t>Click to edit Master title style</a:t>
            </a:r>
            <a:endParaRPr dirty="0" lang="en-US"/>
          </a:p>
        </p:txBody>
      </p:sp>
      <p:sp>
        <p:nvSpPr>
          <p:cNvPr id="1048762"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3"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4" name="Date Placeholder 4"/>
          <p:cNvSpPr>
            <a:spLocks noGrp="1"/>
          </p:cNvSpPr>
          <p:nvPr>
            <p:ph type="dt" sz="half" idx="10"/>
          </p:nvPr>
        </p:nvSpPr>
        <p:spPr/>
        <p:txBody>
          <a:bodyPr/>
          <a:p>
            <a:fld id="{7C2479A3-14D6-4B87-A258-DC0A7B0F7966}" type="datetimeFigureOut">
              <a:rPr lang="en-IN" smtClean="0"/>
              <a:t>13-10-2023</a:t>
            </a:fld>
            <a:endParaRPr lang="en-IN"/>
          </a:p>
        </p:txBody>
      </p:sp>
      <p:sp>
        <p:nvSpPr>
          <p:cNvPr id="1048765" name="Footer Placeholder 5"/>
          <p:cNvSpPr>
            <a:spLocks noGrp="1"/>
          </p:cNvSpPr>
          <p:nvPr>
            <p:ph type="ftr" sz="quarter" idx="11"/>
          </p:nvPr>
        </p:nvSpPr>
        <p:spPr/>
        <p:txBody>
          <a:bodyPr/>
          <a:p>
            <a:endParaRPr lang="en-IN"/>
          </a:p>
        </p:txBody>
      </p:sp>
      <p:sp>
        <p:nvSpPr>
          <p:cNvPr id="1048766" name="Slide Number Placeholder 6"/>
          <p:cNvSpPr>
            <a:spLocks noGrp="1"/>
          </p:cNvSpPr>
          <p:nvPr>
            <p:ph type="sldNum" sz="quarter" idx="12"/>
          </p:nvPr>
        </p:nvSpPr>
        <p:spPr/>
        <p:txBody>
          <a:bodyPr/>
          <a:p>
            <a:fld id="{FAD78BEA-E4D4-49F0-A985-399BAFBE3CB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6" name=""/>
        <p:cNvGrpSpPr/>
        <p:nvPr/>
      </p:nvGrpSpPr>
      <p:grpSpPr>
        <a:xfrm>
          <a:off x="0" y="0"/>
          <a:ext cx="0" cy="0"/>
          <a:chOff x="0" y="0"/>
          <a:chExt cx="0" cy="0"/>
        </a:xfrm>
      </p:grpSpPr>
      <p:sp>
        <p:nvSpPr>
          <p:cNvPr id="1048738" name="Title 1"/>
          <p:cNvSpPr>
            <a:spLocks noGrp="1"/>
          </p:cNvSpPr>
          <p:nvPr>
            <p:ph type="title"/>
          </p:nvPr>
        </p:nvSpPr>
        <p:spPr/>
        <p:txBody>
          <a:bodyPr/>
          <a:p>
            <a:r>
              <a:rPr lang="en-US"/>
              <a:t>Click to edit Master title style</a:t>
            </a:r>
            <a:endParaRPr dirty="0" lang="en-US"/>
          </a:p>
        </p:txBody>
      </p:sp>
      <p:sp>
        <p:nvSpPr>
          <p:cNvPr id="1048739"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0"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2"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3" name="Date Placeholder 6"/>
          <p:cNvSpPr>
            <a:spLocks noGrp="1"/>
          </p:cNvSpPr>
          <p:nvPr>
            <p:ph type="dt" sz="half" idx="10"/>
          </p:nvPr>
        </p:nvSpPr>
        <p:spPr/>
        <p:txBody>
          <a:bodyPr/>
          <a:p>
            <a:fld id="{7C2479A3-14D6-4B87-A258-DC0A7B0F7966}" type="datetimeFigureOut">
              <a:rPr lang="en-IN" smtClean="0"/>
              <a:t>13-10-2023</a:t>
            </a:fld>
            <a:endParaRPr lang="en-IN"/>
          </a:p>
        </p:txBody>
      </p:sp>
      <p:sp>
        <p:nvSpPr>
          <p:cNvPr id="1048744" name="Footer Placeholder 7"/>
          <p:cNvSpPr>
            <a:spLocks noGrp="1"/>
          </p:cNvSpPr>
          <p:nvPr>
            <p:ph type="ftr" sz="quarter" idx="11"/>
          </p:nvPr>
        </p:nvSpPr>
        <p:spPr/>
        <p:txBody>
          <a:bodyPr/>
          <a:p>
            <a:endParaRPr lang="en-IN"/>
          </a:p>
        </p:txBody>
      </p:sp>
      <p:sp>
        <p:nvSpPr>
          <p:cNvPr id="1048745" name="Slide Number Placeholder 8"/>
          <p:cNvSpPr>
            <a:spLocks noGrp="1"/>
          </p:cNvSpPr>
          <p:nvPr>
            <p:ph type="sldNum" sz="quarter" idx="12"/>
          </p:nvPr>
        </p:nvSpPr>
        <p:spPr/>
        <p:txBody>
          <a:bodyPr/>
          <a:p>
            <a:fld id="{FAD78BEA-E4D4-49F0-A985-399BAFBE3CB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0" name=""/>
        <p:cNvGrpSpPr/>
        <p:nvPr/>
      </p:nvGrpSpPr>
      <p:grpSpPr>
        <a:xfrm>
          <a:off x="0" y="0"/>
          <a:ext cx="0" cy="0"/>
          <a:chOff x="0" y="0"/>
          <a:chExt cx="0" cy="0"/>
        </a:xfrm>
      </p:grpSpPr>
      <p:sp>
        <p:nvSpPr>
          <p:cNvPr id="1048702"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703" name="Date Placeholder 2"/>
          <p:cNvSpPr>
            <a:spLocks noGrp="1"/>
          </p:cNvSpPr>
          <p:nvPr>
            <p:ph type="dt" sz="half" idx="10"/>
          </p:nvPr>
        </p:nvSpPr>
        <p:spPr/>
        <p:txBody>
          <a:bodyPr/>
          <a:p>
            <a:fld id="{7C2479A3-14D6-4B87-A258-DC0A7B0F7966}" type="datetimeFigureOut">
              <a:rPr lang="en-IN" smtClean="0"/>
              <a:t>13-10-2023</a:t>
            </a:fld>
            <a:endParaRPr lang="en-IN"/>
          </a:p>
        </p:txBody>
      </p:sp>
      <p:sp>
        <p:nvSpPr>
          <p:cNvPr id="1048704" name="Footer Placeholder 3"/>
          <p:cNvSpPr>
            <a:spLocks noGrp="1"/>
          </p:cNvSpPr>
          <p:nvPr>
            <p:ph type="ftr" sz="quarter" idx="11"/>
          </p:nvPr>
        </p:nvSpPr>
        <p:spPr/>
        <p:txBody>
          <a:bodyPr/>
          <a:p>
            <a:endParaRPr lang="en-IN"/>
          </a:p>
        </p:txBody>
      </p:sp>
      <p:sp>
        <p:nvSpPr>
          <p:cNvPr id="1048705" name="Slide Number Placeholder 4"/>
          <p:cNvSpPr>
            <a:spLocks noGrp="1"/>
          </p:cNvSpPr>
          <p:nvPr>
            <p:ph type="sldNum" sz="quarter" idx="12"/>
          </p:nvPr>
        </p:nvSpPr>
        <p:spPr/>
        <p:txBody>
          <a:bodyPr/>
          <a:p>
            <a:fld id="{FAD78BEA-E4D4-49F0-A985-399BAFBE3CB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0" name=""/>
        <p:cNvGrpSpPr/>
        <p:nvPr/>
      </p:nvGrpSpPr>
      <p:grpSpPr>
        <a:xfrm>
          <a:off x="0" y="0"/>
          <a:ext cx="0" cy="0"/>
          <a:chOff x="0" y="0"/>
          <a:chExt cx="0" cy="0"/>
        </a:xfrm>
      </p:grpSpPr>
      <p:sp>
        <p:nvSpPr>
          <p:cNvPr id="1048603" name="Date Placeholder 1"/>
          <p:cNvSpPr>
            <a:spLocks noGrp="1"/>
          </p:cNvSpPr>
          <p:nvPr>
            <p:ph type="dt" sz="half" idx="10"/>
          </p:nvPr>
        </p:nvSpPr>
        <p:spPr/>
        <p:txBody>
          <a:bodyPr/>
          <a:p>
            <a:fld id="{7C2479A3-14D6-4B87-A258-DC0A7B0F7966}" type="datetimeFigureOut">
              <a:rPr lang="en-IN" smtClean="0"/>
              <a:t>13-10-2023</a:t>
            </a:fld>
            <a:endParaRPr lang="en-IN"/>
          </a:p>
        </p:txBody>
      </p:sp>
      <p:sp>
        <p:nvSpPr>
          <p:cNvPr id="1048604" name="Footer Placeholder 2"/>
          <p:cNvSpPr>
            <a:spLocks noGrp="1"/>
          </p:cNvSpPr>
          <p:nvPr>
            <p:ph type="ftr" sz="quarter" idx="11"/>
          </p:nvPr>
        </p:nvSpPr>
        <p:spPr/>
        <p:txBody>
          <a:bodyPr/>
          <a:p>
            <a:endParaRPr lang="en-IN"/>
          </a:p>
        </p:txBody>
      </p:sp>
      <p:sp>
        <p:nvSpPr>
          <p:cNvPr id="1048605" name="Slide Number Placeholder 3"/>
          <p:cNvSpPr>
            <a:spLocks noGrp="1"/>
          </p:cNvSpPr>
          <p:nvPr>
            <p:ph type="sldNum" sz="quarter" idx="12"/>
          </p:nvPr>
        </p:nvSpPr>
        <p:spPr/>
        <p:txBody>
          <a:bodyPr/>
          <a:p>
            <a:fld id="{FAD78BEA-E4D4-49F0-A985-399BAFBE3CB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2" name=""/>
        <p:cNvGrpSpPr/>
        <p:nvPr/>
      </p:nvGrpSpPr>
      <p:grpSpPr>
        <a:xfrm>
          <a:off x="0" y="0"/>
          <a:ext cx="0" cy="0"/>
          <a:chOff x="0" y="0"/>
          <a:chExt cx="0" cy="0"/>
        </a:xfrm>
      </p:grpSpPr>
      <p:sp>
        <p:nvSpPr>
          <p:cNvPr id="1048773"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74"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5"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76" name="Date Placeholder 4"/>
          <p:cNvSpPr>
            <a:spLocks noGrp="1"/>
          </p:cNvSpPr>
          <p:nvPr>
            <p:ph type="dt" sz="half" idx="10"/>
          </p:nvPr>
        </p:nvSpPr>
        <p:spPr/>
        <p:txBody>
          <a:bodyPr/>
          <a:p>
            <a:fld id="{7C2479A3-14D6-4B87-A258-DC0A7B0F7966}" type="datetimeFigureOut">
              <a:rPr lang="en-IN" smtClean="0"/>
              <a:t>13-10-2023</a:t>
            </a:fld>
            <a:endParaRPr lang="en-IN"/>
          </a:p>
        </p:txBody>
      </p:sp>
      <p:sp>
        <p:nvSpPr>
          <p:cNvPr id="1048777" name="Footer Placeholder 5"/>
          <p:cNvSpPr>
            <a:spLocks noGrp="1"/>
          </p:cNvSpPr>
          <p:nvPr>
            <p:ph type="ftr" sz="quarter" idx="11"/>
          </p:nvPr>
        </p:nvSpPr>
        <p:spPr/>
        <p:txBody>
          <a:bodyPr/>
          <a:p>
            <a:endParaRPr lang="en-IN"/>
          </a:p>
        </p:txBody>
      </p:sp>
      <p:sp>
        <p:nvSpPr>
          <p:cNvPr id="1048778" name="Slide Number Placeholder 6"/>
          <p:cNvSpPr>
            <a:spLocks noGrp="1"/>
          </p:cNvSpPr>
          <p:nvPr>
            <p:ph type="sldNum" sz="quarter" idx="12"/>
          </p:nvPr>
        </p:nvSpPr>
        <p:spPr/>
        <p:txBody>
          <a:bodyPr/>
          <a:p>
            <a:fld id="{FAD78BEA-E4D4-49F0-A985-399BAFBE3CB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3" name=""/>
        <p:cNvGrpSpPr/>
        <p:nvPr/>
      </p:nvGrpSpPr>
      <p:grpSpPr>
        <a:xfrm>
          <a:off x="0" y="0"/>
          <a:ext cx="0" cy="0"/>
          <a:chOff x="0" y="0"/>
          <a:chExt cx="0" cy="0"/>
        </a:xfrm>
      </p:grpSpPr>
      <p:sp>
        <p:nvSpPr>
          <p:cNvPr id="1048722"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723"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24"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5" name="Footer Placeholder 5"/>
          <p:cNvSpPr>
            <a:spLocks noGrp="1"/>
          </p:cNvSpPr>
          <p:nvPr>
            <p:ph type="ftr" sz="quarter" idx="11"/>
          </p:nvPr>
        </p:nvSpPr>
        <p:spPr/>
        <p:txBody>
          <a:bodyPr/>
          <a:p>
            <a:endParaRPr lang="en-IN"/>
          </a:p>
        </p:txBody>
      </p:sp>
      <p:sp>
        <p:nvSpPr>
          <p:cNvPr id="1048726" name="Slide Number Placeholder 6"/>
          <p:cNvSpPr>
            <a:spLocks noGrp="1"/>
          </p:cNvSpPr>
          <p:nvPr>
            <p:ph type="sldNum" sz="quarter" idx="12"/>
          </p:nvPr>
        </p:nvSpPr>
        <p:spPr/>
        <p:txBody>
          <a:bodyPr/>
          <a:p>
            <a:fld id="{FAD78BEA-E4D4-49F0-A985-399BAFBE3CB9}" type="slidenum">
              <a:rPr lang="en-IN" smtClean="0"/>
              <a:t>‹#›</a:t>
            </a:fld>
            <a:endParaRPr lang="en-IN"/>
          </a:p>
        </p:txBody>
      </p:sp>
      <p:sp>
        <p:nvSpPr>
          <p:cNvPr id="1048727" name="Date Placeholder 4"/>
          <p:cNvSpPr>
            <a:spLocks noGrp="1"/>
          </p:cNvSpPr>
          <p:nvPr>
            <p:ph type="dt" sz="half" idx="10"/>
          </p:nvPr>
        </p:nvSpPr>
        <p:spPr/>
        <p:txBody>
          <a:bodyPr/>
          <a:p>
            <a:fld id="{7C2479A3-14D6-4B87-A258-DC0A7B0F7966}" type="datetimeFigureOut">
              <a:rPr lang="en-IN" smtClean="0"/>
              <a:t>13-10-2023</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grpSp>
        <p:nvGrpSpPr>
          <p:cNvPr id="14"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7C2479A3-14D6-4B87-A258-DC0A7B0F7966}" type="datetimeFigureOut">
              <a:rPr lang="en-IN" smtClean="0"/>
              <a:t>13-10-2023</a:t>
            </a:fld>
            <a:endParaRPr lang="en-IN"/>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FAD78BEA-E4D4-49F0-A985-399BAFBE3CB9}"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56" name=""/>
        <p:cNvGrpSpPr/>
        <p:nvPr/>
      </p:nvGrpSpPr>
      <p:grpSpPr>
        <a:xfrm>
          <a:off x="0" y="0"/>
          <a:ext cx="0" cy="0"/>
          <a:chOff x="0" y="0"/>
          <a:chExt cx="0" cy="0"/>
        </a:xfrm>
      </p:grpSpPr>
      <p:sp>
        <p:nvSpPr>
          <p:cNvPr id="1048631" name="Freeform 6"/>
          <p:cNvSpPr/>
          <p:nvPr/>
        </p:nvSpPr>
        <p:spPr bwMode="auto">
          <a:xfrm>
            <a:off x="-12699" y="-7143"/>
            <a:ext cx="1221740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32" name="Freeform 7"/>
          <p:cNvSpPr/>
          <p:nvPr/>
        </p:nvSpPr>
        <p:spPr bwMode="auto">
          <a:xfrm>
            <a:off x="5842000" y="-7143"/>
            <a:ext cx="63500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33" name="Title Placeholder 8"/>
          <p:cNvSpPr>
            <a:spLocks noGrp="1"/>
          </p:cNvSpPr>
          <p:nvPr>
            <p:ph type="title"/>
          </p:nvPr>
        </p:nvSpPr>
        <p:spPr>
          <a:xfrm>
            <a:off x="609600" y="704088"/>
            <a:ext cx="10972800" cy="1143000"/>
          </a:xfrm>
          <a:prstGeom prst="rect"/>
        </p:spPr>
        <p:txBody>
          <a:bodyPr anchor="b" bIns="0" lIns="0" rIns="0" vert="horz">
            <a:normAutofit/>
          </a:bodyPr>
          <a:p>
            <a:r>
              <a:rPr kumimoji="0" lang="en-US" smtClean="0"/>
              <a:t>Click to edit Master title style</a:t>
            </a:r>
            <a:endParaRPr kumimoji="0" lang="en-US"/>
          </a:p>
        </p:txBody>
      </p:sp>
      <p:sp>
        <p:nvSpPr>
          <p:cNvPr id="1048634" name="Text Placeholder 29"/>
          <p:cNvSpPr>
            <a:spLocks noGrp="1"/>
          </p:cNvSpPr>
          <p:nvPr>
            <p:ph type="body" idx="1"/>
          </p:nvPr>
        </p:nvSpPr>
        <p:spPr>
          <a:xfrm>
            <a:off x="609600" y="1935480"/>
            <a:ext cx="10972800"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635" name="Date Placeholder 9"/>
          <p:cNvSpPr>
            <a:spLocks noGrp="1"/>
          </p:cNvSpPr>
          <p:nvPr>
            <p:ph type="dt" sz="half" idx="2"/>
          </p:nvPr>
        </p:nvSpPr>
        <p:spPr>
          <a:xfrm>
            <a:off x="609600" y="6356350"/>
            <a:ext cx="2844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DD3B8740-252F-4FC6-B779-E7FA0D1F975F}" type="datetimeFigureOut">
              <a:rPr lang="en-IN" smtClean="0"/>
              <a:t>11-10-2023</a:t>
            </a:fld>
            <a:endParaRPr lang="en-IN"/>
          </a:p>
        </p:txBody>
      </p:sp>
      <p:sp>
        <p:nvSpPr>
          <p:cNvPr id="1048636" name="Footer Placeholder 21"/>
          <p:cNvSpPr>
            <a:spLocks noGrp="1"/>
          </p:cNvSpPr>
          <p:nvPr>
            <p:ph type="ftr" sz="quarter" idx="3"/>
          </p:nvPr>
        </p:nvSpPr>
        <p:spPr>
          <a:xfrm>
            <a:off x="3556000" y="6356350"/>
            <a:ext cx="44704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IN"/>
          </a:p>
        </p:txBody>
      </p:sp>
      <p:sp>
        <p:nvSpPr>
          <p:cNvPr id="1048637" name="Slide Number Placeholder 17"/>
          <p:cNvSpPr>
            <a:spLocks noGrp="1"/>
          </p:cNvSpPr>
          <p:nvPr>
            <p:ph type="sldNum" sz="quarter" idx="4"/>
          </p:nvPr>
        </p:nvSpPr>
        <p:spPr>
          <a:xfrm>
            <a:off x="10566400" y="6356350"/>
            <a:ext cx="1016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A1A3C2AE-7614-4231-AC62-EA73D412F9EB}" type="slidenum">
              <a:rPr lang="en-IN" smtClean="0"/>
              <a:t>‹#›</a:t>
            </a:fld>
            <a:endParaRPr lang="en-IN"/>
          </a:p>
        </p:txBody>
      </p:sp>
      <p:grpSp>
        <p:nvGrpSpPr>
          <p:cNvPr id="57" name="Group 1"/>
          <p:cNvGrpSpPr/>
          <p:nvPr/>
        </p:nvGrpSpPr>
        <p:grpSpPr>
          <a:xfrm>
            <a:off x="-25355" y="202408"/>
            <a:ext cx="12240732" cy="649224"/>
            <a:chOff x="-19045" y="216550"/>
            <a:chExt cx="9180548" cy="649224"/>
          </a:xfrm>
        </p:grpSpPr>
        <p:sp>
          <p:nvSpPr>
            <p:cNvPr id="1048638"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9"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33" name=""/>
        <p:cNvGrpSpPr/>
        <p:nvPr/>
      </p:nvGrpSpPr>
      <p:grpSpPr>
        <a:xfrm>
          <a:off x="0" y="0"/>
          <a:ext cx="0" cy="0"/>
          <a:chOff x="0" y="0"/>
          <a:chExt cx="0" cy="0"/>
        </a:xfrm>
      </p:grpSpPr>
      <p:sp>
        <p:nvSpPr>
          <p:cNvPr id="1048602" name="Title 1"/>
          <p:cNvSpPr>
            <a:spLocks noGrp="1"/>
          </p:cNvSpPr>
          <p:nvPr>
            <p:ph type="ctrTitle"/>
          </p:nvPr>
        </p:nvSpPr>
        <p:spPr>
          <a:xfrm>
            <a:off x="1016000" y="914400"/>
            <a:ext cx="9144000" cy="2387600"/>
          </a:xfrm>
        </p:spPr>
        <p:txBody>
          <a:bodyPr anchor="ctr" anchorCtr="0">
            <a:noAutofit/>
          </a:bodyPr>
          <a:p>
            <a:pPr algn="ctr" marL="0" marR="0">
              <a:lnSpc>
                <a:spcPct val="115000"/>
              </a:lnSpc>
              <a:spcBef>
                <a:spcPts val="0"/>
              </a:spcBef>
              <a:spcAft>
                <a:spcPts val="0"/>
              </a:spcAft>
            </a:pPr>
            <a:r>
              <a:rPr b="1" dirty="0" sz="3200" lang="en-US">
                <a:solidFill>
                  <a:srgbClr val="FF0000"/>
                </a:solidFill>
                <a:effectLst>
                  <a:outerShdw blurRad="50800" dir="16200000" dist="38100" rotWithShape="0">
                    <a:prstClr val="black">
                      <a:alpha val="40000"/>
                    </a:prstClr>
                  </a:outerShdw>
                </a:effectLst>
                <a:latin typeface="Times New Roman" panose="02020603050405020304" pitchFamily="18" charset="0"/>
                <a:cs typeface="Times New Roman" panose="02020603050405020304" pitchFamily="18" charset="0"/>
              </a:rPr>
              <a:t>COMPREHENSIVE DIGITAL MARKETING FOR TECH MAHINDRA</a:t>
            </a:r>
            <a:endParaRPr b="1" dirty="0" sz="3200" lang="en-IN">
              <a:solidFill>
                <a:srgbClr val="FF0000"/>
              </a:solidFill>
              <a:effectLst>
                <a:outerShdw blurRad="50800" dir="16200000" dist="38100" rotWithShape="0">
                  <a:prstClr val="black">
                    <a:alpha val="40000"/>
                  </a:prst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7" name="TextBox 2"/>
          <p:cNvSpPr txBox="1"/>
          <p:nvPr/>
        </p:nvSpPr>
        <p:spPr>
          <a:xfrm>
            <a:off x="1483360" y="1255283"/>
            <a:ext cx="9398000" cy="2776401"/>
          </a:xfrm>
          <a:prstGeom prst="rect"/>
          <a:noFill/>
        </p:spPr>
        <p:txBody>
          <a:bodyPr wrap="square">
            <a:spAutoFit/>
          </a:bodyPr>
          <a:p>
            <a:pPr algn="just" marL="0" marR="0">
              <a:lnSpc>
                <a:spcPct val="200000"/>
              </a:lnSpc>
              <a:spcBef>
                <a:spcPts val="0"/>
              </a:spcBef>
              <a:spcAft>
                <a:spcPts val="0"/>
              </a:spcAft>
            </a:pPr>
            <a:r>
              <a:rPr b="1" dirty="0" sz="1800" lang="en-IN" u="sng">
                <a:solidFill>
                  <a:srgbClr val="00B050"/>
                </a:solidFill>
                <a:effectLst/>
                <a:latin typeface="Arial" panose="020B0604020202020204" pitchFamily="34" charset="0"/>
                <a:ea typeface="Arial" panose="020B0604020202020204" pitchFamily="34" charset="0"/>
              </a:rPr>
              <a:t>SUGGESTIONS:</a:t>
            </a:r>
            <a:endParaRPr dirty="0" sz="1800" lang="en-IN">
              <a:solidFill>
                <a:srgbClr val="00B050"/>
              </a:solidFill>
              <a:effectLst/>
              <a:latin typeface="Arial" panose="020B0604020202020204" pitchFamily="34" charset="0"/>
              <a:ea typeface="Arial" panose="020B0604020202020204" pitchFamily="34" charset="0"/>
            </a:endParaRPr>
          </a:p>
          <a:p>
            <a:pPr algn="just" marL="0" marR="0">
              <a:lnSpc>
                <a:spcPct val="200000"/>
              </a:lnSpc>
              <a:spcBef>
                <a:spcPts val="0"/>
              </a:spcBef>
              <a:spcAft>
                <a:spcPts val="0"/>
              </a:spcAft>
            </a:pPr>
            <a:r>
              <a:rPr dirty="0" sz="1800" lang="en-IN">
                <a:effectLst/>
                <a:latin typeface="Arial" panose="020B0604020202020204" pitchFamily="34" charset="0"/>
                <a:ea typeface="Arial" panose="020B0604020202020204" pitchFamily="34" charset="0"/>
              </a:rPr>
              <a:t>"Tech Mahindra has an overall rating of 3.6 out of 5, based on over 33,121 reviews left anonymously by employees. 66% of employees would recommend working at Tech Mahindra to a friend and 64% have a positive outlook for the business. This rating has been stable over the past 12 months."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8" name="TextBox 2"/>
          <p:cNvSpPr txBox="1"/>
          <p:nvPr/>
        </p:nvSpPr>
        <p:spPr>
          <a:xfrm>
            <a:off x="1483360" y="1255283"/>
            <a:ext cx="9398000" cy="624839"/>
          </a:xfrm>
          <a:prstGeom prst="rect"/>
          <a:noFill/>
        </p:spPr>
        <p:txBody>
          <a:bodyPr wrap="square">
            <a:spAutoFit/>
          </a:bodyPr>
          <a:p>
            <a:pPr algn="just" marL="0" marR="0">
              <a:lnSpc>
                <a:spcPct val="200000"/>
              </a:lnSpc>
              <a:spcBef>
                <a:spcPts val="0"/>
              </a:spcBef>
              <a:spcAft>
                <a:spcPts val="0"/>
              </a:spcAft>
            </a:pPr>
            <a:r>
              <a:rPr b="1" dirty="0" sz="1800" lang="en-IN" u="sng">
                <a:solidFill>
                  <a:srgbClr val="00B050"/>
                </a:solidFill>
                <a:effectLst/>
                <a:latin typeface="Arial" panose="020B0604020202020204" pitchFamily="34" charset="0"/>
                <a:ea typeface="Arial" panose="020B0604020202020204" pitchFamily="34" charset="0"/>
              </a:rPr>
              <a:t>SEO AND KEYWORD RESEARCH</a:t>
            </a:r>
            <a:endParaRPr dirty="0" sz="1800" lang="en-IN">
              <a:solidFill>
                <a:srgbClr val="00B050"/>
              </a:solidFill>
              <a:effectLst/>
              <a:latin typeface="Arial" panose="020B0604020202020204" pitchFamily="34" charset="0"/>
              <a:ea typeface="Arial" panose="020B0604020202020204" pitchFamily="34" charset="0"/>
            </a:endParaRPr>
          </a:p>
        </p:txBody>
      </p:sp>
      <p:pic>
        <p:nvPicPr>
          <p:cNvPr id="2097156" name="Picture 4"/>
          <p:cNvPicPr>
            <a:picLocks noChangeAspect="1"/>
          </p:cNvPicPr>
          <p:nvPr/>
        </p:nvPicPr>
        <p:blipFill>
          <a:blip xmlns:r="http://schemas.openxmlformats.org/officeDocument/2006/relationships" r:embed="rId1"/>
          <a:stretch>
            <a:fillRect/>
          </a:stretch>
        </p:blipFill>
        <p:spPr>
          <a:xfrm>
            <a:off x="1772920" y="2037081"/>
            <a:ext cx="4343400" cy="3860800"/>
          </a:xfrm>
          <a:prstGeom prst="rect"/>
        </p:spPr>
      </p:pic>
      <p:pic>
        <p:nvPicPr>
          <p:cNvPr id="2097157" name="Picture 6"/>
          <p:cNvPicPr>
            <a:picLocks noChangeAspect="1"/>
          </p:cNvPicPr>
          <p:nvPr/>
        </p:nvPicPr>
        <p:blipFill>
          <a:blip xmlns:r="http://schemas.openxmlformats.org/officeDocument/2006/relationships" r:embed="rId2"/>
          <a:stretch>
            <a:fillRect/>
          </a:stretch>
        </p:blipFill>
        <p:spPr>
          <a:xfrm>
            <a:off x="7235190" y="944880"/>
            <a:ext cx="3940810" cy="540512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9" name="TextBox 2"/>
          <p:cNvSpPr txBox="1"/>
          <p:nvPr/>
        </p:nvSpPr>
        <p:spPr>
          <a:xfrm>
            <a:off x="1483360" y="1255283"/>
            <a:ext cx="9398000" cy="624839"/>
          </a:xfrm>
          <a:prstGeom prst="rect"/>
          <a:noFill/>
        </p:spPr>
        <p:txBody>
          <a:bodyPr wrap="square">
            <a:spAutoFit/>
          </a:bodyPr>
          <a:p>
            <a:pPr algn="just" marL="0" marR="0">
              <a:lnSpc>
                <a:spcPct val="200000"/>
              </a:lnSpc>
              <a:spcBef>
                <a:spcPts val="0"/>
              </a:spcBef>
              <a:spcAft>
                <a:spcPts val="0"/>
              </a:spcAft>
            </a:pPr>
            <a:r>
              <a:rPr b="1" dirty="0" sz="1800" lang="en-IN" u="sng">
                <a:solidFill>
                  <a:srgbClr val="00B050"/>
                </a:solidFill>
                <a:effectLst/>
                <a:latin typeface="Arial" panose="020B0604020202020204" pitchFamily="34" charset="0"/>
                <a:ea typeface="Arial" panose="020B0604020202020204" pitchFamily="34" charset="0"/>
              </a:rPr>
              <a:t>SEO AND KEYWORD RESEARCH</a:t>
            </a:r>
            <a:endParaRPr dirty="0" sz="1800" lang="en-IN">
              <a:solidFill>
                <a:srgbClr val="00B050"/>
              </a:solidFill>
              <a:effectLst/>
              <a:latin typeface="Arial" panose="020B0604020202020204" pitchFamily="34" charset="0"/>
              <a:ea typeface="Arial" panose="020B0604020202020204" pitchFamily="34" charset="0"/>
            </a:endParaRPr>
          </a:p>
        </p:txBody>
      </p:sp>
      <p:pic>
        <p:nvPicPr>
          <p:cNvPr id="2097158" name="Picture 3"/>
          <p:cNvPicPr>
            <a:picLocks noChangeAspect="1"/>
          </p:cNvPicPr>
          <p:nvPr/>
        </p:nvPicPr>
        <p:blipFill>
          <a:blip xmlns:r="http://schemas.openxmlformats.org/officeDocument/2006/relationships" r:embed="rId1"/>
          <a:stretch>
            <a:fillRect/>
          </a:stretch>
        </p:blipFill>
        <p:spPr>
          <a:xfrm>
            <a:off x="1576070" y="1757680"/>
            <a:ext cx="3869690" cy="4790661"/>
          </a:xfrm>
          <a:prstGeom prst="rect"/>
        </p:spPr>
      </p:pic>
      <p:pic>
        <p:nvPicPr>
          <p:cNvPr id="2097159" name="Picture 7"/>
          <p:cNvPicPr>
            <a:picLocks noChangeAspect="1"/>
          </p:cNvPicPr>
          <p:nvPr/>
        </p:nvPicPr>
        <p:blipFill>
          <a:blip xmlns:r="http://schemas.openxmlformats.org/officeDocument/2006/relationships" r:embed="rId2"/>
          <a:stretch>
            <a:fillRect/>
          </a:stretch>
        </p:blipFill>
        <p:spPr>
          <a:xfrm>
            <a:off x="6341110" y="792480"/>
            <a:ext cx="3524250" cy="554676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pic>
        <p:nvPicPr>
          <p:cNvPr id="2097162" name=""/>
          <p:cNvPicPr>
            <a:picLocks/>
          </p:cNvPicPr>
          <p:nvPr/>
        </p:nvPicPr>
        <p:blipFill>
          <a:blip xmlns:r="http://schemas.openxmlformats.org/officeDocument/2006/relationships" r:embed="rId1"/>
          <a:stretch>
            <a:fillRect/>
          </a:stretch>
        </p:blipFill>
        <p:spPr>
          <a:xfrm rot="0">
            <a:off x="854414" y="0"/>
            <a:ext cx="8542279" cy="68580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6" name="TextBox 2"/>
          <p:cNvSpPr txBox="1"/>
          <p:nvPr/>
        </p:nvSpPr>
        <p:spPr>
          <a:xfrm>
            <a:off x="1584960" y="1058957"/>
            <a:ext cx="7559040" cy="5131661"/>
          </a:xfrm>
          <a:prstGeom prst="rect"/>
          <a:noFill/>
        </p:spPr>
        <p:txBody>
          <a:bodyPr wrap="square">
            <a:spAutoFit/>
          </a:bodyPr>
          <a:p>
            <a:pPr marL="0" marR="0">
              <a:lnSpc>
                <a:spcPct val="200000"/>
              </a:lnSpc>
              <a:spcBef>
                <a:spcPts val="0"/>
              </a:spcBef>
              <a:spcAft>
                <a:spcPts val="0"/>
              </a:spcAft>
            </a:pPr>
            <a:r>
              <a:rPr b="1" dirty="0" sz="2800" lang="en-IN">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Presented by:</a:t>
            </a:r>
            <a:endParaRPr dirty="0" sz="2800" lang="en-IN">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a:lnSpc>
                <a:spcPct val="200000"/>
              </a:lnSpc>
              <a:spcBef>
                <a:spcPts val="0"/>
              </a:spcBef>
              <a:spcAft>
                <a:spcPts val="0"/>
              </a:spcAft>
            </a:pPr>
            <a:r>
              <a:rPr b="1" dirty="0" sz="2800" lang="en-IN">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rPr>
              <a:t>Team leader: D Aishwarya </a:t>
            </a:r>
            <a:endParaRPr dirty="0" sz="2800" lang="en-IN">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a:lnSpc>
                <a:spcPct val="200000"/>
              </a:lnSpc>
              <a:spcBef>
                <a:spcPts val="0"/>
              </a:spcBef>
              <a:spcAft>
                <a:spcPts val="0"/>
              </a:spcAft>
            </a:pPr>
            <a:r>
              <a:rPr b="1" dirty="0" sz="2800" lang="en-IN">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rPr>
              <a:t>Team no.1   : G.K Bala </a:t>
            </a:r>
            <a:r>
              <a:rPr b="1" dirty="0" sz="2800" lang="en-IN" err="1">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rPr>
              <a:t>subramanyam</a:t>
            </a:r>
            <a:endParaRPr dirty="0" sz="2800" lang="en-IN">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a:lnSpc>
                <a:spcPct val="200000"/>
              </a:lnSpc>
              <a:spcBef>
                <a:spcPts val="0"/>
              </a:spcBef>
              <a:spcAft>
                <a:spcPts val="0"/>
              </a:spcAft>
            </a:pPr>
            <a:r>
              <a:rPr b="1" dirty="0" sz="2800" lang="en-IN">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rPr>
              <a:t>Team no.2.  : G.N Mahesh</a:t>
            </a:r>
            <a:endParaRPr dirty="0" sz="2800" lang="en-IN">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a:lnSpc>
                <a:spcPct val="200000"/>
              </a:lnSpc>
              <a:spcBef>
                <a:spcPts val="0"/>
              </a:spcBef>
              <a:spcAft>
                <a:spcPts val="0"/>
              </a:spcAft>
            </a:pPr>
            <a:r>
              <a:rPr b="1" dirty="0" sz="2800" lang="en-IN">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rPr>
              <a:t>Team no.3.  : G </a:t>
            </a:r>
            <a:r>
              <a:rPr b="1" dirty="0" sz="2800" lang="en-IN" err="1">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rPr>
              <a:t>Ramurthy</a:t>
            </a:r>
            <a:endParaRPr dirty="0" sz="2800" lang="en-IN">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a:lnSpc>
                <a:spcPct val="200000"/>
              </a:lnSpc>
              <a:spcBef>
                <a:spcPts val="0"/>
              </a:spcBef>
              <a:spcAft>
                <a:spcPts val="0"/>
              </a:spcAft>
            </a:pPr>
            <a:r>
              <a:rPr b="1" dirty="0" sz="2800" lang="en-IN">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rPr>
              <a:t>Team no. 4. : </a:t>
            </a:r>
            <a:r>
              <a:rPr b="1" dirty="0" sz="2800" lang="en-IN" err="1">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rPr>
              <a:t>Golla</a:t>
            </a:r>
            <a:r>
              <a:rPr b="1" dirty="0" sz="2800" lang="en-IN">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rPr>
              <a:t> Dileep</a:t>
            </a:r>
            <a:endParaRPr dirty="0" sz="2800" lang="en-IN">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object 8"/>
          <p:cNvSpPr/>
          <p:nvPr/>
        </p:nvSpPr>
        <p:spPr>
          <a:xfrm>
            <a:off x="2690990" y="878700"/>
            <a:ext cx="5037670" cy="2036051"/>
          </a:xfrm>
          <a:prstGeom prst="rect"/>
          <a:blipFill>
            <a:blip xmlns:r="http://schemas.openxmlformats.org/officeDocument/2006/relationships" r:embed="rId1" cstate="print"/>
            <a:stretch>
              <a:fillRect/>
            </a:stretch>
          </a:blipFill>
        </p:spPr>
        <p:txBody>
          <a:bodyPr bIns="0" lIns="0" rIns="0" rtlCol="0" tIns="0" wrap="square"/>
          <a:p/>
        </p:txBody>
      </p:sp>
      <p:sp>
        <p:nvSpPr>
          <p:cNvPr id="1048608" name="TextBox 3"/>
          <p:cNvSpPr txBox="1"/>
          <p:nvPr/>
        </p:nvSpPr>
        <p:spPr>
          <a:xfrm>
            <a:off x="1412240" y="849489"/>
            <a:ext cx="6096000" cy="383823"/>
          </a:xfrm>
          <a:prstGeom prst="rect"/>
          <a:noFill/>
        </p:spPr>
        <p:txBody>
          <a:bodyPr wrap="square">
            <a:spAutoFit/>
          </a:bodyPr>
          <a:p>
            <a:pPr marL="0" marR="0">
              <a:lnSpc>
                <a:spcPct val="115000"/>
              </a:lnSpc>
              <a:spcBef>
                <a:spcPts val="0"/>
              </a:spcBef>
              <a:spcAft>
                <a:spcPts val="0"/>
              </a:spcAft>
            </a:pPr>
            <a:r>
              <a:rPr b="1" dirty="0" sz="1800" lang="en-IN" u="sng">
                <a:solidFill>
                  <a:srgbClr val="00B050"/>
                </a:solidFill>
                <a:effectLst/>
                <a:latin typeface="Arial" panose="020B0604020202020204" pitchFamily="34" charset="0"/>
                <a:ea typeface="Arial" panose="020B0604020202020204" pitchFamily="34" charset="0"/>
              </a:rPr>
              <a:t>BRAND STUDY</a:t>
            </a:r>
            <a:r>
              <a:rPr b="1" dirty="0" sz="1800" lang="en-IN">
                <a:solidFill>
                  <a:srgbClr val="00B050"/>
                </a:solidFill>
                <a:effectLst/>
                <a:latin typeface="Arial" panose="020B0604020202020204" pitchFamily="34" charset="0"/>
                <a:ea typeface="Arial" panose="020B0604020202020204" pitchFamily="34" charset="0"/>
              </a:rPr>
              <a:t>:</a:t>
            </a:r>
            <a:endParaRPr dirty="0" sz="1800" lang="en-IN">
              <a:solidFill>
                <a:srgbClr val="00B050"/>
              </a:solidFill>
              <a:effectLst/>
              <a:latin typeface="Arial" panose="020B0604020202020204" pitchFamily="34" charset="0"/>
              <a:ea typeface="Arial" panose="020B0604020202020204" pitchFamily="34" charset="0"/>
            </a:endParaRPr>
          </a:p>
        </p:txBody>
      </p:sp>
      <p:sp>
        <p:nvSpPr>
          <p:cNvPr id="1048609" name="TextBox 5"/>
          <p:cNvSpPr txBox="1"/>
          <p:nvPr/>
        </p:nvSpPr>
        <p:spPr>
          <a:xfrm>
            <a:off x="1259840" y="3174276"/>
            <a:ext cx="10353040" cy="646331"/>
          </a:xfrm>
          <a:prstGeom prst="rect"/>
          <a:noFill/>
        </p:spPr>
        <p:txBody>
          <a:bodyPr wrap="square">
            <a:spAutoFit/>
          </a:bodyPr>
          <a:p>
            <a:pPr algn="just"/>
            <a:r>
              <a:rPr dirty="0" sz="1800" lang="en-IN">
                <a:effectLst/>
                <a:latin typeface="Arial" panose="020B0604020202020204" pitchFamily="34" charset="0"/>
                <a:ea typeface="Arial" panose="020B0604020202020204" pitchFamily="34" charset="0"/>
              </a:rPr>
              <a:t>Tech Mahindra represents the connected world, offering innovative and customer-centric information technology services and solutions, enabling Enterprises, Associates, and Society to Rise.</a:t>
            </a:r>
            <a:endParaRPr dirty="0" lang="en-IN"/>
          </a:p>
        </p:txBody>
      </p:sp>
      <p:sp>
        <p:nvSpPr>
          <p:cNvPr id="1048610" name="TextBox 7"/>
          <p:cNvSpPr txBox="1"/>
          <p:nvPr/>
        </p:nvSpPr>
        <p:spPr>
          <a:xfrm>
            <a:off x="1259840" y="4120098"/>
            <a:ext cx="10515600" cy="1931671"/>
          </a:xfrm>
          <a:prstGeom prst="rect"/>
          <a:noFill/>
        </p:spPr>
        <p:txBody>
          <a:bodyPr wrap="square">
            <a:spAutoFit/>
          </a:bodyPr>
          <a:p>
            <a:pPr algn="just" marL="0" marR="0">
              <a:lnSpc>
                <a:spcPct val="115000"/>
              </a:lnSpc>
              <a:spcBef>
                <a:spcPts val="0"/>
              </a:spcBef>
              <a:spcAft>
                <a:spcPts val="0"/>
              </a:spcAft>
            </a:pPr>
            <a:r>
              <a:rPr dirty="0" sz="1800" lang="en-IN">
                <a:effectLst/>
                <a:latin typeface="Arial" panose="020B0604020202020204" pitchFamily="34" charset="0"/>
                <a:ea typeface="Arial" panose="020B0604020202020204" pitchFamily="34" charset="0"/>
              </a:rPr>
              <a:t>Mahindra &amp; Mahindra was founded as a steel trading company on October 2, 1945, in Ludhiana as Mahindra &amp; Mohammed by brothers Kailash Chandra Mahindra and Jagdish Chandra Mahindra, along with Malik Ghulam Muhammad. Anand Mahindra, the present Chairman of Mahindra Group, is the grandson of Jagdish Chandra Mahindra. In 1948, the company changed its name to Mahindra &amp; Mahindra. Tech Mahindra is one of the top Big Tech (India) companies. Tech Mahindra has 1,262 active clients as of June 2022</a:t>
            </a:r>
            <a:r>
              <a:rPr dirty="0" lang="en-IN">
                <a:latin typeface="Arial" panose="020B0604020202020204" pitchFamily="34" charset="0"/>
                <a:ea typeface="Arial" panose="020B0604020202020204" pitchFamily="34" charset="0"/>
              </a:rPr>
              <a:t>.</a:t>
            </a:r>
            <a:endParaRPr dirty="0" sz="1800" lang="en-IN">
              <a:effectLst/>
              <a:latin typeface="Arial" panose="020B0604020202020204" pitchFamily="34" charset="0"/>
              <a:ea typeface="Arial" panose="020B0604020202020204" pitchFamily="34" charset="0"/>
            </a:endParaRPr>
          </a:p>
        </p:txBody>
      </p:sp>
      <p:pic>
        <p:nvPicPr>
          <p:cNvPr id="2097152" name="image2.jpg"/>
          <p:cNvPicPr>
            <a:picLocks/>
          </p:cNvPicPr>
          <p:nvPr/>
        </p:nvPicPr>
        <p:blipFill>
          <a:blip xmlns:r="http://schemas.openxmlformats.org/officeDocument/2006/relationships" r:embed="rId2"/>
          <a:srcRect/>
          <a:stretch>
            <a:fillRect/>
          </a:stretch>
        </p:blipFill>
        <p:spPr>
          <a:xfrm>
            <a:off x="8243710" y="1041400"/>
            <a:ext cx="2851010" cy="1681480"/>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1" name="TextBox 2"/>
          <p:cNvSpPr txBox="1"/>
          <p:nvPr/>
        </p:nvSpPr>
        <p:spPr>
          <a:xfrm>
            <a:off x="873760" y="1651338"/>
            <a:ext cx="9337040" cy="1158240"/>
          </a:xfrm>
          <a:prstGeom prst="rect"/>
          <a:noFill/>
        </p:spPr>
        <p:txBody>
          <a:bodyPr wrap="square">
            <a:spAutoFit/>
          </a:bodyPr>
          <a:p>
            <a:pPr algn="just"/>
            <a:r>
              <a:rPr dirty="0" sz="1800" lang="en-IN">
                <a:effectLst/>
                <a:latin typeface="Arial" panose="020B0604020202020204" pitchFamily="34" charset="0"/>
                <a:ea typeface="Arial" panose="020B0604020202020204" pitchFamily="34" charset="0"/>
              </a:rPr>
              <a:t>It  is headquartered at Pune, Maharashtra, India. Tech Mahindra was ranked #5 in India's software services (IT) firms and overall #111 in Fortune India 500 list for 2012. Tech Mahindra, on 25 June 2013, announced the completion of a merger with Mahindra Satyam. The company is headquartered in Pune and has its registered office in Mumbai.</a:t>
            </a:r>
            <a:endParaRPr dirty="0" lang="en-IN"/>
          </a:p>
        </p:txBody>
      </p:sp>
      <p:sp>
        <p:nvSpPr>
          <p:cNvPr id="1048612" name="TextBox 4"/>
          <p:cNvSpPr txBox="1"/>
          <p:nvPr/>
        </p:nvSpPr>
        <p:spPr>
          <a:xfrm>
            <a:off x="873760" y="3937338"/>
            <a:ext cx="9519920" cy="1158240"/>
          </a:xfrm>
          <a:prstGeom prst="rect"/>
          <a:noFill/>
        </p:spPr>
        <p:txBody>
          <a:bodyPr wrap="square">
            <a:spAutoFit/>
          </a:bodyPr>
          <a:p>
            <a:pPr algn="just"/>
            <a:r>
              <a:rPr dirty="0" sz="1800" lang="en-IN">
                <a:effectLst/>
                <a:latin typeface="Arial" panose="020B0604020202020204" pitchFamily="34" charset="0"/>
                <a:ea typeface="Arial" panose="020B0604020202020204" pitchFamily="34" charset="0"/>
              </a:rPr>
              <a:t>The </a:t>
            </a:r>
            <a:r>
              <a:rPr b="1" dirty="0" sz="1800" lang="en-IN">
                <a:effectLst/>
                <a:latin typeface="Arial" panose="020B0604020202020204" pitchFamily="34" charset="0"/>
                <a:ea typeface="Arial" panose="020B0604020202020204" pitchFamily="34" charset="0"/>
              </a:rPr>
              <a:t>C.P </a:t>
            </a:r>
            <a:r>
              <a:rPr b="1" dirty="0" sz="1800" lang="en-IN" err="1">
                <a:effectLst/>
                <a:latin typeface="Arial" panose="020B0604020202020204" pitchFamily="34" charset="0"/>
                <a:ea typeface="Arial" panose="020B0604020202020204" pitchFamily="34" charset="0"/>
              </a:rPr>
              <a:t>Gurnani</a:t>
            </a:r>
            <a:r>
              <a:rPr b="1" dirty="0" sz="1800" lang="en-IN">
                <a:effectLst/>
                <a:latin typeface="Arial" panose="020B0604020202020204" pitchFamily="34" charset="0"/>
                <a:ea typeface="Arial" panose="020B0604020202020204" pitchFamily="34" charset="0"/>
              </a:rPr>
              <a:t> </a:t>
            </a:r>
            <a:r>
              <a:rPr dirty="0" sz="1800" lang="en-IN">
                <a:effectLst/>
                <a:latin typeface="Arial" panose="020B0604020202020204" pitchFamily="34" charset="0"/>
                <a:ea typeface="Arial" panose="020B0604020202020204" pitchFamily="34" charset="0"/>
              </a:rPr>
              <a:t>was the first CEO and managing director of the tec Mahindra . And the  present now Mohit Joshi is Managing Director and Chief Executive Officer designate of Tech Mahindra – a USD 6.5+ billion digital transformation, consulting and business reengineering services and solutions provider with 148,000+ employees across 90 countries.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3" name="TextBox 3"/>
          <p:cNvSpPr txBox="1"/>
          <p:nvPr/>
        </p:nvSpPr>
        <p:spPr>
          <a:xfrm>
            <a:off x="965200" y="866894"/>
            <a:ext cx="6096000" cy="369332"/>
          </a:xfrm>
          <a:prstGeom prst="rect"/>
          <a:noFill/>
        </p:spPr>
        <p:txBody>
          <a:bodyPr wrap="square">
            <a:spAutoFit/>
          </a:bodyPr>
          <a:p>
            <a:r>
              <a:rPr b="1" dirty="0" sz="1800" lang="en-IN" u="sng">
                <a:solidFill>
                  <a:srgbClr val="00B050"/>
                </a:solidFill>
                <a:effectLst/>
                <a:latin typeface="Arial" panose="020B0604020202020204" pitchFamily="34" charset="0"/>
                <a:ea typeface="Arial" panose="020B0604020202020204" pitchFamily="34" charset="0"/>
              </a:rPr>
              <a:t>PRODUCT GOALS</a:t>
            </a:r>
            <a:endParaRPr dirty="0" lang="en-IN">
              <a:solidFill>
                <a:srgbClr val="00B050"/>
              </a:solidFill>
            </a:endParaRPr>
          </a:p>
        </p:txBody>
      </p:sp>
      <p:sp>
        <p:nvSpPr>
          <p:cNvPr id="1048614" name="TextBox 6"/>
          <p:cNvSpPr txBox="1"/>
          <p:nvPr/>
        </p:nvSpPr>
        <p:spPr>
          <a:xfrm>
            <a:off x="965200" y="1539763"/>
            <a:ext cx="9997440" cy="1339469"/>
          </a:xfrm>
          <a:prstGeom prst="rect"/>
          <a:noFill/>
        </p:spPr>
        <p:txBody>
          <a:bodyPr wrap="square">
            <a:spAutoFit/>
          </a:bodyPr>
          <a:p>
            <a:pPr algn="just" marL="0" marR="0">
              <a:lnSpc>
                <a:spcPct val="115000"/>
              </a:lnSpc>
              <a:spcBef>
                <a:spcPts val="0"/>
              </a:spcBef>
              <a:spcAft>
                <a:spcPts val="0"/>
              </a:spcAft>
            </a:pPr>
            <a:r>
              <a:rPr dirty="0" sz="1800" lang="en-IN">
                <a:effectLst/>
                <a:latin typeface="Arial" panose="020B0604020202020204" pitchFamily="34" charset="0"/>
                <a:ea typeface="Arial" panose="020B0604020202020204" pitchFamily="34" charset="0"/>
              </a:rPr>
              <a:t>Tech Mahindra creates aesthetic customer engaging products, smart devices and direct to customer equipment that provides insight into consumer’s mind, driven by Technologies like IoT, AR, VR, MR, Artificial Intelligence and Computer vision. Our solutions around Products, Devices &amp; Equipment that come in direct contact with the End-Consumer.</a:t>
            </a:r>
          </a:p>
        </p:txBody>
      </p:sp>
      <p:sp>
        <p:nvSpPr>
          <p:cNvPr id="1048615" name="TextBox 8"/>
          <p:cNvSpPr txBox="1"/>
          <p:nvPr/>
        </p:nvSpPr>
        <p:spPr>
          <a:xfrm>
            <a:off x="1036320" y="2878574"/>
            <a:ext cx="6096000" cy="369332"/>
          </a:xfrm>
          <a:prstGeom prst="rect"/>
          <a:noFill/>
        </p:spPr>
        <p:txBody>
          <a:bodyPr wrap="square">
            <a:spAutoFit/>
          </a:bodyPr>
          <a:p>
            <a:r>
              <a:rPr b="1" dirty="0" sz="1800" lang="en-IN" u="sng">
                <a:solidFill>
                  <a:srgbClr val="00B050"/>
                </a:solidFill>
                <a:effectLst/>
                <a:latin typeface="Arial" panose="020B0604020202020204" pitchFamily="34" charset="0"/>
                <a:ea typeface="Arial" panose="020B0604020202020204" pitchFamily="34" charset="0"/>
              </a:rPr>
              <a:t>KPI GOALS</a:t>
            </a:r>
            <a:endParaRPr dirty="0" lang="en-IN">
              <a:solidFill>
                <a:srgbClr val="00B050"/>
              </a:solidFill>
            </a:endParaRPr>
          </a:p>
        </p:txBody>
      </p:sp>
      <p:sp>
        <p:nvSpPr>
          <p:cNvPr id="1048616" name="TextBox 10"/>
          <p:cNvSpPr txBox="1"/>
          <p:nvPr/>
        </p:nvSpPr>
        <p:spPr>
          <a:xfrm>
            <a:off x="995680" y="3417054"/>
            <a:ext cx="6096000" cy="369332"/>
          </a:xfrm>
          <a:prstGeom prst="rect"/>
          <a:noFill/>
        </p:spPr>
        <p:txBody>
          <a:bodyPr wrap="square">
            <a:spAutoFit/>
          </a:bodyPr>
          <a:p>
            <a:r>
              <a:rPr dirty="0" sz="1800" lang="en-IN">
                <a:solidFill>
                  <a:srgbClr val="00B0F0"/>
                </a:solidFill>
                <a:effectLst/>
                <a:latin typeface="Arial" panose="020B0604020202020204" pitchFamily="34" charset="0"/>
                <a:ea typeface="Arial" panose="020B0604020202020204" pitchFamily="34" charset="0"/>
              </a:rPr>
              <a:t> </a:t>
            </a:r>
            <a:r>
              <a:rPr b="1" dirty="0" sz="1800" lang="en-IN">
                <a:solidFill>
                  <a:srgbClr val="00B0F0"/>
                </a:solidFill>
                <a:effectLst/>
                <a:latin typeface="Arial" panose="020B0604020202020204" pitchFamily="34" charset="0"/>
                <a:ea typeface="Arial" panose="020B0604020202020204" pitchFamily="34" charset="0"/>
              </a:rPr>
              <a:t>Smart IOT Devices</a:t>
            </a:r>
            <a:endParaRPr dirty="0" lang="en-IN">
              <a:solidFill>
                <a:srgbClr val="00B0F0"/>
              </a:solidFill>
            </a:endParaRPr>
          </a:p>
        </p:txBody>
      </p:sp>
      <p:sp>
        <p:nvSpPr>
          <p:cNvPr id="1048617" name="TextBox 12"/>
          <p:cNvSpPr txBox="1"/>
          <p:nvPr/>
        </p:nvSpPr>
        <p:spPr>
          <a:xfrm>
            <a:off x="1137920" y="3914220"/>
            <a:ext cx="9682480" cy="702372"/>
          </a:xfrm>
          <a:prstGeom prst="rect"/>
          <a:noFill/>
        </p:spPr>
        <p:txBody>
          <a:bodyPr wrap="square">
            <a:spAutoFit/>
          </a:bodyPr>
          <a:p>
            <a:pPr algn="just" marL="0" marR="0">
              <a:lnSpc>
                <a:spcPct val="115000"/>
              </a:lnSpc>
              <a:spcBef>
                <a:spcPts val="0"/>
              </a:spcBef>
              <a:spcAft>
                <a:spcPts val="0"/>
              </a:spcAft>
            </a:pPr>
            <a:r>
              <a:rPr dirty="0" sz="1800" lang="en-IN">
                <a:effectLst/>
                <a:latin typeface="Arial" panose="020B0604020202020204" pitchFamily="34" charset="0"/>
                <a:ea typeface="Arial" panose="020B0604020202020204" pitchFamily="34" charset="0"/>
              </a:rPr>
              <a:t>Understanding Consumer Preferences and Behaviour using smart, custom designed IOT devices authentication of genuine products</a:t>
            </a:r>
          </a:p>
        </p:txBody>
      </p:sp>
      <p:sp>
        <p:nvSpPr>
          <p:cNvPr id="1048618" name="TextBox 14"/>
          <p:cNvSpPr txBox="1"/>
          <p:nvPr/>
        </p:nvSpPr>
        <p:spPr>
          <a:xfrm>
            <a:off x="1097280" y="4669649"/>
            <a:ext cx="6096000" cy="383823"/>
          </a:xfrm>
          <a:prstGeom prst="rect"/>
          <a:noFill/>
        </p:spPr>
        <p:txBody>
          <a:bodyPr wrap="square">
            <a:spAutoFit/>
          </a:bodyPr>
          <a:p>
            <a:pPr marL="0" marR="0">
              <a:lnSpc>
                <a:spcPct val="115000"/>
              </a:lnSpc>
              <a:spcBef>
                <a:spcPts val="0"/>
              </a:spcBef>
              <a:spcAft>
                <a:spcPts val="0"/>
              </a:spcAft>
            </a:pPr>
            <a:r>
              <a:rPr b="1" dirty="0" sz="1800" lang="en-IN">
                <a:solidFill>
                  <a:srgbClr val="00B0F0"/>
                </a:solidFill>
                <a:effectLst/>
                <a:latin typeface="Arial" panose="020B0604020202020204" pitchFamily="34" charset="0"/>
                <a:ea typeface="Arial" panose="020B0604020202020204" pitchFamily="34" charset="0"/>
              </a:rPr>
              <a:t>Smart D2C Equipment</a:t>
            </a:r>
            <a:endParaRPr dirty="0" sz="1800" lang="en-IN">
              <a:solidFill>
                <a:srgbClr val="00B0F0"/>
              </a:solidFill>
              <a:effectLst/>
              <a:latin typeface="Arial" panose="020B0604020202020204" pitchFamily="34" charset="0"/>
              <a:ea typeface="Arial" panose="020B0604020202020204" pitchFamily="34" charset="0"/>
            </a:endParaRPr>
          </a:p>
        </p:txBody>
      </p:sp>
      <p:sp>
        <p:nvSpPr>
          <p:cNvPr id="1048619" name="TextBox 16"/>
          <p:cNvSpPr txBox="1"/>
          <p:nvPr/>
        </p:nvSpPr>
        <p:spPr>
          <a:xfrm>
            <a:off x="1219200" y="5111095"/>
            <a:ext cx="9682480" cy="646331"/>
          </a:xfrm>
          <a:prstGeom prst="rect"/>
          <a:noFill/>
        </p:spPr>
        <p:txBody>
          <a:bodyPr wrap="square">
            <a:spAutoFit/>
          </a:bodyPr>
          <a:p>
            <a:r>
              <a:rPr dirty="0" sz="1800" lang="en-IN">
                <a:effectLst/>
                <a:latin typeface="Arial" panose="020B0604020202020204" pitchFamily="34" charset="0"/>
                <a:ea typeface="Arial" panose="020B0604020202020204" pitchFamily="34" charset="0"/>
              </a:rPr>
              <a:t>Serving consumers anytime anywhere using smart intuitive &amp; interactive direct to consumer (D2C) </a:t>
            </a:r>
            <a:r>
              <a:rPr dirty="0" sz="1800" lang="en-IN" err="1">
                <a:effectLst/>
                <a:latin typeface="Arial" panose="020B0604020202020204" pitchFamily="34" charset="0"/>
                <a:ea typeface="Arial" panose="020B0604020202020204" pitchFamily="34" charset="0"/>
              </a:rPr>
              <a:t>equipments</a:t>
            </a:r>
            <a:r>
              <a:rPr dirty="0" sz="1800" lang="en-IN">
                <a:effectLst/>
                <a:latin typeface="Arial" panose="020B0604020202020204" pitchFamily="34" charset="0"/>
                <a:ea typeface="Arial" panose="020B0604020202020204" pitchFamily="34" charset="0"/>
              </a:rPr>
              <a:t>. </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1" name="TextBox 3"/>
          <p:cNvSpPr txBox="1"/>
          <p:nvPr/>
        </p:nvSpPr>
        <p:spPr>
          <a:xfrm>
            <a:off x="1229360" y="856734"/>
            <a:ext cx="1940560" cy="382786"/>
          </a:xfrm>
          <a:prstGeom prst="rect"/>
          <a:noFill/>
        </p:spPr>
        <p:txBody>
          <a:bodyPr wrap="square">
            <a:spAutoFit/>
          </a:bodyPr>
          <a:p>
            <a:r>
              <a:rPr b="1" dirty="0" sz="1800" lang="en-IN" u="sng">
                <a:solidFill>
                  <a:srgbClr val="00B050"/>
                </a:solidFill>
                <a:effectLst/>
                <a:latin typeface="Arial" panose="020B0604020202020204" pitchFamily="34" charset="0"/>
                <a:ea typeface="Arial" panose="020B0604020202020204" pitchFamily="34" charset="0"/>
              </a:rPr>
              <a:t>COMPETITORS</a:t>
            </a:r>
            <a:endParaRPr dirty="0" lang="en-IN">
              <a:solidFill>
                <a:srgbClr val="00B050"/>
              </a:solidFill>
            </a:endParaRPr>
          </a:p>
        </p:txBody>
      </p:sp>
      <p:pic>
        <p:nvPicPr>
          <p:cNvPr id="2097153" name="image3.jpg"/>
          <p:cNvPicPr>
            <a:picLocks/>
          </p:cNvPicPr>
          <p:nvPr/>
        </p:nvPicPr>
        <p:blipFill>
          <a:blip xmlns:r="http://schemas.openxmlformats.org/officeDocument/2006/relationships" r:embed="rId1"/>
          <a:srcRect/>
          <a:stretch>
            <a:fillRect/>
          </a:stretch>
        </p:blipFill>
        <p:spPr>
          <a:xfrm>
            <a:off x="252729" y="1323339"/>
            <a:ext cx="3893820" cy="3243580"/>
          </a:xfrm>
          <a:prstGeom prst="rect"/>
        </p:spPr>
      </p:pic>
      <p:pic>
        <p:nvPicPr>
          <p:cNvPr id="2097154" name="image4.jpg"/>
          <p:cNvPicPr>
            <a:picLocks/>
          </p:cNvPicPr>
          <p:nvPr/>
        </p:nvPicPr>
        <p:blipFill>
          <a:blip xmlns:r="http://schemas.openxmlformats.org/officeDocument/2006/relationships" r:embed="rId2"/>
          <a:srcRect/>
          <a:stretch>
            <a:fillRect/>
          </a:stretch>
        </p:blipFill>
        <p:spPr>
          <a:xfrm>
            <a:off x="5171440" y="1866900"/>
            <a:ext cx="4452620" cy="270002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2" name="TextBox 3"/>
          <p:cNvSpPr txBox="1"/>
          <p:nvPr/>
        </p:nvSpPr>
        <p:spPr>
          <a:xfrm>
            <a:off x="1229360" y="856734"/>
            <a:ext cx="2631440" cy="646331"/>
          </a:xfrm>
          <a:prstGeom prst="rect"/>
          <a:noFill/>
        </p:spPr>
        <p:txBody>
          <a:bodyPr wrap="square">
            <a:spAutoFit/>
          </a:bodyPr>
          <a:p>
            <a:r>
              <a:rPr b="1" dirty="0" sz="1800" lang="en-IN" u="sng">
                <a:solidFill>
                  <a:srgbClr val="00B050"/>
                </a:solidFill>
                <a:effectLst/>
                <a:latin typeface="Arial" panose="020B0604020202020204" pitchFamily="34" charset="0"/>
                <a:ea typeface="Arial" panose="020B0604020202020204" pitchFamily="34" charset="0"/>
              </a:rPr>
              <a:t>SWOT ANALYSIS:</a:t>
            </a:r>
            <a:endParaRPr dirty="0" sz="1800" lang="en-IN">
              <a:solidFill>
                <a:srgbClr val="00B050"/>
              </a:solidFill>
              <a:effectLst/>
              <a:latin typeface="Arial" panose="020B0604020202020204" pitchFamily="34" charset="0"/>
              <a:ea typeface="Arial" panose="020B0604020202020204" pitchFamily="34" charset="0"/>
            </a:endParaRPr>
          </a:p>
          <a:p>
            <a:endParaRPr dirty="0" lang="en-IN"/>
          </a:p>
        </p:txBody>
      </p:sp>
      <p:pic>
        <p:nvPicPr>
          <p:cNvPr id="2097155" name="image1.png"/>
          <p:cNvPicPr>
            <a:picLocks/>
          </p:cNvPicPr>
          <p:nvPr/>
        </p:nvPicPr>
        <p:blipFill>
          <a:blip xmlns:r="http://schemas.openxmlformats.org/officeDocument/2006/relationships" r:embed="rId1"/>
          <a:srcRect/>
          <a:stretch>
            <a:fillRect/>
          </a:stretch>
        </p:blipFill>
        <p:spPr>
          <a:xfrm>
            <a:off x="1330960" y="1393824"/>
            <a:ext cx="7792720" cy="514921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3" name="TextBox 4"/>
          <p:cNvSpPr txBox="1"/>
          <p:nvPr/>
        </p:nvSpPr>
        <p:spPr>
          <a:xfrm>
            <a:off x="1137920" y="1007248"/>
            <a:ext cx="9906000" cy="3465195"/>
          </a:xfrm>
          <a:prstGeom prst="rect"/>
          <a:noFill/>
        </p:spPr>
        <p:txBody>
          <a:bodyPr wrap="square">
            <a:spAutoFit/>
          </a:bodyPr>
          <a:p>
            <a:pPr algn="just" marL="0" marR="0">
              <a:lnSpc>
                <a:spcPct val="115000"/>
              </a:lnSpc>
              <a:spcBef>
                <a:spcPts val="0"/>
              </a:spcBef>
              <a:spcAft>
                <a:spcPts val="0"/>
              </a:spcAft>
            </a:pPr>
            <a:r>
              <a:rPr b="1" dirty="0" sz="1800" lang="en-IN" u="sng">
                <a:solidFill>
                  <a:srgbClr val="00B050"/>
                </a:solidFill>
                <a:effectLst/>
                <a:latin typeface="Arial" panose="020B0604020202020204" pitchFamily="34" charset="0"/>
                <a:ea typeface="Arial" panose="020B0604020202020204" pitchFamily="34" charset="0"/>
              </a:rPr>
              <a:t>NEW MARKETING STRATEGY:</a:t>
            </a:r>
            <a:endParaRPr dirty="0" sz="1800" lang="en-IN">
              <a:solidFill>
                <a:srgbClr val="00B050"/>
              </a:solidFill>
              <a:effectLst/>
              <a:latin typeface="Arial" panose="020B0604020202020204" pitchFamily="34" charset="0"/>
              <a:ea typeface="Arial" panose="020B0604020202020204" pitchFamily="34" charset="0"/>
            </a:endParaRPr>
          </a:p>
          <a:p>
            <a:pPr algn="just" marL="0" marR="0">
              <a:lnSpc>
                <a:spcPct val="115000"/>
              </a:lnSpc>
              <a:spcBef>
                <a:spcPts val="0"/>
              </a:spcBef>
              <a:spcAft>
                <a:spcPts val="0"/>
              </a:spcAft>
            </a:pPr>
            <a:r>
              <a:rPr dirty="0" sz="1800" lang="en-IN">
                <a:effectLst/>
                <a:latin typeface="Arial" panose="020B0604020202020204" pitchFamily="34" charset="0"/>
                <a:ea typeface="Arial" panose="020B0604020202020204" pitchFamily="34" charset="0"/>
              </a:rPr>
              <a:t>            </a:t>
            </a:r>
          </a:p>
          <a:p>
            <a:pPr algn="just" marL="0" marR="0">
              <a:lnSpc>
                <a:spcPct val="115000"/>
              </a:lnSpc>
              <a:spcBef>
                <a:spcPts val="0"/>
              </a:spcBef>
              <a:spcAft>
                <a:spcPts val="0"/>
              </a:spcAft>
            </a:pPr>
            <a:r>
              <a:rPr dirty="0" sz="1800" lang="en-IN">
                <a:effectLst/>
                <a:latin typeface="Arial" panose="020B0604020202020204" pitchFamily="34" charset="0"/>
                <a:ea typeface="Arial" panose="020B0604020202020204" pitchFamily="34" charset="0"/>
              </a:rPr>
              <a:t>            The strategy focuses on three megatrends, four tech bets, and three outcomes for our customers. 3-4-3 is our strategy and </a:t>
            </a:r>
            <a:r>
              <a:rPr dirty="0" sz="1800" lang="en-IN" err="1">
                <a:effectLst/>
                <a:latin typeface="Arial" panose="020B0604020202020204" pitchFamily="34" charset="0"/>
                <a:ea typeface="Arial" panose="020B0604020202020204" pitchFamily="34" charset="0"/>
              </a:rPr>
              <a:t>TechMNxT</a:t>
            </a:r>
            <a:r>
              <a:rPr dirty="0" sz="1800" lang="en-IN">
                <a:effectLst/>
                <a:latin typeface="Arial" panose="020B0604020202020204" pitchFamily="34" charset="0"/>
                <a:ea typeface="Arial" panose="020B0604020202020204" pitchFamily="34" charset="0"/>
              </a:rPr>
              <a:t> is our transformation approach to deliver it. This strategy is implemented across all the industries that we operate in.</a:t>
            </a:r>
          </a:p>
          <a:p>
            <a:pPr algn="just" marL="0" marR="0">
              <a:lnSpc>
                <a:spcPct val="115000"/>
              </a:lnSpc>
              <a:spcBef>
                <a:spcPts val="0"/>
              </a:spcBef>
              <a:spcAft>
                <a:spcPts val="0"/>
              </a:spcAft>
            </a:pPr>
            <a:r>
              <a:rPr dirty="0" sz="1800" lang="en-IN">
                <a:effectLst/>
                <a:latin typeface="Arial" panose="020B0604020202020204" pitchFamily="34" charset="0"/>
                <a:ea typeface="Arial" panose="020B0604020202020204" pitchFamily="34" charset="0"/>
              </a:rPr>
              <a:t>          in addition to its CSR portfolio fulfilled through the Foundation, Tech Mahindra also has a well-defined charter on Individual Social Responsibility (ISR). In a Forbes blog, CEO CP </a:t>
            </a:r>
            <a:r>
              <a:rPr dirty="0" sz="1800" lang="en-IN" err="1">
                <a:effectLst/>
                <a:latin typeface="Arial" panose="020B0604020202020204" pitchFamily="34" charset="0"/>
                <a:ea typeface="Arial" panose="020B0604020202020204" pitchFamily="34" charset="0"/>
              </a:rPr>
              <a:t>Gurnani</a:t>
            </a:r>
            <a:r>
              <a:rPr dirty="0" sz="1800" lang="en-IN">
                <a:effectLst/>
                <a:latin typeface="Arial" panose="020B0604020202020204" pitchFamily="34" charset="0"/>
                <a:ea typeface="Arial" panose="020B0604020202020204" pitchFamily="34" charset="0"/>
              </a:rPr>
              <a:t> calls ISR,</a:t>
            </a:r>
          </a:p>
          <a:p>
            <a:pPr algn="just" marL="0" marR="0">
              <a:lnSpc>
                <a:spcPct val="115000"/>
              </a:lnSpc>
              <a:spcBef>
                <a:spcPts val="0"/>
              </a:spcBef>
              <a:spcAft>
                <a:spcPts val="0"/>
              </a:spcAft>
            </a:pPr>
            <a:r>
              <a:rPr dirty="0" sz="1800" lang="en-IN">
                <a:effectLst/>
                <a:latin typeface="Arial" panose="020B0604020202020204" pitchFamily="34" charset="0"/>
                <a:ea typeface="Arial" panose="020B0604020202020204" pitchFamily="34" charset="0"/>
              </a:rPr>
              <a:t> </a:t>
            </a:r>
          </a:p>
          <a:p>
            <a:pPr algn="just" marL="0" marR="0">
              <a:lnSpc>
                <a:spcPct val="115000"/>
              </a:lnSpc>
              <a:spcBef>
                <a:spcPts val="0"/>
              </a:spcBef>
              <a:spcAft>
                <a:spcPts val="0"/>
              </a:spcAft>
            </a:pPr>
            <a:r>
              <a:rPr dirty="0" sz="1800" lang="en-IN">
                <a:effectLst/>
                <a:latin typeface="Arial" panose="020B0604020202020204" pitchFamily="34" charset="0"/>
                <a:ea typeface="Arial" panose="020B0604020202020204" pitchFamily="34" charset="0"/>
              </a:rPr>
              <a:t>“ an emotional investment that can last a lifetime &amp; beyond, and transform communities for a sustainable future.”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4" name="TextBox 2"/>
          <p:cNvSpPr txBox="1"/>
          <p:nvPr/>
        </p:nvSpPr>
        <p:spPr>
          <a:xfrm>
            <a:off x="1158240" y="663694"/>
            <a:ext cx="1371600" cy="372626"/>
          </a:xfrm>
          <a:prstGeom prst="rect"/>
          <a:noFill/>
        </p:spPr>
        <p:txBody>
          <a:bodyPr wrap="square">
            <a:spAutoFit/>
          </a:bodyPr>
          <a:p>
            <a:r>
              <a:rPr b="1" dirty="0" sz="1800" lang="en-IN">
                <a:solidFill>
                  <a:srgbClr val="00B050"/>
                </a:solidFill>
                <a:effectLst/>
                <a:latin typeface="Arial" panose="020B0604020202020204" pitchFamily="34" charset="0"/>
                <a:ea typeface="Arial" panose="020B0604020202020204" pitchFamily="34" charset="0"/>
              </a:rPr>
              <a:t>TOOLS</a:t>
            </a:r>
            <a:endParaRPr dirty="0" lang="en-IN">
              <a:solidFill>
                <a:srgbClr val="00B050"/>
              </a:solidFill>
            </a:endParaRPr>
          </a:p>
        </p:txBody>
      </p:sp>
      <p:sp>
        <p:nvSpPr>
          <p:cNvPr id="1048625" name="TextBox 5"/>
          <p:cNvSpPr txBox="1"/>
          <p:nvPr/>
        </p:nvSpPr>
        <p:spPr>
          <a:xfrm>
            <a:off x="1158240" y="1301298"/>
            <a:ext cx="10078720" cy="4491991"/>
          </a:xfrm>
          <a:prstGeom prst="rect"/>
          <a:noFill/>
        </p:spPr>
        <p:txBody>
          <a:bodyPr wrap="square">
            <a:spAutoFit/>
          </a:bodyPr>
          <a:p>
            <a:pPr algn="just" marL="0" marR="0">
              <a:lnSpc>
                <a:spcPct val="150000"/>
              </a:lnSpc>
              <a:spcBef>
                <a:spcPts val="0"/>
              </a:spcBef>
              <a:spcAft>
                <a:spcPts val="0"/>
              </a:spcAft>
            </a:pPr>
            <a:r>
              <a:rPr b="1" dirty="0" sz="1800" lang="en-IN">
                <a:solidFill>
                  <a:srgbClr val="00B0F0"/>
                </a:solidFill>
                <a:effectLst/>
                <a:latin typeface="Arial" panose="020B0604020202020204" pitchFamily="34" charset="0"/>
                <a:ea typeface="Arial" panose="020B0604020202020204" pitchFamily="34" charset="0"/>
              </a:rPr>
              <a:t>Smart Monitoring And Resolution Tool (SMART)</a:t>
            </a:r>
            <a:endParaRPr dirty="0" sz="1800" lang="en-IN">
              <a:solidFill>
                <a:srgbClr val="00B0F0"/>
              </a:solidFill>
              <a:effectLst/>
              <a:latin typeface="Arial" panose="020B0604020202020204" pitchFamily="34" charset="0"/>
              <a:ea typeface="Arial" panose="020B0604020202020204" pitchFamily="34" charset="0"/>
            </a:endParaRPr>
          </a:p>
          <a:p>
            <a:pPr algn="just" marL="0" marR="0">
              <a:lnSpc>
                <a:spcPct val="150000"/>
              </a:lnSpc>
              <a:spcBef>
                <a:spcPts val="0"/>
              </a:spcBef>
              <a:spcAft>
                <a:spcPts val="0"/>
              </a:spcAft>
            </a:pPr>
            <a:r>
              <a:rPr b="1" dirty="0" sz="1800" lang="en-IN">
                <a:solidFill>
                  <a:srgbClr val="00B0F0"/>
                </a:solidFill>
                <a:effectLst/>
                <a:latin typeface="Arial" panose="020B0604020202020204" pitchFamily="34" charset="0"/>
                <a:ea typeface="Arial" panose="020B0604020202020204" pitchFamily="34" charset="0"/>
              </a:rPr>
              <a:t>Faster, Smarter Services Management and Monitoring with SMART Observability Powered by AWS Cloud.</a:t>
            </a:r>
            <a:endParaRPr dirty="0" sz="1800" lang="en-IN">
              <a:solidFill>
                <a:srgbClr val="00B0F0"/>
              </a:solidFill>
              <a:effectLst/>
              <a:latin typeface="Arial" panose="020B0604020202020204" pitchFamily="34" charset="0"/>
              <a:ea typeface="Arial" panose="020B0604020202020204" pitchFamily="34" charset="0"/>
            </a:endParaRPr>
          </a:p>
          <a:p>
            <a:pPr algn="just">
              <a:lnSpc>
                <a:spcPct val="150000"/>
              </a:lnSpc>
            </a:pPr>
            <a:r>
              <a:rPr dirty="0" sz="1800" lang="en-IN">
                <a:effectLst/>
                <a:latin typeface="Arial" panose="020B0604020202020204" pitchFamily="34" charset="0"/>
                <a:ea typeface="Arial" panose="020B0604020202020204" pitchFamily="34" charset="0"/>
              </a:rPr>
              <a:t>        Most enterprises today are adopting or starting to adopt cloud and microservices for hosting and running their applications. The advent of containers, serverless compute, infra as code have made software development cheaper, flexible, scalable, and agile ever so better than before. However, it has also increased the complexity for the developers to pin-point an issue or troubleshoot errors. Our SMART (smart monitoring and resolution tool) Observability solution focuses on providing a single pane of glass view into the system of systems running the applications. It integrates logs, metrics, and traces in an intuitive, user friendly dashboard for a wide range of users leveraging existing observability tools and software stacks.</a:t>
            </a:r>
            <a:endParaRPr dirty="0" lang="en-IN"/>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Flow">
  <a:themeElements>
    <a:clrScheme name="Civic">
      <a:dk1>
        <a:sysClr lastClr="000000" val="windowText"/>
      </a:dk1>
      <a:lt1>
        <a:sysClr lastClr="FFFFFF" val="window"/>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alpha val="48000"/>
                <a:satMod val="105000"/>
              </a:schemeClr>
            </a:outerShdw>
          </a:effectLst>
        </a:effectStyle>
        <a:effectStyle>
          <a:effectLst>
            <a:outerShdw algn="ctr" blurRad="57150" dir="5400000" dist="38100" rotWithShape="0">
              <a:schemeClr val="phClr">
                <a:shade val="9000"/>
                <a:alpha val="48000"/>
                <a:satMod val="105000"/>
              </a:schemeClr>
            </a:outerShdw>
          </a:effectLst>
        </a:effectStyle>
        <a:effectStyle>
          <a:effectLst>
            <a:outerShdw algn="ctr" blurRad="57150" dir="5400000" dist="38100" rotWithShape="0">
              <a:schemeClr val="phClr">
                <a:shade val="9000"/>
                <a:alpha val="48000"/>
                <a:satMod val="105000"/>
              </a:schemeClr>
            </a:outerShdw>
          </a:effectLst>
          <a:scene3d>
            <a:camera prst="orthographicFront">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COMPREHENSIVE DIGITAL MARKETING FOR TECH MAHINDRA</dc:title>
  <dc:creator>Gopala Rao</dc:creator>
  <cp:lastModifiedBy>Gopala Rao</cp:lastModifiedBy>
  <dcterms:created xsi:type="dcterms:W3CDTF">2023-10-12T11:15:09Z</dcterms:created>
  <dcterms:modified xsi:type="dcterms:W3CDTF">2023-10-16T08:12:45Z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0dc441f27f564203b249c37b69840f8d</vt:lpwstr>
  </property>
</Properties>
</file>