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0066"/>
    <a:srgbClr val="D10518"/>
    <a:srgbClr val="CC0000"/>
    <a:srgbClr val="000000"/>
    <a:srgbClr val="990000"/>
    <a:srgbClr val="FF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2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52399" y="2285992"/>
            <a:ext cx="10468864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>
                <a:solidFill>
                  <a:schemeClr val="tx1"/>
                </a:solidFill>
              </a:rPr>
              <a:t>V AISHWARYA</a:t>
            </a:r>
            <a:endParaRPr spc="15"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6953256" y="3500439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0000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Project</a:t>
            </a:r>
            <a:endParaRPr sz="240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sad\Desktop\screensh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74" y="2071678"/>
            <a:ext cx="5000660" cy="3714776"/>
          </a:xfrm>
          <a:prstGeom prst="rect">
            <a:avLst/>
          </a:prstGeom>
          <a:noFill/>
        </p:spPr>
      </p:pic>
      <p:pic>
        <p:nvPicPr>
          <p:cNvPr id="1027" name="Picture 3" descr="C:\Users\Prasad\Desktop\screensho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76" y="2071678"/>
            <a:ext cx="5072098" cy="37147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38150" y="1000108"/>
            <a:ext cx="289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OUTPUT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5"/>
            <a:ext cx="24371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</a:t>
            </a:r>
            <a:r>
              <a:rPr sz="4400" spc="-40" dirty="0"/>
              <a:t>E</a:t>
            </a:r>
            <a:r>
              <a:rPr sz="4400" spc="15" dirty="0"/>
              <a:t>S</a:t>
            </a:r>
            <a:r>
              <a:rPr sz="4400" spc="-30" dirty="0"/>
              <a:t>U</a:t>
            </a:r>
            <a:r>
              <a:rPr sz="4400" spc="-405" dirty="0"/>
              <a:t>L</a:t>
            </a:r>
            <a:r>
              <a:rPr sz="44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6911" y="2285992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000000"/>
                </a:solidFill>
              </a:rPr>
              <a:t>The result of a key logger encompasses the comprehensive capture of user keystrokes and related activities, stored or transmitted for monitoring, analysis, and potentially intervention, depending on the intended use case and ethical considerations.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523970" y="1643050"/>
            <a:ext cx="7286676" cy="3786214"/>
          </a:xfrm>
          <a:prstGeom prst="frame">
            <a:avLst/>
          </a:prstGeom>
          <a:solidFill>
            <a:srgbClr val="D105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472" y="2571744"/>
            <a:ext cx="5871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://</a:t>
            </a:r>
            <a:r>
              <a:rPr lang="en-US" dirty="0" smtClean="0">
                <a:solidFill>
                  <a:srgbClr val="FF0000"/>
                </a:solidFill>
              </a:rPr>
              <a:t>github.com/Aishu357/Keylogger.git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3902" y="1214422"/>
            <a:ext cx="270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PROJECT LINK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8612" y="5929330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-</a:t>
            </a:r>
            <a:r>
              <a:rPr lang="en-US" sz="2400" b="1" dirty="0" smtClean="0">
                <a:solidFill>
                  <a:srgbClr val="660066"/>
                </a:solidFill>
              </a:rPr>
              <a:t>THANK YOU-</a:t>
            </a:r>
            <a:endParaRPr lang="en-US" sz="2400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151" y="2571744"/>
            <a:ext cx="8429684" cy="8572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KEY LOGGER AND SECURITY</a:t>
            </a:r>
            <a:endParaRPr sz="360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9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738285" y="2143116"/>
            <a:ext cx="18473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2400" i="1" dirty="0" smtClean="0">
              <a:solidFill>
                <a:srgbClr val="CC00CC"/>
              </a:solidFill>
            </a:endParaRPr>
          </a:p>
          <a:p>
            <a:endParaRPr lang="en-US" dirty="0"/>
          </a:p>
        </p:txBody>
      </p:sp>
      <p:sp>
        <p:nvSpPr>
          <p:cNvPr id="25" name="object 2"/>
          <p:cNvSpPr/>
          <p:nvPr/>
        </p:nvSpPr>
        <p:spPr>
          <a:xfrm>
            <a:off x="1666846" y="2000240"/>
            <a:ext cx="7762844" cy="25003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solidFill>
                  <a:srgbClr val="00B050"/>
                </a:solidFill>
              </a:rPr>
              <a:t>Who are the end users?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solidFill>
                  <a:srgbClr val="FF0000"/>
                </a:solidFill>
              </a:rPr>
              <a:t>Your solutions to the value preposition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solidFill>
                  <a:srgbClr val="FFC000"/>
                </a:solidFill>
              </a:rPr>
              <a:t>The wow in your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/>
              <a:t>Modeling 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8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8218" y="1928806"/>
            <a:ext cx="7000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i="1" dirty="0" smtClean="0"/>
              <a:t>   </a:t>
            </a:r>
            <a:r>
              <a:rPr lang="en-US" sz="2000" i="1" dirty="0" smtClean="0">
                <a:solidFill>
                  <a:srgbClr val="C00000"/>
                </a:solidFill>
              </a:rPr>
              <a:t>The key logger should be capable of running in the background without being detected by the user or interfering with normal computer operation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9655" y="3143248"/>
            <a:ext cx="6715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C00000"/>
                </a:solidFill>
              </a:rPr>
              <a:t>   A key logger is a type of software or hardware device designed to record keystrokes made on a computer or mobile device.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38216" y="442913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 </a:t>
            </a:r>
            <a:r>
              <a:rPr lang="en-US" sz="2000" i="1" dirty="0" smtClean="0">
                <a:solidFill>
                  <a:srgbClr val="C00000"/>
                </a:solidFill>
              </a:rPr>
              <a:t>It is often used for various legitimate purposes such as monitoring children's internet activities or employee productivity in organizations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5057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/>
              <a:t>P</a:t>
            </a:r>
            <a:r>
              <a:rPr sz="4250" spc="15" smtClean="0"/>
              <a:t>ROB</a:t>
            </a:r>
            <a:r>
              <a:rPr sz="4250" spc="55" smtClean="0"/>
              <a:t>L</a:t>
            </a:r>
            <a:r>
              <a:rPr sz="4250" spc="-20" smtClean="0"/>
              <a:t>E</a:t>
            </a:r>
            <a:r>
              <a:rPr lang="en-US" sz="4250" spc="20" dirty="0" smtClean="0"/>
              <a:t>M 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9656" y="2000244"/>
            <a:ext cx="7643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</a:t>
            </a:r>
            <a:r>
              <a:rPr lang="en-US" sz="200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 key logger typically revolves around developing software that can monitor and record keystrokes typed on a computer without the user's knowledge or consent. </a:t>
            </a:r>
            <a:endParaRPr lang="en-US" sz="2000" i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B4668F7-CFF4-4D30-53FB-970CCC2A6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6910" y="3357562"/>
            <a:ext cx="4714908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3968" y="1714488"/>
            <a:ext cx="5703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</a:rPr>
              <a:t>The  following are the end users of key logger: 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5538" y="2571744"/>
            <a:ext cx="3473515" cy="22159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7030A0"/>
                </a:solidFill>
              </a:rPr>
              <a:t> Parents and guardians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7030A0"/>
                </a:solidFill>
              </a:rPr>
              <a:t> Employees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7030A0"/>
                </a:solidFill>
              </a:rPr>
              <a:t> Law enforcement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7030A0"/>
                </a:solidFill>
              </a:rPr>
              <a:t> Cyber  security professionals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7030A0"/>
                </a:solidFill>
              </a:rPr>
              <a:t> Cyber criminals</a:t>
            </a:r>
          </a:p>
          <a:p>
            <a:pPr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7030A0"/>
                </a:solidFill>
              </a:rPr>
              <a:t>Individuals engaged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8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7" y="6473339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2728" y="200024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 smtClean="0"/>
              <a:t>    </a:t>
            </a:r>
            <a:r>
              <a:rPr lang="en-US" sz="2000" i="1" dirty="0" smtClean="0">
                <a:solidFill>
                  <a:srgbClr val="FF00FF"/>
                </a:solidFill>
              </a:rPr>
              <a:t>The solution for a key logger typically revolves around software development aimed at monitoring and recording keystrokes on a computer system. Here’s an overview of the solution and its value proposition</a:t>
            </a:r>
            <a:r>
              <a:rPr lang="en-US" dirty="0" smtClean="0">
                <a:solidFill>
                  <a:srgbClr val="660066"/>
                </a:solidFill>
              </a:rPr>
              <a:t>: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95736" y="3500438"/>
            <a:ext cx="2996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Software Development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5738" y="3929066"/>
            <a:ext cx="1540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5738" y="4429132"/>
            <a:ext cx="2430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</a:rPr>
              <a:t> Security Features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67177" y="5857892"/>
            <a:ext cx="2377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2"/>
                </a:solidFill>
              </a:rPr>
              <a:t> Forensic Analysis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95736" y="4857760"/>
            <a:ext cx="2881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B050"/>
                </a:solidFill>
              </a:rPr>
              <a:t> Employee Monitoring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76" y="5357826"/>
            <a:ext cx="2307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Parental Control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654938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1225" y="1857364"/>
            <a:ext cx="6786611" cy="30718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rgbClr val="002060"/>
                </a:solidFill>
              </a:rPr>
              <a:t>       The "wow" factor in key loggers often lies in their technical capabilities and potential applications, despite the controversial nature of their use.</a:t>
            </a:r>
            <a:endParaRPr lang="en-US" sz="28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0"/>
            <a:ext cx="330390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latin typeface="Trebuchet MS"/>
                <a:cs typeface="Trebuchet MS"/>
              </a:rPr>
              <a:t>M</a:t>
            </a:r>
            <a:r>
              <a:rPr sz="4400" b="1" dirty="0">
                <a:latin typeface="Trebuchet MS"/>
                <a:cs typeface="Trebuchet MS"/>
              </a:rPr>
              <a:t>O</a:t>
            </a:r>
            <a:r>
              <a:rPr sz="4400" b="1" spc="-15" dirty="0">
                <a:latin typeface="Trebuchet MS"/>
                <a:cs typeface="Trebuchet MS"/>
              </a:rPr>
              <a:t>D</a:t>
            </a:r>
            <a:r>
              <a:rPr sz="4400" b="1" spc="-35" dirty="0">
                <a:latin typeface="Trebuchet MS"/>
                <a:cs typeface="Trebuchet MS"/>
              </a:rPr>
              <a:t>E</a:t>
            </a:r>
            <a:r>
              <a:rPr sz="4400" b="1" spc="-30" dirty="0">
                <a:latin typeface="Trebuchet MS"/>
                <a:cs typeface="Trebuchet MS"/>
              </a:rPr>
              <a:t>LL</a:t>
            </a:r>
            <a:r>
              <a:rPr sz="4400" b="1" spc="-5" dirty="0">
                <a:latin typeface="Trebuchet MS"/>
                <a:cs typeface="Trebuchet MS"/>
              </a:rPr>
              <a:t>I</a:t>
            </a:r>
            <a:r>
              <a:rPr sz="4400" b="1" spc="30" dirty="0">
                <a:latin typeface="Trebuchet MS"/>
                <a:cs typeface="Trebuchet MS"/>
              </a:rPr>
              <a:t>N</a:t>
            </a:r>
            <a:r>
              <a:rPr sz="4400" b="1" spc="5" dirty="0">
                <a:latin typeface="Trebuchet MS"/>
                <a:cs typeface="Trebuchet MS"/>
              </a:rPr>
              <a:t>G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0962" y="1500174"/>
            <a:ext cx="4357719" cy="364333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Modeling key loggers involves understanding their components and functionalities to simulate their behavior for various purposes such as security testing, forensic analysis, or educational demonstrations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1622" y="1500174"/>
            <a:ext cx="4357719" cy="3571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The core functionality captures and records keystrokes made by the user. This involves intercepting keyboard input at a low level, typically using hooks or monitoring APIs provided by the operating system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429</TotalTime>
  <Words>410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 AISHWARYA</vt:lpstr>
      <vt:lpstr>PROJECT TITLE</vt:lpstr>
      <vt:lpstr>AGENDA</vt:lpstr>
      <vt:lpstr>PROJECT OVERVIEW</vt:lpstr>
      <vt:lpstr>PROBLEM STATEMENT</vt:lpstr>
      <vt:lpstr>WHO ARE THE END USERS?</vt:lpstr>
      <vt:lpstr>YOUR SOLUTION AND ITS VALUE PROPOSITION</vt:lpstr>
      <vt:lpstr>THE WOW IN YOUR SOLUTION</vt:lpstr>
      <vt:lpstr>Slide 9</vt:lpstr>
      <vt:lpstr>Slide 10</vt:lpstr>
      <vt:lpstr>RESULTS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AISHWARYA</dc:title>
  <dc:creator>Prasad</dc:creator>
  <cp:lastModifiedBy>Prasad</cp:lastModifiedBy>
  <cp:revision>45</cp:revision>
  <dcterms:created xsi:type="dcterms:W3CDTF">2024-06-03T05:48:59Z</dcterms:created>
  <dcterms:modified xsi:type="dcterms:W3CDTF">2024-06-24T16:29:27Z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