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6" r:id="rId6"/>
    <p:sldId id="261" r:id="rId7"/>
    <p:sldId id="262" r:id="rId8"/>
    <p:sldId id="263" r:id="rId9"/>
    <p:sldId id="264" r:id="rId10"/>
    <p:sldId id="268"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D83C3"/>
    <a:srgbClr val="CC00FF"/>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B3DE1-EF98-4C5C-AABF-00C036D623E5}" type="doc">
      <dgm:prSet loTypeId="urn:microsoft.com/office/officeart/2005/8/layout/lProcess3" loCatId="process" qsTypeId="urn:microsoft.com/office/officeart/2005/8/quickstyle/3d1" qsCatId="3D" csTypeId="urn:microsoft.com/office/officeart/2005/8/colors/accent1_2" csCatId="accent1" phldr="1"/>
      <dgm:spPr/>
      <dgm:t>
        <a:bodyPr/>
        <a:lstStyle/>
        <a:p>
          <a:endParaRPr lang="en-US"/>
        </a:p>
      </dgm:t>
    </dgm:pt>
    <dgm:pt modelId="{02AAE1C0-7B33-47DB-8422-90075963965A}">
      <dgm:prSet phldrT="[Text]"/>
      <dgm:spPr/>
      <dgm:t>
        <a:bodyPr/>
        <a:lstStyle/>
        <a:p>
          <a:r>
            <a:rPr lang="en-US" dirty="0"/>
            <a:t>1</a:t>
          </a:r>
        </a:p>
      </dgm:t>
    </dgm:pt>
    <dgm:pt modelId="{8B940D58-B836-49F6-9306-10D54A70B250}" type="parTrans" cxnId="{77A749B1-F633-4731-BD67-DC585F45A83F}">
      <dgm:prSet/>
      <dgm:spPr/>
      <dgm:t>
        <a:bodyPr/>
        <a:lstStyle/>
        <a:p>
          <a:endParaRPr lang="en-US"/>
        </a:p>
      </dgm:t>
    </dgm:pt>
    <dgm:pt modelId="{FA47B5DE-F528-4B77-8DDD-C872718B4196}" type="sibTrans" cxnId="{77A749B1-F633-4731-BD67-DC585F45A83F}">
      <dgm:prSet/>
      <dgm:spPr/>
      <dgm:t>
        <a:bodyPr/>
        <a:lstStyle/>
        <a:p>
          <a:endParaRPr lang="en-US"/>
        </a:p>
      </dgm:t>
    </dgm:pt>
    <dgm:pt modelId="{086E886D-9C10-46D1-8209-3F4B129881D6}">
      <dgm:prSet phldrT="[Text]"/>
      <dgm:spPr/>
      <dgm:t>
        <a:bodyPr/>
        <a:lstStyle/>
        <a:p>
          <a:r>
            <a:rPr lang="en-US" dirty="0"/>
            <a:t>3</a:t>
          </a:r>
        </a:p>
      </dgm:t>
    </dgm:pt>
    <dgm:pt modelId="{89A9224C-4DC9-47EA-81E2-50D5928E6D0D}" type="parTrans" cxnId="{EB35E117-70DC-49BE-84D2-6D21BFB360A4}">
      <dgm:prSet/>
      <dgm:spPr/>
      <dgm:t>
        <a:bodyPr/>
        <a:lstStyle/>
        <a:p>
          <a:endParaRPr lang="en-US"/>
        </a:p>
      </dgm:t>
    </dgm:pt>
    <dgm:pt modelId="{C2310C27-6B22-453A-8FE5-99564C8D2C3B}" type="sibTrans" cxnId="{EB35E117-70DC-49BE-84D2-6D21BFB360A4}">
      <dgm:prSet/>
      <dgm:spPr/>
      <dgm:t>
        <a:bodyPr/>
        <a:lstStyle/>
        <a:p>
          <a:endParaRPr lang="en-US"/>
        </a:p>
      </dgm:t>
    </dgm:pt>
    <dgm:pt modelId="{47369808-B56B-4915-BB6A-5762183B44EF}">
      <dgm:prSet/>
      <dgm:spPr/>
      <dgm:t>
        <a:bodyPr/>
        <a:lstStyle/>
        <a:p>
          <a:r>
            <a:rPr lang="en-US" dirty="0"/>
            <a:t>Cybercriminal and malicious actors</a:t>
          </a:r>
        </a:p>
      </dgm:t>
    </dgm:pt>
    <dgm:pt modelId="{DBF524EF-D540-4867-A4D0-182CCD3490E2}" type="parTrans" cxnId="{7CA4C0C1-E10A-4EA8-A2E6-F1056E13C572}">
      <dgm:prSet/>
      <dgm:spPr/>
      <dgm:t>
        <a:bodyPr/>
        <a:lstStyle/>
        <a:p>
          <a:endParaRPr lang="en-US"/>
        </a:p>
      </dgm:t>
    </dgm:pt>
    <dgm:pt modelId="{B662E9DE-A328-45D2-8369-265FA464BFF7}" type="sibTrans" cxnId="{7CA4C0C1-E10A-4EA8-A2E6-F1056E13C572}">
      <dgm:prSet/>
      <dgm:spPr/>
      <dgm:t>
        <a:bodyPr/>
        <a:lstStyle/>
        <a:p>
          <a:endParaRPr lang="en-US"/>
        </a:p>
      </dgm:t>
    </dgm:pt>
    <dgm:pt modelId="{DFC1FF02-C591-47B7-9936-B5971A436D7C}">
      <dgm:prSet/>
      <dgm:spPr/>
      <dgm:t>
        <a:bodyPr/>
        <a:lstStyle/>
        <a:p>
          <a:r>
            <a:rPr lang="en-US" dirty="0"/>
            <a:t>2</a:t>
          </a:r>
        </a:p>
      </dgm:t>
    </dgm:pt>
    <dgm:pt modelId="{DF0EB207-B567-47C9-99C2-5A56597C6B4E}" type="parTrans" cxnId="{1C0E3A2F-D3D9-4CE3-A0F0-39B2764CB0D6}">
      <dgm:prSet/>
      <dgm:spPr/>
      <dgm:t>
        <a:bodyPr/>
        <a:lstStyle/>
        <a:p>
          <a:endParaRPr lang="en-US"/>
        </a:p>
      </dgm:t>
    </dgm:pt>
    <dgm:pt modelId="{8FCD03BC-D6A8-4266-9689-6FC50839EDAF}" type="sibTrans" cxnId="{1C0E3A2F-D3D9-4CE3-A0F0-39B2764CB0D6}">
      <dgm:prSet/>
      <dgm:spPr/>
      <dgm:t>
        <a:bodyPr/>
        <a:lstStyle/>
        <a:p>
          <a:endParaRPr lang="en-US"/>
        </a:p>
      </dgm:t>
    </dgm:pt>
    <dgm:pt modelId="{0D26EB87-AB29-4D13-B8DB-F74A2DD687D5}">
      <dgm:prSet/>
      <dgm:spPr/>
      <dgm:t>
        <a:bodyPr/>
        <a:lstStyle/>
        <a:p>
          <a:r>
            <a:rPr lang="en-US"/>
            <a:t>State-Sponsored Actors and Intelligence Agencies</a:t>
          </a:r>
        </a:p>
      </dgm:t>
    </dgm:pt>
    <dgm:pt modelId="{767AF16E-FC5E-4766-8095-F0D77694766C}" type="sibTrans" cxnId="{FE80AE98-53AE-4EB2-99A0-3BC4E730A0A1}">
      <dgm:prSet/>
      <dgm:spPr/>
      <dgm:t>
        <a:bodyPr/>
        <a:lstStyle/>
        <a:p>
          <a:endParaRPr lang="en-US"/>
        </a:p>
      </dgm:t>
    </dgm:pt>
    <dgm:pt modelId="{CDA2CB6B-B1F3-43B4-B75B-E2C24C014C83}" type="parTrans" cxnId="{FE80AE98-53AE-4EB2-99A0-3BC4E730A0A1}">
      <dgm:prSet/>
      <dgm:spPr/>
      <dgm:t>
        <a:bodyPr/>
        <a:lstStyle/>
        <a:p>
          <a:endParaRPr lang="en-US"/>
        </a:p>
      </dgm:t>
    </dgm:pt>
    <dgm:pt modelId="{83EDE029-8EBD-4E32-AD79-3A528D994C25}">
      <dgm:prSet/>
      <dgm:spPr/>
      <dgm:t>
        <a:bodyPr/>
        <a:lstStyle/>
        <a:p>
          <a:r>
            <a:rPr lang="en-US" dirty="0"/>
            <a:t>Employers and Business Owners</a:t>
          </a:r>
        </a:p>
      </dgm:t>
    </dgm:pt>
    <dgm:pt modelId="{A1056197-2CA1-4742-B544-5119717FA738}" type="parTrans" cxnId="{67EA3F2E-96A8-470A-A4B3-39F0AB280685}">
      <dgm:prSet/>
      <dgm:spPr/>
      <dgm:t>
        <a:bodyPr/>
        <a:lstStyle/>
        <a:p>
          <a:endParaRPr lang="en-US"/>
        </a:p>
      </dgm:t>
    </dgm:pt>
    <dgm:pt modelId="{ABDBE515-659B-4192-82B5-0D205362D473}" type="sibTrans" cxnId="{67EA3F2E-96A8-470A-A4B3-39F0AB280685}">
      <dgm:prSet/>
      <dgm:spPr/>
      <dgm:t>
        <a:bodyPr/>
        <a:lstStyle/>
        <a:p>
          <a:endParaRPr lang="en-US"/>
        </a:p>
      </dgm:t>
    </dgm:pt>
    <dgm:pt modelId="{D33F1652-C8AB-4FA8-B37A-C3A569F07A36}" type="pres">
      <dgm:prSet presAssocID="{538B3DE1-EF98-4C5C-AABF-00C036D623E5}" presName="Name0" presStyleCnt="0">
        <dgm:presLayoutVars>
          <dgm:chPref val="3"/>
          <dgm:dir/>
          <dgm:animLvl val="lvl"/>
          <dgm:resizeHandles/>
        </dgm:presLayoutVars>
      </dgm:prSet>
      <dgm:spPr/>
      <dgm:t>
        <a:bodyPr/>
        <a:lstStyle/>
        <a:p>
          <a:endParaRPr lang="en-IN"/>
        </a:p>
      </dgm:t>
    </dgm:pt>
    <dgm:pt modelId="{8350BABE-98B3-4D7A-92BB-B7A30E9ACEB7}" type="pres">
      <dgm:prSet presAssocID="{02AAE1C0-7B33-47DB-8422-90075963965A}" presName="horFlow" presStyleCnt="0"/>
      <dgm:spPr/>
    </dgm:pt>
    <dgm:pt modelId="{5ED7A256-5C35-43C6-91F1-0F8024F77F1F}" type="pres">
      <dgm:prSet presAssocID="{02AAE1C0-7B33-47DB-8422-90075963965A}" presName="bigChev" presStyleLbl="node1" presStyleIdx="0" presStyleCnt="3"/>
      <dgm:spPr/>
      <dgm:t>
        <a:bodyPr/>
        <a:lstStyle/>
        <a:p>
          <a:endParaRPr lang="en-IN"/>
        </a:p>
      </dgm:t>
    </dgm:pt>
    <dgm:pt modelId="{1DDB129B-E550-46DA-A646-0698712C4E62}" type="pres">
      <dgm:prSet presAssocID="{DBF524EF-D540-4867-A4D0-182CCD3490E2}" presName="parTrans" presStyleCnt="0"/>
      <dgm:spPr/>
    </dgm:pt>
    <dgm:pt modelId="{2F34BDF2-43C8-40EB-A138-A02D17D1D736}" type="pres">
      <dgm:prSet presAssocID="{47369808-B56B-4915-BB6A-5762183B44EF}" presName="node" presStyleLbl="alignAccFollowNode1" presStyleIdx="0" presStyleCnt="3">
        <dgm:presLayoutVars>
          <dgm:bulletEnabled val="1"/>
        </dgm:presLayoutVars>
      </dgm:prSet>
      <dgm:spPr/>
      <dgm:t>
        <a:bodyPr/>
        <a:lstStyle/>
        <a:p>
          <a:endParaRPr lang="en-IN"/>
        </a:p>
      </dgm:t>
    </dgm:pt>
    <dgm:pt modelId="{9D8E1044-C1A9-439E-86CA-9DCF6451A9BB}" type="pres">
      <dgm:prSet presAssocID="{02AAE1C0-7B33-47DB-8422-90075963965A}" presName="vSp" presStyleCnt="0"/>
      <dgm:spPr/>
    </dgm:pt>
    <dgm:pt modelId="{AD8610D0-CD9F-4F4D-A5F6-69AF9CB4037C}" type="pres">
      <dgm:prSet presAssocID="{DFC1FF02-C591-47B7-9936-B5971A436D7C}" presName="horFlow" presStyleCnt="0"/>
      <dgm:spPr/>
    </dgm:pt>
    <dgm:pt modelId="{3D3F8C7C-061E-4753-9346-2B9DB5E5BAF6}" type="pres">
      <dgm:prSet presAssocID="{DFC1FF02-C591-47B7-9936-B5971A436D7C}" presName="bigChev" presStyleLbl="node1" presStyleIdx="1" presStyleCnt="3"/>
      <dgm:spPr/>
      <dgm:t>
        <a:bodyPr/>
        <a:lstStyle/>
        <a:p>
          <a:endParaRPr lang="en-IN"/>
        </a:p>
      </dgm:t>
    </dgm:pt>
    <dgm:pt modelId="{60C53ED4-082A-4121-910C-F81CF66DD89C}" type="pres">
      <dgm:prSet presAssocID="{CDA2CB6B-B1F3-43B4-B75B-E2C24C014C83}" presName="parTrans" presStyleCnt="0"/>
      <dgm:spPr/>
    </dgm:pt>
    <dgm:pt modelId="{4E71233C-E297-42E8-8CE8-AD161DEEE1C5}" type="pres">
      <dgm:prSet presAssocID="{0D26EB87-AB29-4D13-B8DB-F74A2DD687D5}" presName="node" presStyleLbl="alignAccFollowNode1" presStyleIdx="1" presStyleCnt="3">
        <dgm:presLayoutVars>
          <dgm:bulletEnabled val="1"/>
        </dgm:presLayoutVars>
      </dgm:prSet>
      <dgm:spPr/>
      <dgm:t>
        <a:bodyPr/>
        <a:lstStyle/>
        <a:p>
          <a:endParaRPr lang="en-IN"/>
        </a:p>
      </dgm:t>
    </dgm:pt>
    <dgm:pt modelId="{4DC9A4AE-CF6B-4240-A462-05009A6BA610}" type="pres">
      <dgm:prSet presAssocID="{DFC1FF02-C591-47B7-9936-B5971A436D7C}" presName="vSp" presStyleCnt="0"/>
      <dgm:spPr/>
    </dgm:pt>
    <dgm:pt modelId="{3FF88767-627A-4C96-B75D-7C5D48889EE9}" type="pres">
      <dgm:prSet presAssocID="{086E886D-9C10-46D1-8209-3F4B129881D6}" presName="horFlow" presStyleCnt="0"/>
      <dgm:spPr/>
    </dgm:pt>
    <dgm:pt modelId="{34B0CAA2-E281-45DA-80A8-C6F2A79DAB47}" type="pres">
      <dgm:prSet presAssocID="{086E886D-9C10-46D1-8209-3F4B129881D6}" presName="bigChev" presStyleLbl="node1" presStyleIdx="2" presStyleCnt="3"/>
      <dgm:spPr/>
      <dgm:t>
        <a:bodyPr/>
        <a:lstStyle/>
        <a:p>
          <a:endParaRPr lang="en-IN"/>
        </a:p>
      </dgm:t>
    </dgm:pt>
    <dgm:pt modelId="{34B368F4-093C-45BD-A5C7-20CDEF487F2D}" type="pres">
      <dgm:prSet presAssocID="{A1056197-2CA1-4742-B544-5119717FA738}" presName="parTrans" presStyleCnt="0"/>
      <dgm:spPr/>
    </dgm:pt>
    <dgm:pt modelId="{2B411A26-5011-4E2E-981F-ADC606893B9E}" type="pres">
      <dgm:prSet presAssocID="{83EDE029-8EBD-4E32-AD79-3A528D994C25}" presName="node" presStyleLbl="alignAccFollowNode1" presStyleIdx="2" presStyleCnt="3">
        <dgm:presLayoutVars>
          <dgm:bulletEnabled val="1"/>
        </dgm:presLayoutVars>
      </dgm:prSet>
      <dgm:spPr/>
      <dgm:t>
        <a:bodyPr/>
        <a:lstStyle/>
        <a:p>
          <a:endParaRPr lang="en-IN"/>
        </a:p>
      </dgm:t>
    </dgm:pt>
  </dgm:ptLst>
  <dgm:cxnLst>
    <dgm:cxn modelId="{3FBDCF30-8585-43D9-A81A-05CD0F6BFC36}" type="presOf" srcId="{538B3DE1-EF98-4C5C-AABF-00C036D623E5}" destId="{D33F1652-C8AB-4FA8-B37A-C3A569F07A36}" srcOrd="0" destOrd="0" presId="urn:microsoft.com/office/officeart/2005/8/layout/lProcess3"/>
    <dgm:cxn modelId="{27C909F1-3775-4830-8ADE-467501CEFE61}" type="presOf" srcId="{086E886D-9C10-46D1-8209-3F4B129881D6}" destId="{34B0CAA2-E281-45DA-80A8-C6F2A79DAB47}" srcOrd="0" destOrd="0" presId="urn:microsoft.com/office/officeart/2005/8/layout/lProcess3"/>
    <dgm:cxn modelId="{2C38D0AB-FCCD-4642-B889-37F64D9F8D04}" type="presOf" srcId="{47369808-B56B-4915-BB6A-5762183B44EF}" destId="{2F34BDF2-43C8-40EB-A138-A02D17D1D736}" srcOrd="0" destOrd="0" presId="urn:microsoft.com/office/officeart/2005/8/layout/lProcess3"/>
    <dgm:cxn modelId="{3A840722-122E-4D17-AC0B-5CF1408CB0D1}" type="presOf" srcId="{0D26EB87-AB29-4D13-B8DB-F74A2DD687D5}" destId="{4E71233C-E297-42E8-8CE8-AD161DEEE1C5}" srcOrd="0" destOrd="0" presId="urn:microsoft.com/office/officeart/2005/8/layout/lProcess3"/>
    <dgm:cxn modelId="{7CA4C0C1-E10A-4EA8-A2E6-F1056E13C572}" srcId="{02AAE1C0-7B33-47DB-8422-90075963965A}" destId="{47369808-B56B-4915-BB6A-5762183B44EF}" srcOrd="0" destOrd="0" parTransId="{DBF524EF-D540-4867-A4D0-182CCD3490E2}" sibTransId="{B662E9DE-A328-45D2-8369-265FA464BFF7}"/>
    <dgm:cxn modelId="{77A749B1-F633-4731-BD67-DC585F45A83F}" srcId="{538B3DE1-EF98-4C5C-AABF-00C036D623E5}" destId="{02AAE1C0-7B33-47DB-8422-90075963965A}" srcOrd="0" destOrd="0" parTransId="{8B940D58-B836-49F6-9306-10D54A70B250}" sibTransId="{FA47B5DE-F528-4B77-8DDD-C872718B4196}"/>
    <dgm:cxn modelId="{3313BA2B-026E-4546-BF0C-1D96B4C18704}" type="presOf" srcId="{83EDE029-8EBD-4E32-AD79-3A528D994C25}" destId="{2B411A26-5011-4E2E-981F-ADC606893B9E}" srcOrd="0" destOrd="0" presId="urn:microsoft.com/office/officeart/2005/8/layout/lProcess3"/>
    <dgm:cxn modelId="{FE80AE98-53AE-4EB2-99A0-3BC4E730A0A1}" srcId="{DFC1FF02-C591-47B7-9936-B5971A436D7C}" destId="{0D26EB87-AB29-4D13-B8DB-F74A2DD687D5}" srcOrd="0" destOrd="0" parTransId="{CDA2CB6B-B1F3-43B4-B75B-E2C24C014C83}" sibTransId="{767AF16E-FC5E-4766-8095-F0D77694766C}"/>
    <dgm:cxn modelId="{DF0AE8B1-9DC1-45D2-A7EF-8D2FCE72E669}" type="presOf" srcId="{DFC1FF02-C591-47B7-9936-B5971A436D7C}" destId="{3D3F8C7C-061E-4753-9346-2B9DB5E5BAF6}" srcOrd="0" destOrd="0" presId="urn:microsoft.com/office/officeart/2005/8/layout/lProcess3"/>
    <dgm:cxn modelId="{67EA3F2E-96A8-470A-A4B3-39F0AB280685}" srcId="{086E886D-9C10-46D1-8209-3F4B129881D6}" destId="{83EDE029-8EBD-4E32-AD79-3A528D994C25}" srcOrd="0" destOrd="0" parTransId="{A1056197-2CA1-4742-B544-5119717FA738}" sibTransId="{ABDBE515-659B-4192-82B5-0D205362D473}"/>
    <dgm:cxn modelId="{9A0295DF-5A01-41AB-B621-CCBD8C21010E}" type="presOf" srcId="{02AAE1C0-7B33-47DB-8422-90075963965A}" destId="{5ED7A256-5C35-43C6-91F1-0F8024F77F1F}" srcOrd="0" destOrd="0" presId="urn:microsoft.com/office/officeart/2005/8/layout/lProcess3"/>
    <dgm:cxn modelId="{EB35E117-70DC-49BE-84D2-6D21BFB360A4}" srcId="{538B3DE1-EF98-4C5C-AABF-00C036D623E5}" destId="{086E886D-9C10-46D1-8209-3F4B129881D6}" srcOrd="2" destOrd="0" parTransId="{89A9224C-4DC9-47EA-81E2-50D5928E6D0D}" sibTransId="{C2310C27-6B22-453A-8FE5-99564C8D2C3B}"/>
    <dgm:cxn modelId="{1C0E3A2F-D3D9-4CE3-A0F0-39B2764CB0D6}" srcId="{538B3DE1-EF98-4C5C-AABF-00C036D623E5}" destId="{DFC1FF02-C591-47B7-9936-B5971A436D7C}" srcOrd="1" destOrd="0" parTransId="{DF0EB207-B567-47C9-99C2-5A56597C6B4E}" sibTransId="{8FCD03BC-D6A8-4266-9689-6FC50839EDAF}"/>
    <dgm:cxn modelId="{129A899A-55DE-45F5-BF1E-52B7857578E9}" type="presParOf" srcId="{D33F1652-C8AB-4FA8-B37A-C3A569F07A36}" destId="{8350BABE-98B3-4D7A-92BB-B7A30E9ACEB7}" srcOrd="0" destOrd="0" presId="urn:microsoft.com/office/officeart/2005/8/layout/lProcess3"/>
    <dgm:cxn modelId="{B25ABCBE-9246-4650-964E-2C3DA8EA1A15}" type="presParOf" srcId="{8350BABE-98B3-4D7A-92BB-B7A30E9ACEB7}" destId="{5ED7A256-5C35-43C6-91F1-0F8024F77F1F}" srcOrd="0" destOrd="0" presId="urn:microsoft.com/office/officeart/2005/8/layout/lProcess3"/>
    <dgm:cxn modelId="{C932049E-2FD3-438C-9458-6AEF55571415}" type="presParOf" srcId="{8350BABE-98B3-4D7A-92BB-B7A30E9ACEB7}" destId="{1DDB129B-E550-46DA-A646-0698712C4E62}" srcOrd="1" destOrd="0" presId="urn:microsoft.com/office/officeart/2005/8/layout/lProcess3"/>
    <dgm:cxn modelId="{CAE5412B-31B7-4C3D-AE89-4CD0C1F69A57}" type="presParOf" srcId="{8350BABE-98B3-4D7A-92BB-B7A30E9ACEB7}" destId="{2F34BDF2-43C8-40EB-A138-A02D17D1D736}" srcOrd="2" destOrd="0" presId="urn:microsoft.com/office/officeart/2005/8/layout/lProcess3"/>
    <dgm:cxn modelId="{E36D9CC0-9412-439C-B2BF-C9F441593177}" type="presParOf" srcId="{D33F1652-C8AB-4FA8-B37A-C3A569F07A36}" destId="{9D8E1044-C1A9-439E-86CA-9DCF6451A9BB}" srcOrd="1" destOrd="0" presId="urn:microsoft.com/office/officeart/2005/8/layout/lProcess3"/>
    <dgm:cxn modelId="{91408D89-6CE9-43A7-89C2-C7E6B737BB39}" type="presParOf" srcId="{D33F1652-C8AB-4FA8-B37A-C3A569F07A36}" destId="{AD8610D0-CD9F-4F4D-A5F6-69AF9CB4037C}" srcOrd="2" destOrd="0" presId="urn:microsoft.com/office/officeart/2005/8/layout/lProcess3"/>
    <dgm:cxn modelId="{EE43B1DD-6576-43DB-B09D-7ADC5EE98808}" type="presParOf" srcId="{AD8610D0-CD9F-4F4D-A5F6-69AF9CB4037C}" destId="{3D3F8C7C-061E-4753-9346-2B9DB5E5BAF6}" srcOrd="0" destOrd="0" presId="urn:microsoft.com/office/officeart/2005/8/layout/lProcess3"/>
    <dgm:cxn modelId="{3A2DBC22-4890-41ED-B047-7FCC86F73375}" type="presParOf" srcId="{AD8610D0-CD9F-4F4D-A5F6-69AF9CB4037C}" destId="{60C53ED4-082A-4121-910C-F81CF66DD89C}" srcOrd="1" destOrd="0" presId="urn:microsoft.com/office/officeart/2005/8/layout/lProcess3"/>
    <dgm:cxn modelId="{D3B573F2-A51C-43CF-A908-1364287E97FD}" type="presParOf" srcId="{AD8610D0-CD9F-4F4D-A5F6-69AF9CB4037C}" destId="{4E71233C-E297-42E8-8CE8-AD161DEEE1C5}" srcOrd="2" destOrd="0" presId="urn:microsoft.com/office/officeart/2005/8/layout/lProcess3"/>
    <dgm:cxn modelId="{42842704-31C8-48C7-B422-30EFFC2C8F16}" type="presParOf" srcId="{D33F1652-C8AB-4FA8-B37A-C3A569F07A36}" destId="{4DC9A4AE-CF6B-4240-A462-05009A6BA610}" srcOrd="3" destOrd="0" presId="urn:microsoft.com/office/officeart/2005/8/layout/lProcess3"/>
    <dgm:cxn modelId="{59732797-156D-4395-8F9F-114662DA101C}" type="presParOf" srcId="{D33F1652-C8AB-4FA8-B37A-C3A569F07A36}" destId="{3FF88767-627A-4C96-B75D-7C5D48889EE9}" srcOrd="4" destOrd="0" presId="urn:microsoft.com/office/officeart/2005/8/layout/lProcess3"/>
    <dgm:cxn modelId="{94C13EFA-84E5-4079-8A95-8BB20FF199FC}" type="presParOf" srcId="{3FF88767-627A-4C96-B75D-7C5D48889EE9}" destId="{34B0CAA2-E281-45DA-80A8-C6F2A79DAB47}" srcOrd="0" destOrd="0" presId="urn:microsoft.com/office/officeart/2005/8/layout/lProcess3"/>
    <dgm:cxn modelId="{3C5E89D0-40EC-4297-B4C0-3475AEFCDCD9}" type="presParOf" srcId="{3FF88767-627A-4C96-B75D-7C5D48889EE9}" destId="{34B368F4-093C-45BD-A5C7-20CDEF487F2D}" srcOrd="1" destOrd="0" presId="urn:microsoft.com/office/officeart/2005/8/layout/lProcess3"/>
    <dgm:cxn modelId="{740D1B91-8934-4D62-ACE8-0E8FDC47B64F}" type="presParOf" srcId="{3FF88767-627A-4C96-B75D-7C5D48889EE9}" destId="{2B411A26-5011-4E2E-981F-ADC606893B9E}" srcOrd="2"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202B38-D9C4-40B9-B147-55215CA4B5D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297227E-89AD-4E93-A800-3E6CA06BAAC9}">
      <dgm:prSet phldrT="[Text]"/>
      <dgm:spPr/>
      <dgm:t>
        <a:bodyPr/>
        <a:lstStyle/>
        <a:p>
          <a:r>
            <a:rPr lang="en-US" dirty="0"/>
            <a:t>4</a:t>
          </a:r>
        </a:p>
      </dgm:t>
    </dgm:pt>
    <dgm:pt modelId="{CA938765-6CFC-484A-BF2F-42F70DFA59A9}" type="parTrans" cxnId="{BB9848AB-0739-47F9-97D7-8F42E4E1CE98}">
      <dgm:prSet/>
      <dgm:spPr/>
      <dgm:t>
        <a:bodyPr/>
        <a:lstStyle/>
        <a:p>
          <a:endParaRPr lang="en-US"/>
        </a:p>
      </dgm:t>
    </dgm:pt>
    <dgm:pt modelId="{CD0D6077-370C-4930-B614-B0A7AF15EE16}" type="sibTrans" cxnId="{BB9848AB-0739-47F9-97D7-8F42E4E1CE98}">
      <dgm:prSet/>
      <dgm:spPr/>
      <dgm:t>
        <a:bodyPr/>
        <a:lstStyle/>
        <a:p>
          <a:endParaRPr lang="en-US"/>
        </a:p>
      </dgm:t>
    </dgm:pt>
    <dgm:pt modelId="{47EC7552-7C9E-4EBC-A31C-7E792E01D570}">
      <dgm:prSet phldrT="[Text]"/>
      <dgm:spPr/>
      <dgm:t>
        <a:bodyPr/>
        <a:lstStyle/>
        <a:p>
          <a:r>
            <a:rPr lang="en-US" dirty="0"/>
            <a:t>5</a:t>
          </a:r>
        </a:p>
      </dgm:t>
    </dgm:pt>
    <dgm:pt modelId="{B7144B92-8355-4C23-9213-017ED7E3336E}" type="parTrans" cxnId="{FB2FEAA3-06F4-40BA-85AE-DF7F661D59DC}">
      <dgm:prSet/>
      <dgm:spPr/>
      <dgm:t>
        <a:bodyPr/>
        <a:lstStyle/>
        <a:p>
          <a:endParaRPr lang="en-US"/>
        </a:p>
      </dgm:t>
    </dgm:pt>
    <dgm:pt modelId="{A41BD8D5-B094-49A7-BF9C-09229EF7FF12}" type="sibTrans" cxnId="{FB2FEAA3-06F4-40BA-85AE-DF7F661D59DC}">
      <dgm:prSet/>
      <dgm:spPr/>
      <dgm:t>
        <a:bodyPr/>
        <a:lstStyle/>
        <a:p>
          <a:endParaRPr lang="en-US"/>
        </a:p>
      </dgm:t>
    </dgm:pt>
    <dgm:pt modelId="{45C70BFC-EE99-4DC0-9857-346D4606F95A}">
      <dgm:prSet phldrT="[Text]"/>
      <dgm:spPr/>
      <dgm:t>
        <a:bodyPr/>
        <a:lstStyle/>
        <a:p>
          <a:r>
            <a:rPr lang="en-US" dirty="0"/>
            <a:t>6</a:t>
          </a:r>
        </a:p>
      </dgm:t>
    </dgm:pt>
    <dgm:pt modelId="{E0F8F93E-4860-4D98-B5CD-B900361790DA}" type="parTrans" cxnId="{C2314374-7FA3-48F2-B182-AE14C40F4DB7}">
      <dgm:prSet/>
      <dgm:spPr/>
      <dgm:t>
        <a:bodyPr/>
        <a:lstStyle/>
        <a:p>
          <a:endParaRPr lang="en-US"/>
        </a:p>
      </dgm:t>
    </dgm:pt>
    <dgm:pt modelId="{B620AB85-DC2E-427F-BEFC-F9260FF973E7}" type="sibTrans" cxnId="{C2314374-7FA3-48F2-B182-AE14C40F4DB7}">
      <dgm:prSet/>
      <dgm:spPr/>
      <dgm:t>
        <a:bodyPr/>
        <a:lstStyle/>
        <a:p>
          <a:endParaRPr lang="en-US"/>
        </a:p>
      </dgm:t>
    </dgm:pt>
    <dgm:pt modelId="{BD7CC03E-1D1F-4830-A4F3-C24367A9D48D}">
      <dgm:prSet/>
      <dgm:spPr/>
      <dgm:t>
        <a:bodyPr/>
        <a:lstStyle/>
        <a:p>
          <a:r>
            <a:rPr lang="en-US"/>
            <a:t>Parents and Guardians</a:t>
          </a:r>
        </a:p>
      </dgm:t>
    </dgm:pt>
    <dgm:pt modelId="{44F47123-43FF-4FF5-B1FA-E07698D58CB0}" type="parTrans" cxnId="{6CF131BB-F133-4E64-8496-896F7A83061B}">
      <dgm:prSet/>
      <dgm:spPr/>
      <dgm:t>
        <a:bodyPr/>
        <a:lstStyle/>
        <a:p>
          <a:endParaRPr lang="en-US"/>
        </a:p>
      </dgm:t>
    </dgm:pt>
    <dgm:pt modelId="{E19AC808-29A3-49F3-B2C1-202F0D0D07DB}" type="sibTrans" cxnId="{6CF131BB-F133-4E64-8496-896F7A83061B}">
      <dgm:prSet/>
      <dgm:spPr/>
      <dgm:t>
        <a:bodyPr/>
        <a:lstStyle/>
        <a:p>
          <a:endParaRPr lang="en-US"/>
        </a:p>
      </dgm:t>
    </dgm:pt>
    <dgm:pt modelId="{3BD59384-E7AC-4D73-AB78-ED9FE7704AEF}">
      <dgm:prSet/>
      <dgm:spPr/>
      <dgm:t>
        <a:bodyPr/>
        <a:lstStyle/>
        <a:p>
          <a:r>
            <a:rPr lang="en-US"/>
            <a:t>Security Professionals and Researchers</a:t>
          </a:r>
        </a:p>
      </dgm:t>
    </dgm:pt>
    <dgm:pt modelId="{F5802F71-C734-4D7C-8923-DDFCEF347DC7}" type="parTrans" cxnId="{571C403F-52C1-4D5A-A28B-4F2FF3D4F1BB}">
      <dgm:prSet/>
      <dgm:spPr/>
      <dgm:t>
        <a:bodyPr/>
        <a:lstStyle/>
        <a:p>
          <a:endParaRPr lang="en-US"/>
        </a:p>
      </dgm:t>
    </dgm:pt>
    <dgm:pt modelId="{9DD4D51C-B463-413C-B126-1655BDAE3AFC}" type="sibTrans" cxnId="{571C403F-52C1-4D5A-A28B-4F2FF3D4F1BB}">
      <dgm:prSet/>
      <dgm:spPr/>
      <dgm:t>
        <a:bodyPr/>
        <a:lstStyle/>
        <a:p>
          <a:endParaRPr lang="en-US"/>
        </a:p>
      </dgm:t>
    </dgm:pt>
    <dgm:pt modelId="{80B8A399-8613-4D89-B745-47CF6A9185D0}">
      <dgm:prSet/>
      <dgm:spPr/>
      <dgm:t>
        <a:bodyPr/>
        <a:lstStyle/>
        <a:p>
          <a:r>
            <a:rPr lang="en-US"/>
            <a:t>Individuals with Personal Security Concerns:</a:t>
          </a:r>
        </a:p>
      </dgm:t>
    </dgm:pt>
    <dgm:pt modelId="{C26FE479-8B8F-4659-8154-2A6113C37A00}" type="parTrans" cxnId="{FBEBD7CF-A871-4B96-80A1-024DF8009D91}">
      <dgm:prSet/>
      <dgm:spPr/>
      <dgm:t>
        <a:bodyPr/>
        <a:lstStyle/>
        <a:p>
          <a:endParaRPr lang="en-US"/>
        </a:p>
      </dgm:t>
    </dgm:pt>
    <dgm:pt modelId="{BD0BC4DC-0F69-46EA-9CBC-251A5E129CDC}" type="sibTrans" cxnId="{FBEBD7CF-A871-4B96-80A1-024DF8009D91}">
      <dgm:prSet/>
      <dgm:spPr/>
      <dgm:t>
        <a:bodyPr/>
        <a:lstStyle/>
        <a:p>
          <a:endParaRPr lang="en-US"/>
        </a:p>
      </dgm:t>
    </dgm:pt>
    <dgm:pt modelId="{14EBC976-81AA-4A29-AD1E-7B11A26DFEA7}" type="pres">
      <dgm:prSet presAssocID="{1D202B38-D9C4-40B9-B147-55215CA4B5DD}" presName="Name0" presStyleCnt="0">
        <dgm:presLayoutVars>
          <dgm:chPref val="3"/>
          <dgm:dir/>
          <dgm:animLvl val="lvl"/>
          <dgm:resizeHandles/>
        </dgm:presLayoutVars>
      </dgm:prSet>
      <dgm:spPr/>
      <dgm:t>
        <a:bodyPr/>
        <a:lstStyle/>
        <a:p>
          <a:endParaRPr lang="en-IN"/>
        </a:p>
      </dgm:t>
    </dgm:pt>
    <dgm:pt modelId="{EA916F08-9E83-40D6-B9D9-6965014F5D1F}" type="pres">
      <dgm:prSet presAssocID="{D297227E-89AD-4E93-A800-3E6CA06BAAC9}" presName="horFlow" presStyleCnt="0"/>
      <dgm:spPr/>
    </dgm:pt>
    <dgm:pt modelId="{27499E97-53B1-4E8C-8EB6-526A96315781}" type="pres">
      <dgm:prSet presAssocID="{D297227E-89AD-4E93-A800-3E6CA06BAAC9}" presName="bigChev" presStyleLbl="node1" presStyleIdx="0" presStyleCnt="3"/>
      <dgm:spPr/>
      <dgm:t>
        <a:bodyPr/>
        <a:lstStyle/>
        <a:p>
          <a:endParaRPr lang="en-IN"/>
        </a:p>
      </dgm:t>
    </dgm:pt>
    <dgm:pt modelId="{837B6FCC-688D-430B-B9E6-E88ED8ADC564}" type="pres">
      <dgm:prSet presAssocID="{44F47123-43FF-4FF5-B1FA-E07698D58CB0}" presName="parTrans" presStyleCnt="0"/>
      <dgm:spPr/>
    </dgm:pt>
    <dgm:pt modelId="{A5F95FF2-A8EA-431F-9092-AF691617416D}" type="pres">
      <dgm:prSet presAssocID="{BD7CC03E-1D1F-4830-A4F3-C24367A9D48D}" presName="node" presStyleLbl="alignAccFollowNode1" presStyleIdx="0" presStyleCnt="3">
        <dgm:presLayoutVars>
          <dgm:bulletEnabled val="1"/>
        </dgm:presLayoutVars>
      </dgm:prSet>
      <dgm:spPr/>
      <dgm:t>
        <a:bodyPr/>
        <a:lstStyle/>
        <a:p>
          <a:endParaRPr lang="en-IN"/>
        </a:p>
      </dgm:t>
    </dgm:pt>
    <dgm:pt modelId="{6DD8759C-21AB-4F33-BC45-3FC0B406B940}" type="pres">
      <dgm:prSet presAssocID="{D297227E-89AD-4E93-A800-3E6CA06BAAC9}" presName="vSp" presStyleCnt="0"/>
      <dgm:spPr/>
    </dgm:pt>
    <dgm:pt modelId="{56006871-3CB5-4276-B77D-126F2B39C37E}" type="pres">
      <dgm:prSet presAssocID="{47EC7552-7C9E-4EBC-A31C-7E792E01D570}" presName="horFlow" presStyleCnt="0"/>
      <dgm:spPr/>
    </dgm:pt>
    <dgm:pt modelId="{754B08F2-0DE3-4DC8-88A5-35EB8788FC0F}" type="pres">
      <dgm:prSet presAssocID="{47EC7552-7C9E-4EBC-A31C-7E792E01D570}" presName="bigChev" presStyleLbl="node1" presStyleIdx="1" presStyleCnt="3"/>
      <dgm:spPr/>
      <dgm:t>
        <a:bodyPr/>
        <a:lstStyle/>
        <a:p>
          <a:endParaRPr lang="en-IN"/>
        </a:p>
      </dgm:t>
    </dgm:pt>
    <dgm:pt modelId="{909F41FF-E3C6-4715-85DF-69DBF6FD53DE}" type="pres">
      <dgm:prSet presAssocID="{F5802F71-C734-4D7C-8923-DDFCEF347DC7}" presName="parTrans" presStyleCnt="0"/>
      <dgm:spPr/>
    </dgm:pt>
    <dgm:pt modelId="{1C0D5473-2FF1-4767-9281-86CEC9C5123A}" type="pres">
      <dgm:prSet presAssocID="{3BD59384-E7AC-4D73-AB78-ED9FE7704AEF}" presName="node" presStyleLbl="alignAccFollowNode1" presStyleIdx="1" presStyleCnt="3">
        <dgm:presLayoutVars>
          <dgm:bulletEnabled val="1"/>
        </dgm:presLayoutVars>
      </dgm:prSet>
      <dgm:spPr/>
      <dgm:t>
        <a:bodyPr/>
        <a:lstStyle/>
        <a:p>
          <a:endParaRPr lang="en-IN"/>
        </a:p>
      </dgm:t>
    </dgm:pt>
    <dgm:pt modelId="{AE9D8163-62FF-4B7F-929E-1B3EC7331CFF}" type="pres">
      <dgm:prSet presAssocID="{47EC7552-7C9E-4EBC-A31C-7E792E01D570}" presName="vSp" presStyleCnt="0"/>
      <dgm:spPr/>
    </dgm:pt>
    <dgm:pt modelId="{B72536B3-1F49-4E8A-AE98-D4A191F24103}" type="pres">
      <dgm:prSet presAssocID="{45C70BFC-EE99-4DC0-9857-346D4606F95A}" presName="horFlow" presStyleCnt="0"/>
      <dgm:spPr/>
    </dgm:pt>
    <dgm:pt modelId="{2702291D-2FD5-4A51-A60D-8C9649838000}" type="pres">
      <dgm:prSet presAssocID="{45C70BFC-EE99-4DC0-9857-346D4606F95A}" presName="bigChev" presStyleLbl="node1" presStyleIdx="2" presStyleCnt="3"/>
      <dgm:spPr/>
      <dgm:t>
        <a:bodyPr/>
        <a:lstStyle/>
        <a:p>
          <a:endParaRPr lang="en-IN"/>
        </a:p>
      </dgm:t>
    </dgm:pt>
    <dgm:pt modelId="{B8F61D83-D9BD-4B32-B80C-F6434FBDCC0A}" type="pres">
      <dgm:prSet presAssocID="{C26FE479-8B8F-4659-8154-2A6113C37A00}" presName="parTrans" presStyleCnt="0"/>
      <dgm:spPr/>
    </dgm:pt>
    <dgm:pt modelId="{0C269CC8-602E-483B-8BC1-42FD05B356CC}" type="pres">
      <dgm:prSet presAssocID="{80B8A399-8613-4D89-B745-47CF6A9185D0}" presName="node" presStyleLbl="alignAccFollowNode1" presStyleIdx="2" presStyleCnt="3">
        <dgm:presLayoutVars>
          <dgm:bulletEnabled val="1"/>
        </dgm:presLayoutVars>
      </dgm:prSet>
      <dgm:spPr/>
      <dgm:t>
        <a:bodyPr/>
        <a:lstStyle/>
        <a:p>
          <a:endParaRPr lang="en-IN"/>
        </a:p>
      </dgm:t>
    </dgm:pt>
  </dgm:ptLst>
  <dgm:cxnLst>
    <dgm:cxn modelId="{A87C5498-8974-47E1-BFC6-364A668E15DC}" type="presOf" srcId="{47EC7552-7C9E-4EBC-A31C-7E792E01D570}" destId="{754B08F2-0DE3-4DC8-88A5-35EB8788FC0F}" srcOrd="0" destOrd="0" presId="urn:microsoft.com/office/officeart/2005/8/layout/lProcess3"/>
    <dgm:cxn modelId="{752B120C-04EB-4DE1-8083-82C969CE361E}" type="presOf" srcId="{D297227E-89AD-4E93-A800-3E6CA06BAAC9}" destId="{27499E97-53B1-4E8C-8EB6-526A96315781}" srcOrd="0" destOrd="0" presId="urn:microsoft.com/office/officeart/2005/8/layout/lProcess3"/>
    <dgm:cxn modelId="{7CB52019-EE09-4374-81C2-FA83FAC6BB63}" type="presOf" srcId="{80B8A399-8613-4D89-B745-47CF6A9185D0}" destId="{0C269CC8-602E-483B-8BC1-42FD05B356CC}" srcOrd="0" destOrd="0" presId="urn:microsoft.com/office/officeart/2005/8/layout/lProcess3"/>
    <dgm:cxn modelId="{571C403F-52C1-4D5A-A28B-4F2FF3D4F1BB}" srcId="{47EC7552-7C9E-4EBC-A31C-7E792E01D570}" destId="{3BD59384-E7AC-4D73-AB78-ED9FE7704AEF}" srcOrd="0" destOrd="0" parTransId="{F5802F71-C734-4D7C-8923-DDFCEF347DC7}" sibTransId="{9DD4D51C-B463-413C-B126-1655BDAE3AFC}"/>
    <dgm:cxn modelId="{C2314374-7FA3-48F2-B182-AE14C40F4DB7}" srcId="{1D202B38-D9C4-40B9-B147-55215CA4B5DD}" destId="{45C70BFC-EE99-4DC0-9857-346D4606F95A}" srcOrd="2" destOrd="0" parTransId="{E0F8F93E-4860-4D98-B5CD-B900361790DA}" sibTransId="{B620AB85-DC2E-427F-BEFC-F9260FF973E7}"/>
    <dgm:cxn modelId="{BB9848AB-0739-47F9-97D7-8F42E4E1CE98}" srcId="{1D202B38-D9C4-40B9-B147-55215CA4B5DD}" destId="{D297227E-89AD-4E93-A800-3E6CA06BAAC9}" srcOrd="0" destOrd="0" parTransId="{CA938765-6CFC-484A-BF2F-42F70DFA59A9}" sibTransId="{CD0D6077-370C-4930-B614-B0A7AF15EE16}"/>
    <dgm:cxn modelId="{6CF131BB-F133-4E64-8496-896F7A83061B}" srcId="{D297227E-89AD-4E93-A800-3E6CA06BAAC9}" destId="{BD7CC03E-1D1F-4830-A4F3-C24367A9D48D}" srcOrd="0" destOrd="0" parTransId="{44F47123-43FF-4FF5-B1FA-E07698D58CB0}" sibTransId="{E19AC808-29A3-49F3-B2C1-202F0D0D07DB}"/>
    <dgm:cxn modelId="{A5C80EF2-07A8-4297-A7AA-AF5E06A34616}" type="presOf" srcId="{1D202B38-D9C4-40B9-B147-55215CA4B5DD}" destId="{14EBC976-81AA-4A29-AD1E-7B11A26DFEA7}" srcOrd="0" destOrd="0" presId="urn:microsoft.com/office/officeart/2005/8/layout/lProcess3"/>
    <dgm:cxn modelId="{FBEBD7CF-A871-4B96-80A1-024DF8009D91}" srcId="{45C70BFC-EE99-4DC0-9857-346D4606F95A}" destId="{80B8A399-8613-4D89-B745-47CF6A9185D0}" srcOrd="0" destOrd="0" parTransId="{C26FE479-8B8F-4659-8154-2A6113C37A00}" sibTransId="{BD0BC4DC-0F69-46EA-9CBC-251A5E129CDC}"/>
    <dgm:cxn modelId="{FB2FEAA3-06F4-40BA-85AE-DF7F661D59DC}" srcId="{1D202B38-D9C4-40B9-B147-55215CA4B5DD}" destId="{47EC7552-7C9E-4EBC-A31C-7E792E01D570}" srcOrd="1" destOrd="0" parTransId="{B7144B92-8355-4C23-9213-017ED7E3336E}" sibTransId="{A41BD8D5-B094-49A7-BF9C-09229EF7FF12}"/>
    <dgm:cxn modelId="{CC7C0824-81E6-43F0-A9D1-C4E185771783}" type="presOf" srcId="{BD7CC03E-1D1F-4830-A4F3-C24367A9D48D}" destId="{A5F95FF2-A8EA-431F-9092-AF691617416D}" srcOrd="0" destOrd="0" presId="urn:microsoft.com/office/officeart/2005/8/layout/lProcess3"/>
    <dgm:cxn modelId="{72E9CCB4-787B-4779-A90B-C3B696E6F369}" type="presOf" srcId="{45C70BFC-EE99-4DC0-9857-346D4606F95A}" destId="{2702291D-2FD5-4A51-A60D-8C9649838000}" srcOrd="0" destOrd="0" presId="urn:microsoft.com/office/officeart/2005/8/layout/lProcess3"/>
    <dgm:cxn modelId="{B4B789CA-F94D-4E41-A254-D90E78020A98}" type="presOf" srcId="{3BD59384-E7AC-4D73-AB78-ED9FE7704AEF}" destId="{1C0D5473-2FF1-4767-9281-86CEC9C5123A}" srcOrd="0" destOrd="0" presId="urn:microsoft.com/office/officeart/2005/8/layout/lProcess3"/>
    <dgm:cxn modelId="{41CE436B-3812-4B56-AEEF-5D7F999B1AA1}" type="presParOf" srcId="{14EBC976-81AA-4A29-AD1E-7B11A26DFEA7}" destId="{EA916F08-9E83-40D6-B9D9-6965014F5D1F}" srcOrd="0" destOrd="0" presId="urn:microsoft.com/office/officeart/2005/8/layout/lProcess3"/>
    <dgm:cxn modelId="{30772004-AB76-4752-9DF0-D86D6D561E59}" type="presParOf" srcId="{EA916F08-9E83-40D6-B9D9-6965014F5D1F}" destId="{27499E97-53B1-4E8C-8EB6-526A96315781}" srcOrd="0" destOrd="0" presId="urn:microsoft.com/office/officeart/2005/8/layout/lProcess3"/>
    <dgm:cxn modelId="{88782F7E-1029-4D9C-8142-DC92DFC79428}" type="presParOf" srcId="{EA916F08-9E83-40D6-B9D9-6965014F5D1F}" destId="{837B6FCC-688D-430B-B9E6-E88ED8ADC564}" srcOrd="1" destOrd="0" presId="urn:microsoft.com/office/officeart/2005/8/layout/lProcess3"/>
    <dgm:cxn modelId="{A2C10DDA-380A-440D-9FE5-A821462B1E9C}" type="presParOf" srcId="{EA916F08-9E83-40D6-B9D9-6965014F5D1F}" destId="{A5F95FF2-A8EA-431F-9092-AF691617416D}" srcOrd="2" destOrd="0" presId="urn:microsoft.com/office/officeart/2005/8/layout/lProcess3"/>
    <dgm:cxn modelId="{DC02A215-A201-45C8-85A8-60625B0F8759}" type="presParOf" srcId="{14EBC976-81AA-4A29-AD1E-7B11A26DFEA7}" destId="{6DD8759C-21AB-4F33-BC45-3FC0B406B940}" srcOrd="1" destOrd="0" presId="urn:microsoft.com/office/officeart/2005/8/layout/lProcess3"/>
    <dgm:cxn modelId="{45C96278-6638-4518-B543-136C9C656ABC}" type="presParOf" srcId="{14EBC976-81AA-4A29-AD1E-7B11A26DFEA7}" destId="{56006871-3CB5-4276-B77D-126F2B39C37E}" srcOrd="2" destOrd="0" presId="urn:microsoft.com/office/officeart/2005/8/layout/lProcess3"/>
    <dgm:cxn modelId="{0263E9FA-EB8B-4CB7-8E51-0442896FE0C6}" type="presParOf" srcId="{56006871-3CB5-4276-B77D-126F2B39C37E}" destId="{754B08F2-0DE3-4DC8-88A5-35EB8788FC0F}" srcOrd="0" destOrd="0" presId="urn:microsoft.com/office/officeart/2005/8/layout/lProcess3"/>
    <dgm:cxn modelId="{8EA795C9-52B7-44ED-B229-AFF932201098}" type="presParOf" srcId="{56006871-3CB5-4276-B77D-126F2B39C37E}" destId="{909F41FF-E3C6-4715-85DF-69DBF6FD53DE}" srcOrd="1" destOrd="0" presId="urn:microsoft.com/office/officeart/2005/8/layout/lProcess3"/>
    <dgm:cxn modelId="{5B2DB915-EC30-47AD-9922-A7DF4F3C8DD3}" type="presParOf" srcId="{56006871-3CB5-4276-B77D-126F2B39C37E}" destId="{1C0D5473-2FF1-4767-9281-86CEC9C5123A}" srcOrd="2" destOrd="0" presId="urn:microsoft.com/office/officeart/2005/8/layout/lProcess3"/>
    <dgm:cxn modelId="{283F7276-7B1B-4E27-B7FA-843CA30F6B1E}" type="presParOf" srcId="{14EBC976-81AA-4A29-AD1E-7B11A26DFEA7}" destId="{AE9D8163-62FF-4B7F-929E-1B3EC7331CFF}" srcOrd="3" destOrd="0" presId="urn:microsoft.com/office/officeart/2005/8/layout/lProcess3"/>
    <dgm:cxn modelId="{BC6A5C2F-E607-43EE-B3C5-FAF8E318B451}" type="presParOf" srcId="{14EBC976-81AA-4A29-AD1E-7B11A26DFEA7}" destId="{B72536B3-1F49-4E8A-AE98-D4A191F24103}" srcOrd="4" destOrd="0" presId="urn:microsoft.com/office/officeart/2005/8/layout/lProcess3"/>
    <dgm:cxn modelId="{51A03816-DD55-4ED7-9025-15DCE83AD5E6}" type="presParOf" srcId="{B72536B3-1F49-4E8A-AE98-D4A191F24103}" destId="{2702291D-2FD5-4A51-A60D-8C9649838000}" srcOrd="0" destOrd="0" presId="urn:microsoft.com/office/officeart/2005/8/layout/lProcess3"/>
    <dgm:cxn modelId="{0F565D94-AECE-49E1-96EE-E47F8C52797F}" type="presParOf" srcId="{B72536B3-1F49-4E8A-AE98-D4A191F24103}" destId="{B8F61D83-D9BD-4B32-B80C-F6434FBDCC0A}" srcOrd="1" destOrd="0" presId="urn:microsoft.com/office/officeart/2005/8/layout/lProcess3"/>
    <dgm:cxn modelId="{5E9D7D70-2EB5-4C59-AAD8-A696C26F457F}" type="presParOf" srcId="{B72536B3-1F49-4E8A-AE98-D4A191F24103}" destId="{0C269CC8-602E-483B-8BC1-42FD05B356CC}" srcOrd="2" destOrd="0" presId="urn:microsoft.com/office/officeart/2005/8/layout/lProcess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7A256-5C35-43C6-91F1-0F8024F77F1F}">
      <dsp:nvSpPr>
        <dsp:cNvPr id="0" name=""/>
        <dsp:cNvSpPr/>
      </dsp:nvSpPr>
      <dsp:spPr>
        <a:xfrm>
          <a:off x="1225082" y="1424"/>
          <a:ext cx="2279079" cy="911631"/>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930" tIns="37465" rIns="0" bIns="37465" numCol="1" spcCol="1270" anchor="ctr" anchorCtr="0">
          <a:noAutofit/>
        </a:bodyPr>
        <a:lstStyle/>
        <a:p>
          <a:pPr lvl="0" algn="ctr" defTabSz="2622550">
            <a:lnSpc>
              <a:spcPct val="90000"/>
            </a:lnSpc>
            <a:spcBef>
              <a:spcPct val="0"/>
            </a:spcBef>
            <a:spcAft>
              <a:spcPct val="35000"/>
            </a:spcAft>
          </a:pPr>
          <a:r>
            <a:rPr lang="en-US" sz="5900" kern="1200" dirty="0"/>
            <a:t>1</a:t>
          </a:r>
        </a:p>
      </dsp:txBody>
      <dsp:txXfrm>
        <a:off x="1680898" y="1424"/>
        <a:ext cx="1367448" cy="911631"/>
      </dsp:txXfrm>
    </dsp:sp>
    <dsp:sp modelId="{2F34BDF2-43C8-40EB-A138-A02D17D1D736}">
      <dsp:nvSpPr>
        <dsp:cNvPr id="0" name=""/>
        <dsp:cNvSpPr/>
      </dsp:nvSpPr>
      <dsp:spPr>
        <a:xfrm>
          <a:off x="3207881" y="78913"/>
          <a:ext cx="1891635" cy="75665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a:t>Cybercriminal and malicious actors</a:t>
          </a:r>
        </a:p>
      </dsp:txBody>
      <dsp:txXfrm>
        <a:off x="3586208" y="78913"/>
        <a:ext cx="1134981" cy="756654"/>
      </dsp:txXfrm>
    </dsp:sp>
    <dsp:sp modelId="{3D3F8C7C-061E-4753-9346-2B9DB5E5BAF6}">
      <dsp:nvSpPr>
        <dsp:cNvPr id="0" name=""/>
        <dsp:cNvSpPr/>
      </dsp:nvSpPr>
      <dsp:spPr>
        <a:xfrm>
          <a:off x="1225082" y="1040684"/>
          <a:ext cx="2279079" cy="911631"/>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930" tIns="37465" rIns="0" bIns="37465" numCol="1" spcCol="1270" anchor="ctr" anchorCtr="0">
          <a:noAutofit/>
        </a:bodyPr>
        <a:lstStyle/>
        <a:p>
          <a:pPr lvl="0" algn="ctr" defTabSz="2622550">
            <a:lnSpc>
              <a:spcPct val="90000"/>
            </a:lnSpc>
            <a:spcBef>
              <a:spcPct val="0"/>
            </a:spcBef>
            <a:spcAft>
              <a:spcPct val="35000"/>
            </a:spcAft>
          </a:pPr>
          <a:r>
            <a:rPr lang="en-US" sz="5900" kern="1200" dirty="0"/>
            <a:t>2</a:t>
          </a:r>
        </a:p>
      </dsp:txBody>
      <dsp:txXfrm>
        <a:off x="1680898" y="1040684"/>
        <a:ext cx="1367448" cy="911631"/>
      </dsp:txXfrm>
    </dsp:sp>
    <dsp:sp modelId="{4E71233C-E297-42E8-8CE8-AD161DEEE1C5}">
      <dsp:nvSpPr>
        <dsp:cNvPr id="0" name=""/>
        <dsp:cNvSpPr/>
      </dsp:nvSpPr>
      <dsp:spPr>
        <a:xfrm>
          <a:off x="3207881" y="1118173"/>
          <a:ext cx="1891635" cy="75665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a:t>State-Sponsored Actors and Intelligence Agencies</a:t>
          </a:r>
        </a:p>
      </dsp:txBody>
      <dsp:txXfrm>
        <a:off x="3586208" y="1118173"/>
        <a:ext cx="1134981" cy="756654"/>
      </dsp:txXfrm>
    </dsp:sp>
    <dsp:sp modelId="{34B0CAA2-E281-45DA-80A8-C6F2A79DAB47}">
      <dsp:nvSpPr>
        <dsp:cNvPr id="0" name=""/>
        <dsp:cNvSpPr/>
      </dsp:nvSpPr>
      <dsp:spPr>
        <a:xfrm>
          <a:off x="1225082" y="2079944"/>
          <a:ext cx="2279079" cy="911631"/>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4930" tIns="37465" rIns="0" bIns="37465" numCol="1" spcCol="1270" anchor="ctr" anchorCtr="0">
          <a:noAutofit/>
        </a:bodyPr>
        <a:lstStyle/>
        <a:p>
          <a:pPr lvl="0" algn="ctr" defTabSz="2622550">
            <a:lnSpc>
              <a:spcPct val="90000"/>
            </a:lnSpc>
            <a:spcBef>
              <a:spcPct val="0"/>
            </a:spcBef>
            <a:spcAft>
              <a:spcPct val="35000"/>
            </a:spcAft>
          </a:pPr>
          <a:r>
            <a:rPr lang="en-US" sz="5900" kern="1200" dirty="0"/>
            <a:t>3</a:t>
          </a:r>
        </a:p>
      </dsp:txBody>
      <dsp:txXfrm>
        <a:off x="1680898" y="2079944"/>
        <a:ext cx="1367448" cy="911631"/>
      </dsp:txXfrm>
    </dsp:sp>
    <dsp:sp modelId="{2B411A26-5011-4E2E-981F-ADC606893B9E}">
      <dsp:nvSpPr>
        <dsp:cNvPr id="0" name=""/>
        <dsp:cNvSpPr/>
      </dsp:nvSpPr>
      <dsp:spPr>
        <a:xfrm>
          <a:off x="3207881" y="2157433"/>
          <a:ext cx="1891635" cy="75665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a:t>Employers and Business Owners</a:t>
          </a:r>
        </a:p>
      </dsp:txBody>
      <dsp:txXfrm>
        <a:off x="3586208" y="2157433"/>
        <a:ext cx="1134981" cy="756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99E97-53B1-4E8C-8EB6-526A96315781}">
      <dsp:nvSpPr>
        <dsp:cNvPr id="0" name=""/>
        <dsp:cNvSpPr/>
      </dsp:nvSpPr>
      <dsp:spPr>
        <a:xfrm>
          <a:off x="1256859" y="626"/>
          <a:ext cx="2122165" cy="8488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34925" rIns="0" bIns="34925" numCol="1" spcCol="1270" anchor="ctr" anchorCtr="0">
          <a:noAutofit/>
        </a:bodyPr>
        <a:lstStyle/>
        <a:p>
          <a:pPr lvl="0" algn="ctr" defTabSz="2444750">
            <a:lnSpc>
              <a:spcPct val="90000"/>
            </a:lnSpc>
            <a:spcBef>
              <a:spcPct val="0"/>
            </a:spcBef>
            <a:spcAft>
              <a:spcPct val="35000"/>
            </a:spcAft>
          </a:pPr>
          <a:r>
            <a:rPr lang="en-US" sz="5500" kern="1200" dirty="0"/>
            <a:t>4</a:t>
          </a:r>
        </a:p>
      </dsp:txBody>
      <dsp:txXfrm>
        <a:off x="1681292" y="626"/>
        <a:ext cx="1273299" cy="848866"/>
      </dsp:txXfrm>
    </dsp:sp>
    <dsp:sp modelId="{A5F95FF2-A8EA-431F-9092-AF691617416D}">
      <dsp:nvSpPr>
        <dsp:cNvPr id="0" name=""/>
        <dsp:cNvSpPr/>
      </dsp:nvSpPr>
      <dsp:spPr>
        <a:xfrm>
          <a:off x="3103143" y="72779"/>
          <a:ext cx="1761396" cy="70455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a:t>Parents and Guardians</a:t>
          </a:r>
        </a:p>
      </dsp:txBody>
      <dsp:txXfrm>
        <a:off x="3455422" y="72779"/>
        <a:ext cx="1056838" cy="704558"/>
      </dsp:txXfrm>
    </dsp:sp>
    <dsp:sp modelId="{754B08F2-0DE3-4DC8-88A5-35EB8788FC0F}">
      <dsp:nvSpPr>
        <dsp:cNvPr id="0" name=""/>
        <dsp:cNvSpPr/>
      </dsp:nvSpPr>
      <dsp:spPr>
        <a:xfrm>
          <a:off x="1256859" y="968333"/>
          <a:ext cx="2122165" cy="8488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34925" rIns="0" bIns="34925" numCol="1" spcCol="1270" anchor="ctr" anchorCtr="0">
          <a:noAutofit/>
        </a:bodyPr>
        <a:lstStyle/>
        <a:p>
          <a:pPr lvl="0" algn="ctr" defTabSz="2444750">
            <a:lnSpc>
              <a:spcPct val="90000"/>
            </a:lnSpc>
            <a:spcBef>
              <a:spcPct val="0"/>
            </a:spcBef>
            <a:spcAft>
              <a:spcPct val="35000"/>
            </a:spcAft>
          </a:pPr>
          <a:r>
            <a:rPr lang="en-US" sz="5500" kern="1200" dirty="0"/>
            <a:t>5</a:t>
          </a:r>
        </a:p>
      </dsp:txBody>
      <dsp:txXfrm>
        <a:off x="1681292" y="968333"/>
        <a:ext cx="1273299" cy="848866"/>
      </dsp:txXfrm>
    </dsp:sp>
    <dsp:sp modelId="{1C0D5473-2FF1-4767-9281-86CEC9C5123A}">
      <dsp:nvSpPr>
        <dsp:cNvPr id="0" name=""/>
        <dsp:cNvSpPr/>
      </dsp:nvSpPr>
      <dsp:spPr>
        <a:xfrm>
          <a:off x="3103143" y="1040487"/>
          <a:ext cx="1761396" cy="70455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a:t>Security Professionals and Researchers</a:t>
          </a:r>
        </a:p>
      </dsp:txBody>
      <dsp:txXfrm>
        <a:off x="3455422" y="1040487"/>
        <a:ext cx="1056838" cy="704558"/>
      </dsp:txXfrm>
    </dsp:sp>
    <dsp:sp modelId="{2702291D-2FD5-4A51-A60D-8C9649838000}">
      <dsp:nvSpPr>
        <dsp:cNvPr id="0" name=""/>
        <dsp:cNvSpPr/>
      </dsp:nvSpPr>
      <dsp:spPr>
        <a:xfrm>
          <a:off x="1256859" y="1936040"/>
          <a:ext cx="2122165" cy="8488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34925" rIns="0" bIns="34925" numCol="1" spcCol="1270" anchor="ctr" anchorCtr="0">
          <a:noAutofit/>
        </a:bodyPr>
        <a:lstStyle/>
        <a:p>
          <a:pPr lvl="0" algn="ctr" defTabSz="2444750">
            <a:lnSpc>
              <a:spcPct val="90000"/>
            </a:lnSpc>
            <a:spcBef>
              <a:spcPct val="0"/>
            </a:spcBef>
            <a:spcAft>
              <a:spcPct val="35000"/>
            </a:spcAft>
          </a:pPr>
          <a:r>
            <a:rPr lang="en-US" sz="5500" kern="1200" dirty="0"/>
            <a:t>6</a:t>
          </a:r>
        </a:p>
      </dsp:txBody>
      <dsp:txXfrm>
        <a:off x="1681292" y="1936040"/>
        <a:ext cx="1273299" cy="848866"/>
      </dsp:txXfrm>
    </dsp:sp>
    <dsp:sp modelId="{0C269CC8-602E-483B-8BC1-42FD05B356CC}">
      <dsp:nvSpPr>
        <dsp:cNvPr id="0" name=""/>
        <dsp:cNvSpPr/>
      </dsp:nvSpPr>
      <dsp:spPr>
        <a:xfrm>
          <a:off x="3103143" y="2008194"/>
          <a:ext cx="1761396" cy="70455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a:t>Individuals with Personal Security Concerns:</a:t>
          </a:r>
        </a:p>
      </dsp:txBody>
      <dsp:txXfrm>
        <a:off x="3455422" y="2008194"/>
        <a:ext cx="1056838" cy="70455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12"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microsoft.com/office/2007/relationships/diagramDrawing" Target="../diagrams/drawing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V AISHWARYA</a:t>
            </a:r>
            <a:endParaRPr spc="15" dirty="0"/>
          </a:p>
        </p:txBody>
      </p:sp>
      <p:sp>
        <p:nvSpPr>
          <p:cNvPr id="8" name="object 8"/>
          <p:cNvSpPr txBox="1"/>
          <p:nvPr/>
        </p:nvSpPr>
        <p:spPr>
          <a:xfrm>
            <a:off x="7136823" y="2896463"/>
            <a:ext cx="2019300" cy="394017"/>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3" name="TextBox 12">
            <a:extLst>
              <a:ext uri="{FF2B5EF4-FFF2-40B4-BE49-F238E27FC236}">
                <a16:creationId xmlns:a16="http://schemas.microsoft.com/office/drawing/2014/main" xmlns="" id="{A5A90929-6DB9-A2F4-9282-4B69FDAB2EC6}"/>
              </a:ext>
            </a:extLst>
          </p:cNvPr>
          <p:cNvSpPr txBox="1"/>
          <p:nvPr/>
        </p:nvSpPr>
        <p:spPr>
          <a:xfrm>
            <a:off x="533400" y="5867400"/>
            <a:ext cx="914400" cy="91440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E2B68-CECF-CCF3-FE06-2F3E0269DB85}"/>
              </a:ext>
            </a:extLst>
          </p:cNvPr>
          <p:cNvSpPr>
            <a:spLocks noGrp="1"/>
          </p:cNvSpPr>
          <p:nvPr>
            <p:ph type="title"/>
          </p:nvPr>
        </p:nvSpPr>
        <p:spPr>
          <a:xfrm>
            <a:off x="3352800" y="533400"/>
            <a:ext cx="10681335" cy="758190"/>
          </a:xfrm>
        </p:spPr>
        <p:txBody>
          <a:bodyPr/>
          <a:lstStyle/>
          <a:p>
            <a:r>
              <a:rPr lang="en-US" b="0" i="1" dirty="0">
                <a:latin typeface="Stencil" panose="040409050D0802020404" pitchFamily="82" charset="0"/>
              </a:rPr>
              <a:t>Out put</a:t>
            </a:r>
          </a:p>
        </p:txBody>
      </p:sp>
      <p:sp>
        <p:nvSpPr>
          <p:cNvPr id="8" name="TextBox 7">
            <a:extLst>
              <a:ext uri="{FF2B5EF4-FFF2-40B4-BE49-F238E27FC236}">
                <a16:creationId xmlns:a16="http://schemas.microsoft.com/office/drawing/2014/main" xmlns="" id="{91B27895-D07D-AF44-9B13-6EF72F7F6674}"/>
              </a:ext>
            </a:extLst>
          </p:cNvPr>
          <p:cNvSpPr txBox="1"/>
          <p:nvPr/>
        </p:nvSpPr>
        <p:spPr>
          <a:xfrm>
            <a:off x="1295400" y="5715000"/>
            <a:ext cx="1828800" cy="369332"/>
          </a:xfrm>
          <a:prstGeom prst="rect">
            <a:avLst/>
          </a:prstGeom>
          <a:noFill/>
        </p:spPr>
        <p:txBody>
          <a:bodyPr wrap="square" rtlCol="0">
            <a:spAutoFit/>
          </a:bodyPr>
          <a:lstStyle/>
          <a:p>
            <a:r>
              <a:rPr lang="en-US" dirty="0"/>
              <a:t>Keylogger.txt</a:t>
            </a:r>
          </a:p>
        </p:txBody>
      </p:sp>
      <p:sp>
        <p:nvSpPr>
          <p:cNvPr id="10" name="TextBox 9">
            <a:extLst>
              <a:ext uri="{FF2B5EF4-FFF2-40B4-BE49-F238E27FC236}">
                <a16:creationId xmlns:a16="http://schemas.microsoft.com/office/drawing/2014/main" xmlns="" id="{A338957A-BA50-AE46-6325-97FDA34A2B9D}"/>
              </a:ext>
            </a:extLst>
          </p:cNvPr>
          <p:cNvSpPr txBox="1"/>
          <p:nvPr/>
        </p:nvSpPr>
        <p:spPr>
          <a:xfrm>
            <a:off x="5943600" y="5715000"/>
            <a:ext cx="2595930" cy="369332"/>
          </a:xfrm>
          <a:prstGeom prst="rect">
            <a:avLst/>
          </a:prstGeom>
          <a:noFill/>
        </p:spPr>
        <p:txBody>
          <a:bodyPr wrap="square" rtlCol="0">
            <a:spAutoFit/>
          </a:bodyPr>
          <a:lstStyle/>
          <a:p>
            <a:r>
              <a:rPr lang="en-US" dirty="0" err="1"/>
              <a:t>Keylogger.json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1313693"/>
            <a:ext cx="3025912" cy="42940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91000" y="1456252"/>
            <a:ext cx="5679465" cy="3991570"/>
          </a:xfrm>
          <a:prstGeom prst="rect">
            <a:avLst/>
          </a:prstGeom>
        </p:spPr>
      </p:pic>
    </p:spTree>
    <p:extLst>
      <p:ext uri="{BB962C8B-B14F-4D97-AF65-F5344CB8AC3E}">
        <p14:creationId xmlns:p14="http://schemas.microsoft.com/office/powerpoint/2010/main" xmlns="" val="3194030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smtClean="0">
                <a:solidFill>
                  <a:srgbClr val="2D83C3"/>
                </a:solidFill>
                <a:latin typeface="Trebuchet MS"/>
                <a:cs typeface="Trebuchet MS"/>
              </a:rPr>
              <a:t>3/21/</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2" name="Double Wave 11">
            <a:extLst>
              <a:ext uri="{FF2B5EF4-FFF2-40B4-BE49-F238E27FC236}">
                <a16:creationId xmlns:a16="http://schemas.microsoft.com/office/drawing/2014/main" xmlns="" id="{D52BD1B9-BA31-37FB-460D-117D07A3982B}"/>
              </a:ext>
            </a:extLst>
          </p:cNvPr>
          <p:cNvSpPr/>
          <p:nvPr/>
        </p:nvSpPr>
        <p:spPr>
          <a:xfrm>
            <a:off x="685800" y="1752600"/>
            <a:ext cx="7924800" cy="3876675"/>
          </a:xfrm>
          <a:prstGeom prst="doubleWave">
            <a:avLst/>
          </a:prstGeom>
          <a:ln>
            <a:solidFill>
              <a:srgbClr val="00B0F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xmlns="" id="{76382C17-89E1-781A-01F2-4713199B711C}"/>
              </a:ext>
            </a:extLst>
          </p:cNvPr>
          <p:cNvSpPr txBox="1"/>
          <p:nvPr/>
        </p:nvSpPr>
        <p:spPr>
          <a:xfrm>
            <a:off x="5643880" y="2976880"/>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xmlns="" id="{3D5C9A5B-3B07-F1DF-7F51-929FF3DDF676}"/>
              </a:ext>
            </a:extLst>
          </p:cNvPr>
          <p:cNvSpPr txBox="1"/>
          <p:nvPr/>
        </p:nvSpPr>
        <p:spPr>
          <a:xfrm>
            <a:off x="1676400" y="2942272"/>
            <a:ext cx="6972301" cy="1477328"/>
          </a:xfrm>
          <a:prstGeom prst="rect">
            <a:avLst/>
          </a:prstGeom>
          <a:noFill/>
        </p:spPr>
        <p:txBody>
          <a:bodyPr wrap="square" rtlCol="0">
            <a:spAutoFit/>
          </a:bodyPr>
          <a:lstStyle/>
          <a:p>
            <a:pPr marL="285750" indent="-285750">
              <a:buFont typeface="Wingdings" panose="05000000000000000000" pitchFamily="2" charset="2"/>
              <a:buChar char="v"/>
            </a:pPr>
            <a:r>
              <a:rPr lang="en-US" b="1" i="1" dirty="0">
                <a:solidFill>
                  <a:srgbClr val="FFC000"/>
                </a:solidFill>
                <a:latin typeface="Bodoni MT Black" panose="02070A03080606020203" pitchFamily="18" charset="0"/>
              </a:rPr>
              <a:t>The results of keyloggers in the context of security can vary significantly depending on how they are used and the intentions behind their deployment. Here are some potential outcomes or consequences associated with keyloggers and security</a:t>
            </a:r>
          </a:p>
        </p:txBody>
      </p:sp>
      <p:sp>
        <p:nvSpPr>
          <p:cNvPr id="8" name="TextBox 7">
            <a:extLst>
              <a:ext uri="{FF2B5EF4-FFF2-40B4-BE49-F238E27FC236}">
                <a16:creationId xmlns:a16="http://schemas.microsoft.com/office/drawing/2014/main" xmlns="" id="{8D88DD7B-1002-81AC-F166-146DB1FF7896}"/>
              </a:ext>
            </a:extLst>
          </p:cNvPr>
          <p:cNvSpPr txBox="1"/>
          <p:nvPr/>
        </p:nvSpPr>
        <p:spPr>
          <a:xfrm>
            <a:off x="457200" y="6375717"/>
            <a:ext cx="990600" cy="329883"/>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92DA2-4DF5-BE33-13A2-4F11C21E79D7}"/>
              </a:ext>
            </a:extLst>
          </p:cNvPr>
          <p:cNvSpPr>
            <a:spLocks noGrp="1"/>
          </p:cNvSpPr>
          <p:nvPr>
            <p:ph type="title"/>
          </p:nvPr>
        </p:nvSpPr>
        <p:spPr>
          <a:xfrm>
            <a:off x="838200" y="457200"/>
            <a:ext cx="10681335" cy="758190"/>
          </a:xfrm>
        </p:spPr>
        <p:txBody>
          <a:bodyPr/>
          <a:lstStyle/>
          <a:p>
            <a:r>
              <a:rPr lang="en-US" i="1" dirty="0">
                <a:latin typeface="Sitka Small Semibold" pitchFamily="2" charset="0"/>
              </a:rPr>
              <a:t>Project link</a:t>
            </a:r>
          </a:p>
        </p:txBody>
      </p:sp>
      <p:pic>
        <p:nvPicPr>
          <p:cNvPr id="6" name="Picture 5">
            <a:extLst>
              <a:ext uri="{FF2B5EF4-FFF2-40B4-BE49-F238E27FC236}">
                <a16:creationId xmlns:a16="http://schemas.microsoft.com/office/drawing/2014/main" xmlns="" id="{E518F87D-2566-955C-43D1-59D7F80B10F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5800" y="2828925"/>
            <a:ext cx="2466975" cy="3419475"/>
          </a:xfrm>
          <a:prstGeom prst="rect">
            <a:avLst/>
          </a:prstGeom>
        </p:spPr>
      </p:pic>
      <p:pic>
        <p:nvPicPr>
          <p:cNvPr id="8" name="Picture 7">
            <a:extLst>
              <a:ext uri="{FF2B5EF4-FFF2-40B4-BE49-F238E27FC236}">
                <a16:creationId xmlns:a16="http://schemas.microsoft.com/office/drawing/2014/main" xmlns="" id="{70E5BD38-A053-32F5-3227-8848AEA524C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744657" y="533400"/>
            <a:ext cx="3532943" cy="3810037"/>
          </a:xfrm>
          <a:prstGeom prst="rect">
            <a:avLst/>
          </a:prstGeom>
        </p:spPr>
      </p:pic>
      <p:sp>
        <p:nvSpPr>
          <p:cNvPr id="3" name="Rectangle 2"/>
          <p:cNvSpPr/>
          <p:nvPr/>
        </p:nvSpPr>
        <p:spPr>
          <a:xfrm>
            <a:off x="3429000" y="2459593"/>
            <a:ext cx="4288995" cy="461665"/>
          </a:xfrm>
          <a:prstGeom prst="rect">
            <a:avLst/>
          </a:prstGeom>
        </p:spPr>
        <p:txBody>
          <a:bodyPr wrap="none">
            <a:spAutoFit/>
          </a:bodyPr>
          <a:lstStyle/>
          <a:p>
            <a:r>
              <a:rPr lang="en-US" dirty="0" smtClean="0">
                <a:solidFill>
                  <a:srgbClr val="FF0000"/>
                </a:solidFill>
              </a:rPr>
              <a:t>https</a:t>
            </a:r>
            <a:r>
              <a:rPr lang="en-US" sz="2400" dirty="0" smtClean="0">
                <a:solidFill>
                  <a:srgbClr val="FF0000"/>
                </a:solidFill>
              </a:rPr>
              <a:t>://</a:t>
            </a:r>
            <a:r>
              <a:rPr lang="en-US" dirty="0" smtClean="0">
                <a:solidFill>
                  <a:srgbClr val="FF0000"/>
                </a:solidFill>
              </a:rPr>
              <a:t>github.com/Aishu357/Keylogger.git</a:t>
            </a:r>
            <a:endParaRPr lang="en-US" dirty="0">
              <a:solidFill>
                <a:srgbClr val="FF0000"/>
              </a:solidFill>
            </a:endParaRPr>
          </a:p>
        </p:txBody>
      </p:sp>
      <p:sp>
        <p:nvSpPr>
          <p:cNvPr id="7" name="TextBox 6"/>
          <p:cNvSpPr txBox="1"/>
          <p:nvPr/>
        </p:nvSpPr>
        <p:spPr>
          <a:xfrm>
            <a:off x="4238612" y="5929330"/>
            <a:ext cx="3000396" cy="461665"/>
          </a:xfrm>
          <a:prstGeom prst="rect">
            <a:avLst/>
          </a:prstGeom>
          <a:noFill/>
        </p:spPr>
        <p:txBody>
          <a:bodyPr wrap="square" rtlCol="0">
            <a:spAutoFit/>
          </a:bodyPr>
          <a:lstStyle/>
          <a:p>
            <a:r>
              <a:rPr lang="en-US" sz="2400" b="1" dirty="0" smtClean="0">
                <a:solidFill>
                  <a:srgbClr val="7030A0"/>
                </a:solidFill>
              </a:rPr>
              <a:t>THANK YOU</a:t>
            </a:r>
            <a:endParaRPr lang="en-US" sz="2400" b="1" dirty="0">
              <a:solidFill>
                <a:srgbClr val="7030A0"/>
              </a:solidFill>
            </a:endParaRPr>
          </a:p>
        </p:txBody>
      </p:sp>
    </p:spTree>
    <p:extLst>
      <p:ext uri="{BB962C8B-B14F-4D97-AF65-F5344CB8AC3E}">
        <p14:creationId xmlns:p14="http://schemas.microsoft.com/office/powerpoint/2010/main" xmlns="" val="419262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u="sng" strike="sngStrike" spc="-15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D2E1A9CC-5A01-4DFA-38D1-EFE06C0C58BA}"/>
              </a:ext>
            </a:extLst>
          </p:cNvPr>
          <p:cNvSpPr txBox="1"/>
          <p:nvPr/>
        </p:nvSpPr>
        <p:spPr>
          <a:xfrm>
            <a:off x="2486245" y="2209800"/>
            <a:ext cx="4388753" cy="369332"/>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xmlns="" id="{87CCF3CD-3482-0CD9-D78A-3996B05540AB}"/>
              </a:ext>
            </a:extLst>
          </p:cNvPr>
          <p:cNvSpPr txBox="1"/>
          <p:nvPr/>
        </p:nvSpPr>
        <p:spPr>
          <a:xfrm>
            <a:off x="533400" y="2638961"/>
            <a:ext cx="11125200" cy="1323439"/>
          </a:xfrm>
          <a:prstGeom prst="rect">
            <a:avLst/>
          </a:prstGeom>
          <a:noFill/>
        </p:spPr>
        <p:txBody>
          <a:bodyPr wrap="square" rtlCol="0">
            <a:spAutoFit/>
          </a:bodyPr>
          <a:lstStyle/>
          <a:p>
            <a:pPr marL="571500" indent="-571500">
              <a:buFont typeface="Wingdings" panose="05000000000000000000" pitchFamily="2" charset="2"/>
              <a:buChar char="Ø"/>
            </a:pPr>
            <a:r>
              <a:rPr lang="en-US" sz="8000" b="1" i="1" dirty="0">
                <a:solidFill>
                  <a:srgbClr val="FF0000"/>
                </a:solidFill>
                <a:effectLst>
                  <a:outerShdw blurRad="38100" dist="38100" dir="2700000" algn="tl">
                    <a:srgbClr val="000000">
                      <a:alpha val="43137"/>
                    </a:srgbClr>
                  </a:outerShdw>
                </a:effectLst>
              </a:rPr>
              <a:t>Key Logger &amp; Security</a:t>
            </a:r>
          </a:p>
        </p:txBody>
      </p:sp>
      <p:pic>
        <p:nvPicPr>
          <p:cNvPr id="26" name="Picture 25">
            <a:extLst>
              <a:ext uri="{FF2B5EF4-FFF2-40B4-BE49-F238E27FC236}">
                <a16:creationId xmlns:a16="http://schemas.microsoft.com/office/drawing/2014/main" xmlns="" id="{0C1A6D8A-56DA-3972-4336-7157E4D9C483}"/>
              </a:ext>
            </a:extLst>
          </p:cNvPr>
          <p:cNvPicPr>
            <a:picLocks noChangeAspect="1"/>
          </p:cNvPicPr>
          <p:nvPr/>
        </p:nvPicPr>
        <p:blipFill>
          <a:blip r:embed="rId4">
            <a:alphaModFix amt="20000"/>
            <a:extLst>
              <a:ext uri="{28A0092B-C50C-407E-A947-70E740481C1C}">
                <a14:useLocalDpi xmlns:a14="http://schemas.microsoft.com/office/drawing/2010/main" xmlns="" val="0"/>
              </a:ext>
            </a:extLst>
          </a:blip>
          <a:stretch>
            <a:fillRect/>
          </a:stretch>
        </p:blipFill>
        <p:spPr>
          <a:xfrm>
            <a:off x="0" y="4739"/>
            <a:ext cx="12192000" cy="6848435"/>
          </a:xfrm>
          <a:prstGeom prst="rect">
            <a:avLst/>
          </a:prstGeom>
        </p:spPr>
      </p:pic>
      <p:sp>
        <p:nvSpPr>
          <p:cNvPr id="27" name="TextBox 26">
            <a:extLst>
              <a:ext uri="{FF2B5EF4-FFF2-40B4-BE49-F238E27FC236}">
                <a16:creationId xmlns:a16="http://schemas.microsoft.com/office/drawing/2014/main" xmlns="" id="{B6D8342B-3182-38DC-D82A-8FD69E7ABDCF}"/>
              </a:ext>
            </a:extLst>
          </p:cNvPr>
          <p:cNvSpPr txBox="1"/>
          <p:nvPr/>
        </p:nvSpPr>
        <p:spPr>
          <a:xfrm>
            <a:off x="762000" y="6402407"/>
            <a:ext cx="685800" cy="226993"/>
          </a:xfrm>
          <a:prstGeom prst="rect">
            <a:avLst/>
          </a:prstGeom>
          <a:solidFill>
            <a:schemeClr val="tx2">
              <a:lumMod val="40000"/>
              <a:lumOff val="60000"/>
            </a:schemeClr>
          </a:solidFill>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282D3237-A423-C599-C990-7B8DEAFC8816}"/>
              </a:ext>
            </a:extLst>
          </p:cNvPr>
          <p:cNvSpPr txBox="1"/>
          <p:nvPr/>
        </p:nvSpPr>
        <p:spPr>
          <a:xfrm>
            <a:off x="2819400" y="2438400"/>
            <a:ext cx="3538384" cy="923330"/>
          </a:xfrm>
          <a:prstGeom prst="rect">
            <a:avLst/>
          </a:prstGeom>
          <a:noFill/>
        </p:spPr>
        <p:txBody>
          <a:bodyPr wrap="square" rtlCol="0">
            <a:spAutoFit/>
          </a:bodyPr>
          <a:lstStyle/>
          <a:p>
            <a:pPr marL="742950" lvl="1" indent="-285750" algn="ctr">
              <a:buFont typeface="Wingdings" panose="05000000000000000000" pitchFamily="2" charset="2"/>
              <a:buChar char="Ø"/>
            </a:pPr>
            <a:r>
              <a:rPr lang="en-US" b="1" i="1" dirty="0">
                <a:solidFill>
                  <a:srgbClr val="C00000"/>
                </a:solidFill>
              </a:rPr>
              <a:t>Who are the end users</a:t>
            </a:r>
          </a:p>
          <a:p>
            <a:pPr algn="r"/>
            <a:endParaRPr lang="en-US" b="1" dirty="0">
              <a:highlight>
                <a:srgbClr val="FFFF00"/>
              </a:highlight>
            </a:endParaRPr>
          </a:p>
          <a:p>
            <a:endParaRPr lang="en-US" dirty="0"/>
          </a:p>
        </p:txBody>
      </p:sp>
      <p:sp>
        <p:nvSpPr>
          <p:cNvPr id="27" name="TextBox 26">
            <a:extLst>
              <a:ext uri="{FF2B5EF4-FFF2-40B4-BE49-F238E27FC236}">
                <a16:creationId xmlns:a16="http://schemas.microsoft.com/office/drawing/2014/main" xmlns="" id="{920E880C-1921-1E5D-97A9-2D0B345B0C57}"/>
              </a:ext>
            </a:extLst>
          </p:cNvPr>
          <p:cNvSpPr txBox="1"/>
          <p:nvPr/>
        </p:nvSpPr>
        <p:spPr>
          <a:xfrm>
            <a:off x="3517807" y="1524000"/>
            <a:ext cx="6121024"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i="1" dirty="0">
                <a:solidFill>
                  <a:srgbClr val="FF0000"/>
                </a:solidFill>
              </a:rPr>
              <a:t>Project</a:t>
            </a:r>
            <a:r>
              <a:rPr lang="en-US" i="1" dirty="0"/>
              <a:t> </a:t>
            </a:r>
            <a:r>
              <a:rPr lang="en-US" i="1" dirty="0">
                <a:solidFill>
                  <a:srgbClr val="FF0000"/>
                </a:solidFill>
              </a:rPr>
              <a:t>overview</a:t>
            </a:r>
          </a:p>
          <a:p>
            <a:pPr marL="285750" indent="-285750">
              <a:lnSpc>
                <a:spcPct val="150000"/>
              </a:lnSpc>
              <a:buFont typeface="Wingdings" panose="05000000000000000000" pitchFamily="2" charset="2"/>
              <a:buChar char="Ø"/>
            </a:pPr>
            <a:r>
              <a:rPr lang="en-US" i="1" dirty="0">
                <a:solidFill>
                  <a:srgbClr val="FF0000"/>
                </a:solidFill>
              </a:rPr>
              <a:t>Problem Statement</a:t>
            </a:r>
          </a:p>
          <a:p>
            <a:pPr marL="285750" indent="-285750">
              <a:lnSpc>
                <a:spcPct val="150000"/>
              </a:lnSpc>
              <a:buFont typeface="Wingdings" panose="05000000000000000000" pitchFamily="2" charset="2"/>
              <a:buChar char="Ø"/>
            </a:pPr>
            <a:endParaRPr lang="en-US" i="1" dirty="0">
              <a:solidFill>
                <a:srgbClr val="FF0000"/>
              </a:solidFill>
            </a:endParaRPr>
          </a:p>
        </p:txBody>
      </p:sp>
      <p:sp>
        <p:nvSpPr>
          <p:cNvPr id="29" name="TextBox 28">
            <a:extLst>
              <a:ext uri="{FF2B5EF4-FFF2-40B4-BE49-F238E27FC236}">
                <a16:creationId xmlns:a16="http://schemas.microsoft.com/office/drawing/2014/main" xmlns="" id="{A444C5AC-A512-9549-56B8-25B894BC598A}"/>
              </a:ext>
            </a:extLst>
          </p:cNvPr>
          <p:cNvSpPr txBox="1"/>
          <p:nvPr/>
        </p:nvSpPr>
        <p:spPr>
          <a:xfrm>
            <a:off x="3518062" y="2804636"/>
            <a:ext cx="6302275" cy="369332"/>
          </a:xfrm>
          <a:prstGeom prst="rect">
            <a:avLst/>
          </a:prstGeom>
          <a:noFill/>
        </p:spPr>
        <p:txBody>
          <a:bodyPr wrap="square" rtlCol="0">
            <a:spAutoFit/>
          </a:bodyPr>
          <a:lstStyle/>
          <a:p>
            <a:pPr marL="285750" indent="-285750">
              <a:buFont typeface="Wingdings" panose="05000000000000000000" pitchFamily="2" charset="2"/>
              <a:buChar char="Ø"/>
            </a:pPr>
            <a:r>
              <a:rPr lang="en-US" i="1" dirty="0">
                <a:solidFill>
                  <a:srgbClr val="00B050"/>
                </a:solidFill>
              </a:rPr>
              <a:t>Your solutions and its value preposition</a:t>
            </a:r>
          </a:p>
        </p:txBody>
      </p:sp>
      <p:sp>
        <p:nvSpPr>
          <p:cNvPr id="31" name="TextBox 30">
            <a:extLst>
              <a:ext uri="{FF2B5EF4-FFF2-40B4-BE49-F238E27FC236}">
                <a16:creationId xmlns:a16="http://schemas.microsoft.com/office/drawing/2014/main" xmlns="" id="{04961B21-CCED-199E-AC2D-FF1D6A1317C1}"/>
              </a:ext>
            </a:extLst>
          </p:cNvPr>
          <p:cNvSpPr txBox="1"/>
          <p:nvPr/>
        </p:nvSpPr>
        <p:spPr>
          <a:xfrm>
            <a:off x="3548959" y="3177064"/>
            <a:ext cx="3538384" cy="369332"/>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rgbClr val="0070C0"/>
                </a:solidFill>
              </a:rPr>
              <a:t>The wow in your project</a:t>
            </a:r>
          </a:p>
        </p:txBody>
      </p:sp>
      <p:sp>
        <p:nvSpPr>
          <p:cNvPr id="32" name="TextBox 31">
            <a:extLst>
              <a:ext uri="{FF2B5EF4-FFF2-40B4-BE49-F238E27FC236}">
                <a16:creationId xmlns:a16="http://schemas.microsoft.com/office/drawing/2014/main" xmlns="" id="{92BCD5C3-4A89-1278-171C-78A2ABBE748F}"/>
              </a:ext>
            </a:extLst>
          </p:cNvPr>
          <p:cNvSpPr txBox="1"/>
          <p:nvPr/>
        </p:nvSpPr>
        <p:spPr>
          <a:xfrm>
            <a:off x="3571906" y="3588395"/>
            <a:ext cx="2085975" cy="369332"/>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rgbClr val="002060"/>
                </a:solidFill>
              </a:rPr>
              <a:t>modeling</a:t>
            </a:r>
          </a:p>
        </p:txBody>
      </p:sp>
      <p:sp>
        <p:nvSpPr>
          <p:cNvPr id="34" name="TextBox 33">
            <a:extLst>
              <a:ext uri="{FF2B5EF4-FFF2-40B4-BE49-F238E27FC236}">
                <a16:creationId xmlns:a16="http://schemas.microsoft.com/office/drawing/2014/main" xmlns="" id="{271F6223-2CE0-7A05-BEAC-43EC8A8BD8EF}"/>
              </a:ext>
            </a:extLst>
          </p:cNvPr>
          <p:cNvSpPr txBox="1"/>
          <p:nvPr/>
        </p:nvSpPr>
        <p:spPr>
          <a:xfrm>
            <a:off x="3601600" y="3977773"/>
            <a:ext cx="3433101" cy="646331"/>
          </a:xfrm>
          <a:prstGeom prst="rect">
            <a:avLst/>
          </a:prstGeom>
          <a:noFill/>
        </p:spPr>
        <p:txBody>
          <a:bodyPr wrap="square" rtlCol="0">
            <a:spAutoFit/>
          </a:bodyPr>
          <a:lstStyle/>
          <a:p>
            <a:pPr marL="285750" indent="-285750">
              <a:buFont typeface="Wingdings" panose="05000000000000000000" pitchFamily="2" charset="2"/>
              <a:buChar char="Ø"/>
            </a:pPr>
            <a:r>
              <a:rPr lang="en-US" b="1" i="1" dirty="0">
                <a:solidFill>
                  <a:srgbClr val="CC00FF"/>
                </a:solidFill>
              </a:rPr>
              <a:t>Results</a:t>
            </a:r>
          </a:p>
          <a:p>
            <a:pPr marL="285750" indent="-285750">
              <a:buFont typeface="Wingdings" panose="05000000000000000000" pitchFamily="2" charset="2"/>
              <a:buChar char="Ø"/>
            </a:pPr>
            <a:endParaRPr lang="en-US" b="1" i="1" dirty="0">
              <a:solidFill>
                <a:srgbClr val="CC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F9AF3DE2-F85D-F23E-EDD6-C9626F8CAA9A}"/>
              </a:ext>
            </a:extLst>
          </p:cNvPr>
          <p:cNvSpPr txBox="1"/>
          <p:nvPr/>
        </p:nvSpPr>
        <p:spPr>
          <a:xfrm>
            <a:off x="2057400" y="2415059"/>
            <a:ext cx="7157884" cy="3416320"/>
          </a:xfrm>
          <a:prstGeom prst="rect">
            <a:avLst/>
          </a:prstGeom>
          <a:noFill/>
        </p:spPr>
        <p:txBody>
          <a:bodyPr wrap="square" rtlCol="0">
            <a:spAutoFit/>
          </a:bodyPr>
          <a:lstStyle/>
          <a:p>
            <a:pPr algn="l" fontAlgn="t">
              <a:buFont typeface="Arial" panose="020B0604020202020204" pitchFamily="34" charset="0"/>
              <a:buChar char="•"/>
            </a:pPr>
            <a:r>
              <a:rPr lang="en-US" b="1" i="1" dirty="0">
                <a:solidFill>
                  <a:srgbClr val="CC00FF"/>
                </a:solidFill>
                <a:effectLst/>
                <a:highlight>
                  <a:srgbClr val="FFFFFF"/>
                </a:highlight>
                <a:latin typeface="Roboto" panose="02000000000000000000" pitchFamily="2" charset="0"/>
              </a:rPr>
              <a:t>Keyloggers pose a threat to the security of an organization’s sensitive</a:t>
            </a:r>
          </a:p>
          <a:p>
            <a:pPr algn="l" fontAlgn="t"/>
            <a:r>
              <a:rPr lang="en-US" b="1" i="1" dirty="0">
                <a:solidFill>
                  <a:srgbClr val="CC00FF"/>
                </a:solidFill>
                <a:highlight>
                  <a:srgbClr val="FFFFFF"/>
                </a:highlight>
                <a:latin typeface="Roboto" panose="02000000000000000000" pitchFamily="2" charset="0"/>
              </a:rPr>
              <a:t>                                                                                                                             </a:t>
            </a:r>
            <a:r>
              <a:rPr lang="en-US" b="1" i="1" dirty="0">
                <a:solidFill>
                  <a:srgbClr val="CC00FF"/>
                </a:solidFill>
                <a:effectLst/>
                <a:highlight>
                  <a:srgbClr val="FFFFFF"/>
                </a:highlight>
                <a:latin typeface="Roboto" panose="02000000000000000000" pitchFamily="2" charset="0"/>
              </a:rPr>
              <a:t> data and systems. When sensitive data — </a:t>
            </a:r>
            <a:r>
              <a:rPr lang="en-US" b="1" i="1" u="sng" dirty="0">
                <a:solidFill>
                  <a:srgbClr val="0070C0"/>
                </a:solidFill>
                <a:effectLst/>
                <a:highlight>
                  <a:srgbClr val="FFFFFF"/>
                </a:highlight>
                <a:latin typeface="Roboto" panose="02000000000000000000" pitchFamily="2" charset="0"/>
              </a:rPr>
              <a:t>such as passwords </a:t>
            </a:r>
            <a:r>
              <a:rPr lang="en-US" b="1" i="1" dirty="0">
                <a:solidFill>
                  <a:srgbClr val="CC00FF"/>
                </a:solidFill>
                <a:effectLst/>
                <a:highlight>
                  <a:srgbClr val="FFFFFF"/>
                </a:highlight>
                <a:latin typeface="Roboto" panose="02000000000000000000" pitchFamily="2" charset="0"/>
              </a:rPr>
              <a:t>— is typed </a:t>
            </a:r>
            <a:r>
              <a:rPr lang="en-US" b="1" i="1" dirty="0">
                <a:solidFill>
                  <a:srgbClr val="CC00FF"/>
                </a:solidFill>
                <a:highlight>
                  <a:srgbClr val="FFFFFF"/>
                </a:highlight>
                <a:latin typeface="Roboto" panose="02000000000000000000" pitchFamily="2" charset="0"/>
              </a:rPr>
              <a:t> </a:t>
            </a:r>
          </a:p>
          <a:p>
            <a:pPr algn="l" fontAlgn="t"/>
            <a:r>
              <a:rPr lang="en-US" b="1" i="1" dirty="0">
                <a:solidFill>
                  <a:srgbClr val="CC00FF"/>
                </a:solidFill>
                <a:effectLst/>
                <a:highlight>
                  <a:srgbClr val="FFFFFF"/>
                </a:highlight>
                <a:latin typeface="Roboto" panose="02000000000000000000" pitchFamily="2" charset="0"/>
              </a:rPr>
              <a:t>                                                                                                                </a:t>
            </a:r>
          </a:p>
          <a:p>
            <a:pPr algn="l" fontAlgn="t"/>
            <a:r>
              <a:rPr lang="en-US" b="1" i="1" dirty="0">
                <a:solidFill>
                  <a:srgbClr val="CC00FF"/>
                </a:solidFill>
                <a:highlight>
                  <a:srgbClr val="FFFFFF"/>
                </a:highlight>
                <a:latin typeface="Roboto" panose="02000000000000000000" pitchFamily="2" charset="0"/>
              </a:rPr>
              <a:t>Into a </a:t>
            </a:r>
            <a:r>
              <a:rPr lang="en-US" b="1" i="1" dirty="0">
                <a:solidFill>
                  <a:srgbClr val="CC00FF"/>
                </a:solidFill>
                <a:effectLst/>
                <a:highlight>
                  <a:srgbClr val="FFFFFF"/>
                </a:highlight>
                <a:latin typeface="Roboto" panose="02000000000000000000" pitchFamily="2" charset="0"/>
              </a:rPr>
              <a:t>computer, there are no protections in place preventing it from      </a:t>
            </a:r>
          </a:p>
          <a:p>
            <a:pPr algn="l" fontAlgn="t"/>
            <a:endParaRPr lang="en-US" b="1" i="1" dirty="0">
              <a:solidFill>
                <a:srgbClr val="CC00FF"/>
              </a:solidFill>
              <a:highlight>
                <a:srgbClr val="FFFFFF"/>
              </a:highlight>
              <a:latin typeface="Roboto" panose="02000000000000000000" pitchFamily="2" charset="0"/>
            </a:endParaRPr>
          </a:p>
          <a:p>
            <a:pPr algn="l" fontAlgn="t"/>
            <a:r>
              <a:rPr lang="en-US" b="1" i="1" dirty="0">
                <a:solidFill>
                  <a:srgbClr val="CC00FF"/>
                </a:solidFill>
                <a:effectLst/>
                <a:highlight>
                  <a:srgbClr val="FFFFFF"/>
                </a:highlight>
                <a:latin typeface="Roboto" panose="02000000000000000000" pitchFamily="2" charset="0"/>
              </a:rPr>
              <a:t>being collected by malware. A keylogger can steal sensitive data that can </a:t>
            </a:r>
          </a:p>
          <a:p>
            <a:pPr algn="l" fontAlgn="t"/>
            <a:endParaRPr lang="en-US" b="1" i="1" dirty="0">
              <a:solidFill>
                <a:srgbClr val="CC00FF"/>
              </a:solidFill>
              <a:highlight>
                <a:srgbClr val="FFFFFF"/>
              </a:highlight>
              <a:latin typeface="Roboto" panose="02000000000000000000" pitchFamily="2" charset="0"/>
            </a:endParaRPr>
          </a:p>
          <a:p>
            <a:pPr algn="l" fontAlgn="t"/>
            <a:r>
              <a:rPr lang="en-US" b="1" i="1" dirty="0">
                <a:solidFill>
                  <a:srgbClr val="0070C0"/>
                </a:solidFill>
                <a:effectLst/>
                <a:highlight>
                  <a:srgbClr val="FFFFFF"/>
                </a:highlight>
                <a:latin typeface="Roboto" panose="02000000000000000000" pitchFamily="2" charset="0"/>
              </a:rPr>
              <a:t>be used for various purposes</a:t>
            </a:r>
            <a:r>
              <a:rPr lang="en-US" b="1" i="1" dirty="0">
                <a:solidFill>
                  <a:srgbClr val="CC00FF"/>
                </a:solidFill>
                <a:effectLst/>
                <a:highlight>
                  <a:srgbClr val="FFFFFF"/>
                </a:highlight>
                <a:latin typeface="Roboto" panose="02000000000000000000" pitchFamily="2" charset="0"/>
              </a:rPr>
              <a:t>.</a:t>
            </a:r>
          </a:p>
        </p:txBody>
      </p:sp>
      <p:pic>
        <p:nvPicPr>
          <p:cNvPr id="13" name="Picture 12">
            <a:extLst>
              <a:ext uri="{FF2B5EF4-FFF2-40B4-BE49-F238E27FC236}">
                <a16:creationId xmlns:a16="http://schemas.microsoft.com/office/drawing/2014/main" xmlns="" id="{E9B88BBF-33DD-D1E3-4BD8-E36D57A0B2F9}"/>
              </a:ext>
            </a:extLst>
          </p:cNvPr>
          <p:cNvPicPr>
            <a:picLocks noChangeAspect="1"/>
          </p:cNvPicPr>
          <p:nvPr/>
        </p:nvPicPr>
        <p:blipFill>
          <a:blip r:embed="rId4">
            <a:alphaModFix amt="20000"/>
            <a:extLst>
              <a:ext uri="{28A0092B-C50C-407E-A947-70E740481C1C}">
                <a14:useLocalDpi xmlns:a14="http://schemas.microsoft.com/office/drawing/2010/main" xmlns="" val="0"/>
              </a:ext>
            </a:extLst>
          </a:blip>
          <a:stretch>
            <a:fillRect/>
          </a:stretch>
        </p:blipFill>
        <p:spPr>
          <a:xfrm>
            <a:off x="1986116" y="2266950"/>
            <a:ext cx="7157884" cy="3810000"/>
          </a:xfrm>
          <a:prstGeom prst="roundRect">
            <a:avLst/>
          </a:prstGeom>
        </p:spPr>
      </p:pic>
      <p:sp>
        <p:nvSpPr>
          <p:cNvPr id="12" name="TextBox 11">
            <a:extLst>
              <a:ext uri="{FF2B5EF4-FFF2-40B4-BE49-F238E27FC236}">
                <a16:creationId xmlns:a16="http://schemas.microsoft.com/office/drawing/2014/main" xmlns="" id="{C8D67188-E005-797F-E287-60AA653CF586}"/>
              </a:ext>
            </a:extLst>
          </p:cNvPr>
          <p:cNvSpPr txBox="1"/>
          <p:nvPr/>
        </p:nvSpPr>
        <p:spPr>
          <a:xfrm>
            <a:off x="533400" y="6429375"/>
            <a:ext cx="990600" cy="276225"/>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118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dirty="0"/>
              <a:t>PROBLEM 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9AF3DE2-F85D-F23E-EDD6-C9626F8CAA9A}"/>
              </a:ext>
            </a:extLst>
          </p:cNvPr>
          <p:cNvSpPr txBox="1"/>
          <p:nvPr/>
        </p:nvSpPr>
        <p:spPr>
          <a:xfrm>
            <a:off x="2057400" y="2415059"/>
            <a:ext cx="7157884" cy="369332"/>
          </a:xfrm>
          <a:prstGeom prst="rect">
            <a:avLst/>
          </a:prstGeom>
          <a:noFill/>
        </p:spPr>
        <p:txBody>
          <a:bodyPr wrap="square" rtlCol="0">
            <a:spAutoFit/>
          </a:bodyPr>
          <a:lstStyle/>
          <a:p>
            <a:pPr algn="l" fontAlgn="t"/>
            <a:r>
              <a:rPr lang="en-US" b="1" i="1" dirty="0">
                <a:solidFill>
                  <a:srgbClr val="CC00FF"/>
                </a:solidFill>
                <a:effectLst/>
                <a:highlight>
                  <a:srgbClr val="FFFFFF"/>
                </a:highlight>
                <a:latin typeface="Roboto" panose="02000000000000000000" pitchFamily="2" charset="0"/>
              </a:rPr>
              <a:t>                                                                                                                </a:t>
            </a:r>
          </a:p>
        </p:txBody>
      </p:sp>
      <p:sp>
        <p:nvSpPr>
          <p:cNvPr id="12" name="TextBox 11">
            <a:extLst>
              <a:ext uri="{FF2B5EF4-FFF2-40B4-BE49-F238E27FC236}">
                <a16:creationId xmlns:a16="http://schemas.microsoft.com/office/drawing/2014/main" xmlns="" id="{C8D67188-E005-797F-E287-60AA653CF586}"/>
              </a:ext>
            </a:extLst>
          </p:cNvPr>
          <p:cNvSpPr txBox="1"/>
          <p:nvPr/>
        </p:nvSpPr>
        <p:spPr>
          <a:xfrm>
            <a:off x="533400" y="6429375"/>
            <a:ext cx="990600" cy="276225"/>
          </a:xfrm>
          <a:prstGeom prst="rect">
            <a:avLst/>
          </a:prstGeom>
          <a:solidFill>
            <a:schemeClr val="bg1"/>
          </a:solidFill>
        </p:spPr>
        <p:txBody>
          <a:bodyPr wrap="square" rtlCol="0">
            <a:spAutoFit/>
          </a:bodyPr>
          <a:lstStyle/>
          <a:p>
            <a:endParaRPr lang="en-US" dirty="0"/>
          </a:p>
        </p:txBody>
      </p:sp>
      <p:sp>
        <p:nvSpPr>
          <p:cNvPr id="14" name="Rectangle 13"/>
          <p:cNvSpPr/>
          <p:nvPr/>
        </p:nvSpPr>
        <p:spPr>
          <a:xfrm>
            <a:off x="1747837" y="2286000"/>
            <a:ext cx="6096000" cy="2585323"/>
          </a:xfrm>
          <a:prstGeom prst="rect">
            <a:avLst/>
          </a:prstGeom>
        </p:spPr>
        <p:txBody>
          <a:bodyPr>
            <a:spAutoFit/>
          </a:bodyPr>
          <a:lstStyle/>
          <a:p>
            <a:pPr>
              <a:lnSpc>
                <a:spcPct val="150000"/>
              </a:lnSpc>
            </a:pPr>
            <a:r>
              <a:rPr lang="en-US" dirty="0">
                <a:latin typeface="Google Sans"/>
              </a:rPr>
              <a:t>The problem statement is that the </a:t>
            </a:r>
            <a:r>
              <a:rPr lang="en-US" dirty="0" err="1">
                <a:latin typeface="Google Sans"/>
              </a:rPr>
              <a:t>keyloggers</a:t>
            </a:r>
            <a:r>
              <a:rPr lang="en-US" dirty="0">
                <a:latin typeface="Google Sans"/>
              </a:rPr>
              <a:t> can be detected using antiviruses. Installation of hardware </a:t>
            </a:r>
            <a:r>
              <a:rPr lang="en-US" dirty="0" err="1">
                <a:latin typeface="Google Sans"/>
              </a:rPr>
              <a:t>keyloggers</a:t>
            </a:r>
            <a:r>
              <a:rPr lang="en-US" dirty="0">
                <a:latin typeface="Google Sans"/>
              </a:rPr>
              <a:t> is difficult without the knowledge of the owner of the system. The solution to the above existing problem is that we can build a software </a:t>
            </a:r>
            <a:r>
              <a:rPr lang="en-US" dirty="0" err="1">
                <a:latin typeface="Google Sans"/>
              </a:rPr>
              <a:t>keyloggers</a:t>
            </a:r>
            <a:r>
              <a:rPr lang="en-US" dirty="0">
                <a:latin typeface="Google Sans"/>
              </a:rPr>
              <a:t> instead of hardware </a:t>
            </a:r>
            <a:r>
              <a:rPr lang="en-US" dirty="0" err="1">
                <a:latin typeface="Google Sans"/>
              </a:rPr>
              <a:t>keyloggers</a:t>
            </a:r>
            <a:r>
              <a:rPr lang="en-US" dirty="0">
                <a:solidFill>
                  <a:schemeClr val="accent1"/>
                </a:solidFill>
                <a:latin typeface="Google Sans"/>
              </a:rPr>
              <a:t>.</a:t>
            </a:r>
            <a:endParaRPr lang="en-IN" dirty="0">
              <a:solidFill>
                <a:schemeClr val="accent1"/>
              </a:solidFill>
            </a:endParaRPr>
          </a:p>
        </p:txBody>
      </p:sp>
    </p:spTree>
    <p:extLst>
      <p:ext uri="{BB962C8B-B14F-4D97-AF65-F5344CB8AC3E}">
        <p14:creationId xmlns:p14="http://schemas.microsoft.com/office/powerpoint/2010/main" xmlns="" val="9067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smtClean="0">
                <a:solidFill>
                  <a:srgbClr val="2D83C3"/>
                </a:solidFill>
                <a:latin typeface="Trebuchet MS"/>
                <a:cs typeface="Trebuchet MS"/>
              </a:rPr>
              <a:t>3/21/20</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graphicFrame>
        <p:nvGraphicFramePr>
          <p:cNvPr id="10" name="Diagram 9">
            <a:extLst>
              <a:ext uri="{FF2B5EF4-FFF2-40B4-BE49-F238E27FC236}">
                <a16:creationId xmlns:a16="http://schemas.microsoft.com/office/drawing/2014/main" xmlns="" id="{6F74AD39-3D3D-99B6-3D02-330357A89516}"/>
              </a:ext>
            </a:extLst>
          </p:cNvPr>
          <p:cNvGraphicFramePr/>
          <p:nvPr>
            <p:extLst>
              <p:ext uri="{D42A27DB-BD31-4B8C-83A1-F6EECF244321}">
                <p14:modId xmlns:p14="http://schemas.microsoft.com/office/powerpoint/2010/main" xmlns="" val="3642399691"/>
              </p:ext>
            </p:extLst>
          </p:nvPr>
        </p:nvGraphicFramePr>
        <p:xfrm>
          <a:off x="-381000" y="1807599"/>
          <a:ext cx="6324599" cy="299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xmlns="" id="{316372D9-A9D0-8CC7-3DFB-5D187CF4509D}"/>
              </a:ext>
            </a:extLst>
          </p:cNvPr>
          <p:cNvGraphicFramePr/>
          <p:nvPr>
            <p:extLst>
              <p:ext uri="{D42A27DB-BD31-4B8C-83A1-F6EECF244321}">
                <p14:modId xmlns:p14="http://schemas.microsoft.com/office/powerpoint/2010/main" xmlns="" val="2282651082"/>
              </p:ext>
            </p:extLst>
          </p:nvPr>
        </p:nvGraphicFramePr>
        <p:xfrm>
          <a:off x="4038600" y="3352800"/>
          <a:ext cx="6121400" cy="2785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TextBox 11">
            <a:extLst>
              <a:ext uri="{FF2B5EF4-FFF2-40B4-BE49-F238E27FC236}">
                <a16:creationId xmlns:a16="http://schemas.microsoft.com/office/drawing/2014/main" xmlns="" id="{7AD66761-7F1B-900B-FB21-6778A68F2DAC}"/>
              </a:ext>
            </a:extLst>
          </p:cNvPr>
          <p:cNvSpPr txBox="1"/>
          <p:nvPr/>
        </p:nvSpPr>
        <p:spPr>
          <a:xfrm flipV="1">
            <a:off x="533400" y="6305550"/>
            <a:ext cx="956186" cy="323850"/>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9FB3FED9-DE43-4DF3-57DD-4DD6BE667EE1}"/>
              </a:ext>
            </a:extLst>
          </p:cNvPr>
          <p:cNvSpPr txBox="1"/>
          <p:nvPr/>
        </p:nvSpPr>
        <p:spPr>
          <a:xfrm>
            <a:off x="2971800" y="2152471"/>
            <a:ext cx="6548284" cy="1631216"/>
          </a:xfrm>
          <a:prstGeom prst="rect">
            <a:avLst/>
          </a:prstGeom>
          <a:noFill/>
        </p:spPr>
        <p:txBody>
          <a:bodyPr wrap="square" rtlCol="0">
            <a:spAutoFit/>
          </a:bodyPr>
          <a:lstStyle/>
          <a:p>
            <a:pPr marL="285750" indent="-285750">
              <a:buFont typeface="Wingdings" panose="05000000000000000000" pitchFamily="2" charset="2"/>
              <a:buChar char="ü"/>
            </a:pPr>
            <a:r>
              <a:rPr lang="en-US" sz="2000" b="1" i="1" dirty="0">
                <a:solidFill>
                  <a:srgbClr val="92D050"/>
                </a:solidFill>
              </a:rPr>
              <a:t>When considering keyloggers and security, the value propositions can be framed around the benefits and advantages they potentially offer, as well as the safeguards needed to mitigate risks. Here are some key value propositions related to keyloggers and security</a:t>
            </a:r>
          </a:p>
        </p:txBody>
      </p:sp>
      <p:sp>
        <p:nvSpPr>
          <p:cNvPr id="11" name="TextBox 10">
            <a:extLst>
              <a:ext uri="{FF2B5EF4-FFF2-40B4-BE49-F238E27FC236}">
                <a16:creationId xmlns:a16="http://schemas.microsoft.com/office/drawing/2014/main" xmlns="" id="{5DF4CBE2-AEEC-9D30-456A-0B9882D1DF73}"/>
              </a:ext>
            </a:extLst>
          </p:cNvPr>
          <p:cNvSpPr txBox="1"/>
          <p:nvPr/>
        </p:nvSpPr>
        <p:spPr>
          <a:xfrm>
            <a:off x="5029200" y="4065449"/>
            <a:ext cx="5557684" cy="1754326"/>
          </a:xfrm>
          <a:prstGeom prst="rect">
            <a:avLst/>
          </a:prstGeom>
          <a:noFill/>
        </p:spPr>
        <p:txBody>
          <a:bodyPr wrap="square" rtlCol="0">
            <a:spAutoFit/>
          </a:bodyPr>
          <a:lstStyle/>
          <a:p>
            <a:pPr marL="285750" indent="-285750">
              <a:buFont typeface="Wingdings" panose="05000000000000000000" pitchFamily="2" charset="2"/>
              <a:buChar char="q"/>
            </a:pPr>
            <a:r>
              <a:rPr lang="en-US" b="1" i="1" dirty="0">
                <a:solidFill>
                  <a:srgbClr val="FF0000"/>
                </a:solidFill>
              </a:rPr>
              <a:t>Enhanced Monitoring and Oversight</a:t>
            </a:r>
          </a:p>
          <a:p>
            <a:pPr marL="285750" indent="-285750">
              <a:buFont typeface="Wingdings" panose="05000000000000000000" pitchFamily="2" charset="2"/>
              <a:buChar char="ü"/>
            </a:pPr>
            <a:r>
              <a:rPr lang="en-US" b="1" i="1" dirty="0">
                <a:solidFill>
                  <a:srgbClr val="00B0F0"/>
                </a:solidFill>
              </a:rPr>
              <a:t>Early Detection of Malicious Activity</a:t>
            </a:r>
          </a:p>
          <a:p>
            <a:pPr marL="285750" indent="-285750">
              <a:buFont typeface="Wingdings" panose="05000000000000000000" pitchFamily="2" charset="2"/>
              <a:buChar char="Ø"/>
            </a:pPr>
            <a:r>
              <a:rPr lang="en-US" b="1" i="1" dirty="0">
                <a:solidFill>
                  <a:srgbClr val="002060"/>
                </a:solidFill>
              </a:rPr>
              <a:t>Improving Security Awareness</a:t>
            </a:r>
          </a:p>
          <a:p>
            <a:pPr marL="285750" indent="-285750">
              <a:buFont typeface="Wingdings" panose="05000000000000000000" pitchFamily="2" charset="2"/>
              <a:buChar char="v"/>
            </a:pPr>
            <a:r>
              <a:rPr lang="en-US" b="1" i="1" dirty="0">
                <a:solidFill>
                  <a:srgbClr val="2D83C3"/>
                </a:solidFill>
              </a:rPr>
              <a:t>Forensic Analysis and Incident Response</a:t>
            </a:r>
          </a:p>
          <a:p>
            <a:pPr marL="285750" indent="-285750">
              <a:buFont typeface="Arial" panose="020B0604020202020204" pitchFamily="34" charset="0"/>
              <a:buChar char="•"/>
            </a:pPr>
            <a:r>
              <a:rPr lang="en-US" b="1" i="1" dirty="0">
                <a:solidFill>
                  <a:srgbClr val="FFC000"/>
                </a:solidFill>
              </a:rPr>
              <a:t>Compliance and Policy Enforcemen</a:t>
            </a:r>
            <a:r>
              <a:rPr lang="en-US" dirty="0">
                <a:solidFill>
                  <a:srgbClr val="FFC000"/>
                </a:solidFill>
              </a:rPr>
              <a:t>t</a:t>
            </a:r>
          </a:p>
          <a:p>
            <a:pPr marL="285750" indent="-285750">
              <a:buFont typeface="Courier New" panose="02070309020205020404" pitchFamily="49" charset="0"/>
              <a:buChar char="o"/>
            </a:pPr>
            <a:r>
              <a:rPr lang="en-US" b="1" i="1" dirty="0"/>
              <a:t>Protecting Intellectual Property</a:t>
            </a:r>
          </a:p>
        </p:txBody>
      </p:sp>
      <p:sp>
        <p:nvSpPr>
          <p:cNvPr id="12" name="TextBox 11">
            <a:extLst>
              <a:ext uri="{FF2B5EF4-FFF2-40B4-BE49-F238E27FC236}">
                <a16:creationId xmlns:a16="http://schemas.microsoft.com/office/drawing/2014/main" xmlns="" id="{C416E6B2-793A-BF30-7E12-2EE3C1A9A694}"/>
              </a:ext>
            </a:extLst>
          </p:cNvPr>
          <p:cNvSpPr txBox="1"/>
          <p:nvPr/>
        </p:nvSpPr>
        <p:spPr>
          <a:xfrm>
            <a:off x="609600" y="6336268"/>
            <a:ext cx="914400" cy="369332"/>
          </a:xfrm>
          <a:prstGeom prst="rect">
            <a:avLst/>
          </a:prstGeom>
          <a:solidFill>
            <a:schemeClr val="bg1"/>
          </a:solidFill>
        </p:spPr>
        <p:txBody>
          <a:bodyPr wrap="square" rtlCol="0">
            <a:spAutoFit/>
          </a:bodyPr>
          <a:lstStyle/>
          <a:p>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lang="en-US" sz="4250" spc="20" dirty="0"/>
              <a:t>project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Wave 10">
            <a:extLst>
              <a:ext uri="{FF2B5EF4-FFF2-40B4-BE49-F238E27FC236}">
                <a16:creationId xmlns:a16="http://schemas.microsoft.com/office/drawing/2014/main" xmlns="" id="{7FB8C8AD-805A-B14F-75ED-CD99BD95F5A0}"/>
              </a:ext>
            </a:extLst>
          </p:cNvPr>
          <p:cNvSpPr/>
          <p:nvPr/>
        </p:nvSpPr>
        <p:spPr>
          <a:xfrm>
            <a:off x="2238348" y="1857364"/>
            <a:ext cx="7067550" cy="3714750"/>
          </a:xfrm>
          <a:prstGeom prst="wave">
            <a:avLst>
              <a:gd name="adj1" fmla="val 12500"/>
              <a:gd name="adj2" fmla="val 4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xmlns="" id="{994ED5BC-3AE8-10D9-9DE3-C12E520205FB}"/>
              </a:ext>
            </a:extLst>
          </p:cNvPr>
          <p:cNvSpPr txBox="1"/>
          <p:nvPr/>
        </p:nvSpPr>
        <p:spPr>
          <a:xfrm>
            <a:off x="2952728" y="2714620"/>
            <a:ext cx="5562600" cy="2031325"/>
          </a:xfrm>
          <a:prstGeom prst="rect">
            <a:avLst/>
          </a:prstGeom>
          <a:noFill/>
        </p:spPr>
        <p:txBody>
          <a:bodyPr wrap="square" rtlCol="0">
            <a:spAutoFit/>
          </a:bodyPr>
          <a:lstStyle/>
          <a:p>
            <a:pPr marL="285750" indent="-285750">
              <a:buFont typeface="Wingdings" panose="05000000000000000000" pitchFamily="2" charset="2"/>
              <a:buChar char="ü"/>
            </a:pPr>
            <a:r>
              <a:rPr lang="en-US" b="1" i="1" dirty="0">
                <a:solidFill>
                  <a:srgbClr val="FF0000"/>
                </a:solidFill>
                <a:latin typeface="Algerian" panose="04020705040A02060702" pitchFamily="82" charset="0"/>
              </a:rPr>
              <a:t>keylogger in the context of security, several factors come into play that define its effectiveness and appropriateness for different purposes. Here are key considerations for evaluating a keylogger in terms of security</a:t>
            </a:r>
            <a:r>
              <a:rPr lang="en-US" b="1" i="1" dirty="0">
                <a:solidFill>
                  <a:srgbClr val="FF0000"/>
                </a:solidFill>
                <a:latin typeface="Bahnschrift SemiBold Condensed" panose="020B0502040204020203"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smtClean="0">
                <a:solidFill>
                  <a:srgbClr val="2D83C3"/>
                </a:solidFill>
                <a:latin typeface="Trebuchet MS"/>
                <a:cs typeface="Trebuchet MS"/>
              </a:rPr>
              <a:t>3/21/</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Callout: Up Arrow 11">
            <a:extLst>
              <a:ext uri="{FF2B5EF4-FFF2-40B4-BE49-F238E27FC236}">
                <a16:creationId xmlns:a16="http://schemas.microsoft.com/office/drawing/2014/main" xmlns="" id="{6CD9FFFD-17EC-1C95-580F-FFF74C3A838B}"/>
              </a:ext>
            </a:extLst>
          </p:cNvPr>
          <p:cNvSpPr/>
          <p:nvPr/>
        </p:nvSpPr>
        <p:spPr>
          <a:xfrm>
            <a:off x="76201" y="1307915"/>
            <a:ext cx="10591800" cy="3368553"/>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8B41DABA-EC4A-6A77-FAE2-4CFD6E1252D9}"/>
              </a:ext>
            </a:extLst>
          </p:cNvPr>
          <p:cNvSpPr txBox="1"/>
          <p:nvPr/>
        </p:nvSpPr>
        <p:spPr>
          <a:xfrm>
            <a:off x="1066800" y="2462765"/>
            <a:ext cx="6319684" cy="2031325"/>
          </a:xfrm>
          <a:prstGeom prst="rect">
            <a:avLst/>
          </a:prstGeom>
          <a:noFill/>
        </p:spPr>
        <p:txBody>
          <a:bodyPr wrap="square" rtlCol="0" anchor="ctr">
            <a:spAutoFit/>
          </a:bodyPr>
          <a:lstStyle/>
          <a:p>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v"/>
            </a:pPr>
            <a:r>
              <a:rPr lang="en-US" b="1" i="1" dirty="0">
                <a:solidFill>
                  <a:srgbClr val="FFC000"/>
                </a:solidFill>
              </a:rPr>
              <a:t>Modeling in the context of keyloggers and security typically refers to creating representations or simulations of keylogger behavior and its impact on system security. Here’s how modeling is relevant in this domain</a:t>
            </a:r>
          </a:p>
          <a:p>
            <a:endParaRPr lang="en-US" dirty="0"/>
          </a:p>
        </p:txBody>
      </p:sp>
      <p:pic>
        <p:nvPicPr>
          <p:cNvPr id="17" name="Picture 16">
            <a:extLst>
              <a:ext uri="{FF2B5EF4-FFF2-40B4-BE49-F238E27FC236}">
                <a16:creationId xmlns:a16="http://schemas.microsoft.com/office/drawing/2014/main" xmlns="" id="{CB4668F7-CFF4-4D30-53FB-970CCC2A62B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24750" y="2514600"/>
            <a:ext cx="3143250" cy="2095500"/>
          </a:xfrm>
          <a:prstGeom prst="rect">
            <a:avLst/>
          </a:prstGeom>
        </p:spPr>
      </p:pic>
      <p:sp>
        <p:nvSpPr>
          <p:cNvPr id="7" name="TextBox 6">
            <a:extLst>
              <a:ext uri="{FF2B5EF4-FFF2-40B4-BE49-F238E27FC236}">
                <a16:creationId xmlns:a16="http://schemas.microsoft.com/office/drawing/2014/main" xmlns="" id="{766EC7DC-B82F-B5DE-C132-EFBA5DC0FE19}"/>
              </a:ext>
            </a:extLst>
          </p:cNvPr>
          <p:cNvSpPr txBox="1"/>
          <p:nvPr/>
        </p:nvSpPr>
        <p:spPr>
          <a:xfrm>
            <a:off x="457200" y="6324600"/>
            <a:ext cx="985684" cy="381000"/>
          </a:xfrm>
          <a:prstGeom prst="rect">
            <a:avLst/>
          </a:prstGeom>
          <a:solidFill>
            <a:schemeClr val="bg1"/>
          </a:solidFill>
        </p:spPr>
        <p:txBody>
          <a:bodyPr wrap="square" rtlCol="0">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365</Words>
  <Application>Microsoft Office PowerPoint</Application>
  <PresentationFormat>Custom</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V AISHWARYA</vt:lpstr>
      <vt:lpstr>PROJECT TITLE</vt:lpstr>
      <vt:lpstr>AGENDA</vt:lpstr>
      <vt:lpstr>PROJECT OVERVIEW</vt:lpstr>
      <vt:lpstr>PROBLEM STATEMENT</vt:lpstr>
      <vt:lpstr>WHO ARE THE END USERS?</vt:lpstr>
      <vt:lpstr>YOUR SOLUTION AND ITS VALUE PROPOSITION</vt:lpstr>
      <vt:lpstr>THE WOW IN YOUR project</vt:lpstr>
      <vt:lpstr>Slide 9</vt:lpstr>
      <vt:lpstr>Out put</vt:lpstr>
      <vt:lpstr>RESULTS</vt:lpstr>
      <vt:lpstr>Project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Prasad</dc:creator>
  <cp:lastModifiedBy>Prasad</cp:lastModifiedBy>
  <cp:revision>12</cp:revision>
  <dcterms:created xsi:type="dcterms:W3CDTF">2024-06-03T05:48:59Z</dcterms:created>
  <dcterms:modified xsi:type="dcterms:W3CDTF">2024-06-25T12:04:42Z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