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2.xml" ContentType="application/vnd.openxmlformats-officedocument.presentationml.slide+xml"/>
  <Override PartName="/ppt/notesSlides/notesSlide12.xml" ContentType="application/vnd.openxmlformats-officedocument.presentationml.notes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type="screen16x9" cy="6858000" cx="12192000"/>
  <p:notesSz cx="9143861" cy="6857895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eaLnBrk="1" fontAlgn="auto" hangingPunct="1" indent="0" latinLnBrk="0" marL="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algn="l" defTabSz="914400" eaLnBrk="1" fontAlgn="auto" hangingPunct="1" indent="0" latinLnBrk="0" marL="4572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algn="l" defTabSz="914400" eaLnBrk="1" fontAlgn="auto" hangingPunct="1" indent="0" latinLnBrk="0" marL="9144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algn="l" defTabSz="914400" eaLnBrk="1" fontAlgn="auto" hangingPunct="1" indent="0" latinLnBrk="0" marL="13716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algn="l" defTabSz="914400" eaLnBrk="1" fontAlgn="auto" hangingPunct="1" indent="0" latinLnBrk="0" marL="18288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algn="l" defTabSz="914400" eaLnBrk="1" fontAlgn="auto" hangingPunct="1" indent="0" latinLnBrk="0" marL="22860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algn="l" defTabSz="914400" eaLnBrk="1" fontAlgn="auto" hangingPunct="1" indent="0" latinLnBrk="0" marL="27432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algn="l" defTabSz="914400" eaLnBrk="1" fontAlgn="auto" hangingPunct="1" indent="0" latinLnBrk="0" marL="32004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algn="l" defTabSz="914400" eaLnBrk="1" fontAlgn="auto" hangingPunct="1" indent="0" latinLnBrk="0" marL="32004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4660" autoAdjust="0"/>
  </p:normalViewPr>
  <p:slideViewPr>
    <p:cSldViewPr>
      <p:cViewPr varScale="1">
        <p:scale>
          <a:sx n="84" d="100"/>
          <a:sy n="84" d="100"/>
        </p:scale>
        <p:origin x="0" y="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</p:cSldViewPr>
  </p:notesViewPr>
  <p:gridSpacing cx="72009" cy="72009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8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03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&lt;#&gt;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804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5283200" cy="344488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/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805" name="文本框"/>
          <p:cNvSpPr>
            <a:spLocks noGrp="1"/>
          </p:cNvSpPr>
          <p:nvPr>
            <p:ph type="dt" idx="1"/>
          </p:nvPr>
        </p:nvSpPr>
        <p:spPr>
          <a:xfrm rot="0">
            <a:off x="6905625" y="0"/>
            <a:ext cx="5283200" cy="344488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r"/>
            <a:fld id="{CAD2D6BD-DE1B-4B5F-8B41-2702339687B9}" type="datetime1">
              <a:rPr altLang="zh-CN" sz="1200" lang="en-US">
                <a:latin typeface="Calibri" pitchFamily="0" charset="0"/>
                <a:ea typeface="等线" pitchFamily="0" charset="0"/>
                <a:cs typeface="Calibri" pitchFamily="0" charset="0"/>
              </a:rPr>
              <a:t>9/18/2024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806" name="对象"/>
          <p:cNvSpPr>
            <a:spLocks noChangeAspect="1" noGrp="1"/>
          </p:cNvSpPr>
          <p:nvPr>
            <p:ph type="sldImg" idx="2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1048807" name="文本框"/>
          <p:cNvSpPr>
            <a:spLocks noGrp="1"/>
          </p:cNvSpPr>
          <p:nvPr>
            <p:ph type="body" idx="3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r>
              <a:rPr altLang="zh-CN" lang="en-US"/>
              <a:t>Click to edit Master text styles</a:t>
            </a:r>
            <a:endParaRPr altLang="zh-CN" lang="en-US"/>
          </a:p>
          <a:p>
            <a:pPr lvl="1"/>
            <a:r>
              <a:rPr altLang="zh-CN" lang="en-US"/>
              <a:t>Second level</a:t>
            </a:r>
            <a:endParaRPr altLang="zh-CN" lang="en-US"/>
          </a:p>
          <a:p>
            <a:pPr lvl="2"/>
            <a:r>
              <a:rPr altLang="zh-CN" lang="en-US"/>
              <a:t>Third level</a:t>
            </a:r>
            <a:endParaRPr altLang="zh-CN" lang="en-US"/>
          </a:p>
          <a:p>
            <a:pPr lvl="3"/>
            <a:r>
              <a:rPr altLang="zh-CN" lang="en-US"/>
              <a:t>Fourth level</a:t>
            </a:r>
            <a:endParaRPr altLang="zh-CN" lang="en-US"/>
          </a:p>
          <a:p>
            <a:pPr lvl="4"/>
            <a:r>
              <a:rPr altLang="zh-CN" lang="en-US"/>
              <a:t>Fifth level</a:t>
            </a:r>
            <a:endParaRPr altLang="en-US" lang="zh-CN"/>
          </a:p>
        </p:txBody>
      </p:sp>
      <p:sp>
        <p:nvSpPr>
          <p:cNvPr id="1048808" name="文本框"/>
          <p:cNvSpPr>
            <a:spLocks noGrp="1"/>
          </p:cNvSpPr>
          <p:nvPr>
            <p:ph type="ftr" idx="4"/>
          </p:nvPr>
        </p:nvSpPr>
        <p:spPr>
          <a:xfrm rot="0">
            <a:off x="0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l"/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hf dt="0" ftr="0" hdr="0" sldNum="1"/>
  <p:notesStyle>
    <a:lvl1pPr algn="l" defTabSz="914400" eaLnBrk="1" fontAlgn="auto" hangingPunct="1" indent="0" latinLnBrk="0" marL="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1pPr>
    <a:lvl2pPr algn="l" defTabSz="914400" eaLnBrk="1" fontAlgn="auto" hangingPunct="1" indent="0" latinLnBrk="0" marL="4572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2pPr>
    <a:lvl3pPr algn="l" defTabSz="914400" eaLnBrk="1" fontAlgn="auto" hangingPunct="1" indent="0" latinLnBrk="0" marL="9144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3pPr>
    <a:lvl4pPr algn="l" defTabSz="914400" eaLnBrk="1" fontAlgn="auto" hangingPunct="1" indent="0" latinLnBrk="0" marL="13716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4pPr>
    <a:lvl5pPr algn="l" defTabSz="914400" eaLnBrk="1" fontAlgn="auto" hangingPunct="1" indent="0" latinLnBrk="0" marL="18288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5pPr>
    <a:lvl6pPr algn="l" defTabSz="914400" eaLnBrk="1" fontAlgn="auto" hangingPunct="1" indent="0" latinLnBrk="0" marL="22860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6pPr>
    <a:lvl7pPr algn="l" defTabSz="914400" eaLnBrk="1" fontAlgn="auto" hangingPunct="1" indent="0" latinLnBrk="0" marL="27432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7pPr>
    <a:lvl8pPr algn="l" defTabSz="914400" eaLnBrk="1" fontAlgn="auto" hangingPunct="1" indent="0" latinLnBrk="0" marL="32004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8pPr>
    <a:lvl9pPr algn="l" defTabSz="914400" eaLnBrk="1" fontAlgn="auto" hangingPunct="1" indent="0" latinLnBrk="0" marL="32004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10.xml.rels><?xml version="1.0" encoding="UTF-8" standalone="yes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</file>

<file path=ppt/notesSlides/_rels/notesSlide1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</file>

<file path=ppt/notesSlides/_rels/notesSlide12.xml.rels><?xml version="1.0" encoding="UTF-8" standalone="yes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</file>

<file path=ppt/notesSlides/_rels/notesSlide3.xml.rels><?xml version="1.0" encoding="UTF-8" standalone="yes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</file>

<file path=ppt/notesSlides/_rels/notesSlide4.xml.rels><?xml version="1.0" encoding="UTF-8" standalone="yes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</file>

<file path=ppt/notesSlides/_rels/notesSlide5.xml.rels><?xml version="1.0" encoding="UTF-8" standalone="yes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</file>

<file path=ppt/notesSlides/_rels/notesSlide6.xml.rels><?xml version="1.0" encoding="UTF-8" standalone="yes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</file>

<file path=ppt/notesSlides/_rels/notesSlide7.xml.rels><?xml version="1.0" encoding="UTF-8" standalone="yes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</file>

<file path=ppt/notesSlides/_rels/notesSlide8.xml.rels><?xml version="1.0" encoding="UTF-8" standalone="yes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</file>

<file path=ppt/notesSlides/_rels/notesSlide9.xml.rels><?xml version="1.0" encoding="UTF-8" standalone="yes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614" name="对象"/>
          <p:cNvSpPr>
            <a:spLocks noChangeAspect="1"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615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6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728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729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6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11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738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739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7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12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743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744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648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649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668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669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6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677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67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5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686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687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695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696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704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705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6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8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709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710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6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9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720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721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标题幻灯片">
    <p:spTree>
      <p:nvGrpSpPr>
        <p:cNvPr id="7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5" name="文本框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46" name="文本框"/>
          <p:cNvSpPr>
            <a:spLocks noGrp="1"/>
          </p:cNvSpPr>
          <p:nvPr>
            <p:ph type="subTitle" idx="1"/>
          </p:nvPr>
        </p:nvSpPr>
        <p:spPr>
          <a:xfrm>
            <a:off x="1828800" y="3886199"/>
            <a:ext cx="8534400" cy="1752600"/>
          </a:xfrm>
        </p:spPr>
        <p:txBody>
          <a:bodyPr/>
          <a:lstStyle>
            <a:lvl1pPr algn="ctr" indent="0" marL="0">
              <a:buNone/>
            </a:lvl1pPr>
            <a:lvl2pPr algn="ctr" indent="0" marL="457200">
              <a:buNone/>
            </a:lvl2pPr>
            <a:lvl3pPr algn="ctr" indent="0" marL="914400">
              <a:buNone/>
            </a:lvl3pPr>
            <a:lvl4pPr algn="ctr" indent="0" marL="1371600">
              <a:buNone/>
            </a:lvl4pPr>
            <a:lvl5pPr algn="ctr" indent="0" marL="1828800">
              <a:buNone/>
            </a:lvl5pPr>
            <a:lvl6pPr algn="ctr" indent="0" marL="2286000">
              <a:buNone/>
            </a:lvl6pPr>
            <a:lvl7pPr algn="ctr" indent="0" marL="2743200">
              <a:buNone/>
            </a:lvl7pPr>
            <a:lvl8pPr algn="ctr" indent="0" marL="3200400">
              <a:buNone/>
            </a:lvl8pPr>
            <a:lvl9pPr algn="ctr" indent="0" marL="3657600">
              <a:buNone/>
            </a:lvl9pPr>
          </a:lstStyle>
          <a:p>
            <a:r>
              <a:rPr altLang="en-US" lang="zh-CN" smtClean="0"/>
              <a:t>单击此处编辑母版副标题样式</a:t>
            </a:r>
            <a:endParaRPr altLang="en-US" lang="zh-CN"/>
          </a:p>
        </p:txBody>
      </p:sp>
      <p:sp>
        <p:nvSpPr>
          <p:cNvPr id="104874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4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4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标题和竖排文本">
    <p:spTree>
      <p:nvGrpSpPr>
        <p:cNvPr id="8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6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87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88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89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90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垂直排列标题与文本">
    <p:spTree>
      <p:nvGrpSpPr>
        <p:cNvPr id="7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4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55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56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57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58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自定义版式">
    <p:bg>
      <p:bgPr>
        <a:solidFill>
          <a:schemeClr val="bg1"/>
        </a:solidFill>
      </p:bgPr>
    </p:bg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曲线"/>
          <p:cNvSpPr/>
          <p:nvPr/>
        </p:nvSpPr>
        <p:spPr>
          <a:xfrm rot="0">
            <a:off x="9377426" y="4825"/>
            <a:ext cx="1218563" cy="6853554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21596" y="21597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1048592" name="曲线"/>
          <p:cNvSpPr/>
          <p:nvPr/>
        </p:nvSpPr>
        <p:spPr>
          <a:xfrm rot="0">
            <a:off x="7448612" y="3694896"/>
            <a:ext cx="4743450" cy="316357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1048593" name="曲线"/>
          <p:cNvSpPr/>
          <p:nvPr/>
        </p:nvSpPr>
        <p:spPr>
          <a:xfrm rot="0">
            <a:off x="9182100" y="0"/>
            <a:ext cx="3009898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94" name="曲线"/>
          <p:cNvSpPr/>
          <p:nvPr/>
        </p:nvSpPr>
        <p:spPr>
          <a:xfrm rot="0">
            <a:off x="9602878" y="0"/>
            <a:ext cx="2589528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95" name="曲线"/>
          <p:cNvSpPr/>
          <p:nvPr/>
        </p:nvSpPr>
        <p:spPr>
          <a:xfrm rot="0">
            <a:off x="8934450" y="3048000"/>
            <a:ext cx="3257550" cy="3810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96" name="曲线"/>
          <p:cNvSpPr/>
          <p:nvPr/>
        </p:nvSpPr>
        <p:spPr>
          <a:xfrm rot="0">
            <a:off x="9337930" y="0"/>
            <a:ext cx="2854323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97" name="曲线"/>
          <p:cNvSpPr/>
          <p:nvPr/>
        </p:nvSpPr>
        <p:spPr>
          <a:xfrm rot="0">
            <a:off x="10896601" y="0"/>
            <a:ext cx="1295400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98" name="曲线"/>
          <p:cNvSpPr/>
          <p:nvPr/>
        </p:nvSpPr>
        <p:spPr>
          <a:xfrm rot="0">
            <a:off x="10936247" y="0"/>
            <a:ext cx="1256028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99" name="曲线"/>
          <p:cNvSpPr/>
          <p:nvPr/>
        </p:nvSpPr>
        <p:spPr>
          <a:xfrm rot="0">
            <a:off x="10372725" y="3590925"/>
            <a:ext cx="1819275" cy="32670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00" name="曲线"/>
          <p:cNvSpPr/>
          <p:nvPr/>
        </p:nvSpPr>
        <p:spPr>
          <a:xfrm rot="0">
            <a:off x="0" y="4010025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01" name="文本框"/>
          <p:cNvSpPr>
            <a:spLocks noGrp="1"/>
          </p:cNvSpPr>
          <p:nvPr>
            <p:ph type="title"/>
          </p:nvPr>
        </p:nvSpPr>
        <p:spPr>
          <a:xfrm rot="0">
            <a:off x="3195573" y="2067305"/>
            <a:ext cx="5800851" cy="51815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endParaRPr altLang="en-US" lang="zh-CN"/>
          </a:p>
        </p:txBody>
      </p:sp>
      <p:sp>
        <p:nvSpPr>
          <p:cNvPr id="1048602" name="文本框"/>
          <p:cNvSpPr>
            <a:spLocks noGrp="1"/>
          </p:cNvSpPr>
          <p:nvPr>
            <p:ph type="body" idx="4"/>
          </p:nvPr>
        </p:nvSpPr>
        <p:spPr>
          <a:xfrm rot="0">
            <a:off x="1828800" y="3840480"/>
            <a:ext cx="8534401" cy="171449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endParaRPr altLang="en-US" lang="zh-CN"/>
          </a:p>
        </p:txBody>
      </p:sp>
      <p:sp>
        <p:nvSpPr>
          <p:cNvPr id="1048603" name="文本框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39" cy="3429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ctr"/>
            <a:endParaRPr altLang="en-US" lang="zh-CN">
              <a:latin typeface="Droid Sans" pitchFamily="0" charset="0"/>
              <a:ea typeface="宋体" pitchFamily="0" charset="0"/>
              <a:cs typeface="Droid Sans" pitchFamily="0" charset="0"/>
            </a:endParaRPr>
          </a:p>
        </p:txBody>
      </p:sp>
      <p:sp>
        <p:nvSpPr>
          <p:cNvPr id="1048604" name="文本框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l"/>
            <a:endParaRPr altLang="en-US" lang="zh-CN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60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indent="0" marL="3810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altLang="en-US" b="0" sz="1100" i="0" lang="zh-CN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自定义版式">
    <p:bg>
      <p:bgPr>
        <a:solidFill>
          <a:schemeClr val="bg1"/>
        </a:solidFill>
      </p:bgPr>
    </p:bg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6" name="曲线"/>
          <p:cNvSpPr/>
          <p:nvPr/>
        </p:nvSpPr>
        <p:spPr>
          <a:xfrm rot="0">
            <a:off x="9377426" y="4825"/>
            <a:ext cx="1218563" cy="6853554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21596" y="21597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1048617" name="曲线"/>
          <p:cNvSpPr/>
          <p:nvPr/>
        </p:nvSpPr>
        <p:spPr>
          <a:xfrm rot="0">
            <a:off x="7448612" y="3694896"/>
            <a:ext cx="4743450" cy="316357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1048618" name="曲线"/>
          <p:cNvSpPr/>
          <p:nvPr/>
        </p:nvSpPr>
        <p:spPr>
          <a:xfrm rot="0">
            <a:off x="9182100" y="0"/>
            <a:ext cx="3009898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19" name="曲线"/>
          <p:cNvSpPr/>
          <p:nvPr/>
        </p:nvSpPr>
        <p:spPr>
          <a:xfrm rot="0">
            <a:off x="9602878" y="0"/>
            <a:ext cx="2589528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20" name="曲线"/>
          <p:cNvSpPr/>
          <p:nvPr/>
        </p:nvSpPr>
        <p:spPr>
          <a:xfrm rot="0">
            <a:off x="8934450" y="3048000"/>
            <a:ext cx="3257550" cy="3810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21" name="曲线"/>
          <p:cNvSpPr/>
          <p:nvPr/>
        </p:nvSpPr>
        <p:spPr>
          <a:xfrm rot="0">
            <a:off x="9337930" y="0"/>
            <a:ext cx="2854323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22" name="曲线"/>
          <p:cNvSpPr/>
          <p:nvPr/>
        </p:nvSpPr>
        <p:spPr>
          <a:xfrm rot="0">
            <a:off x="10896601" y="0"/>
            <a:ext cx="1295400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23" name="曲线"/>
          <p:cNvSpPr/>
          <p:nvPr/>
        </p:nvSpPr>
        <p:spPr>
          <a:xfrm rot="0">
            <a:off x="10936247" y="0"/>
            <a:ext cx="1256028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24" name="曲线"/>
          <p:cNvSpPr/>
          <p:nvPr/>
        </p:nvSpPr>
        <p:spPr>
          <a:xfrm rot="0">
            <a:off x="10372725" y="3590925"/>
            <a:ext cx="1819275" cy="32670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25" name="曲线"/>
          <p:cNvSpPr/>
          <p:nvPr/>
        </p:nvSpPr>
        <p:spPr>
          <a:xfrm rot="0">
            <a:off x="0" y="4010025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26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endParaRPr altLang="en-US" lang="zh-CN"/>
          </a:p>
        </p:txBody>
      </p:sp>
      <p:sp>
        <p:nvSpPr>
          <p:cNvPr id="1048627" name="文本框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39" cy="3429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ctr"/>
            <a:endParaRPr altLang="en-US" lang="zh-CN">
              <a:latin typeface="Droid Sans" pitchFamily="0" charset="0"/>
              <a:ea typeface="宋体" pitchFamily="0" charset="0"/>
              <a:cs typeface="Droid Sans" pitchFamily="0" charset="0"/>
            </a:endParaRPr>
          </a:p>
        </p:txBody>
      </p:sp>
      <p:sp>
        <p:nvSpPr>
          <p:cNvPr id="1048628" name="文本框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l"/>
            <a:endParaRPr altLang="en-US" lang="zh-CN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629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indent="0" marL="3810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altLang="en-US" b="0" sz="1100" i="0" lang="zh-CN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标题和内容">
    <p:spTree>
      <p:nvGrpSpPr>
        <p:cNvPr id="8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1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82" name="文本框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8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8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8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节标题">
    <p:spTree>
      <p:nvGrpSpPr>
        <p:cNvPr id="7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5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b="1" cap="all" sz="4000"/>
            </a:lvl1pPr>
          </a:lstStyle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66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/>
            </a:lvl1pPr>
            <a:lvl2pPr indent="0" marL="457200">
              <a:buNone/>
              <a:defRPr sz="1800"/>
            </a:lvl2pPr>
            <a:lvl3pPr indent="0" marL="914400">
              <a:buNone/>
              <a:defRPr sz="1600"/>
            </a:lvl3pPr>
            <a:lvl4pPr indent="0" marL="1371600">
              <a:buNone/>
              <a:defRPr sz="1400"/>
            </a:lvl4pPr>
            <a:lvl5pPr indent="0" marL="1828800">
              <a:buNone/>
              <a:defRPr sz="1400"/>
            </a:lvl5pPr>
            <a:lvl6pPr indent="0" marL="2286000">
              <a:buNone/>
              <a:defRPr sz="1400"/>
            </a:lvl6pPr>
            <a:lvl7pPr indent="0" marL="2743200">
              <a:buNone/>
              <a:defRPr sz="1400"/>
            </a:lvl7pPr>
            <a:lvl8pPr indent="0" marL="3200400">
              <a:buNone/>
              <a:defRPr sz="1400"/>
            </a:lvl8pPr>
            <a:lvl9pPr indent="0" marL="3657600">
              <a:buNone/>
              <a:defRPr sz="14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76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6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6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两栏内容">
    <p:spTree>
      <p:nvGrpSpPr>
        <p:cNvPr id="8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1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92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93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9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9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9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比较">
    <p:spTree>
      <p:nvGrpSpPr>
        <p:cNvPr id="7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0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71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772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73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774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7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7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7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仅标题">
    <p:spTree>
      <p:nvGrpSpPr>
        <p:cNvPr id="7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0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51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52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53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空白">
    <p:spTree>
      <p:nvGrpSpPr>
        <p:cNvPr id="7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8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79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80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内容与标题">
    <p:spTree>
      <p:nvGrpSpPr>
        <p:cNvPr id="8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7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98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99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800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801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802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图片与标题">
    <p:spTree>
      <p:nvGrpSpPr>
        <p:cNvPr id="7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9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60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altLang="en-US" lang="zh-CN"/>
          </a:p>
        </p:txBody>
      </p:sp>
      <p:sp>
        <p:nvSpPr>
          <p:cNvPr id="1048761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76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6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6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曲线"/>
          <p:cNvSpPr/>
          <p:nvPr/>
        </p:nvSpPr>
        <p:spPr>
          <a:xfrm rot="0">
            <a:off x="9377426" y="4825"/>
            <a:ext cx="1218563" cy="6853554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21596" y="21597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1048577" name="曲线"/>
          <p:cNvSpPr/>
          <p:nvPr/>
        </p:nvSpPr>
        <p:spPr>
          <a:xfrm rot="0">
            <a:off x="7448612" y="3694896"/>
            <a:ext cx="4743450" cy="316357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1048578" name="曲线"/>
          <p:cNvSpPr/>
          <p:nvPr/>
        </p:nvSpPr>
        <p:spPr>
          <a:xfrm rot="0">
            <a:off x="9182100" y="0"/>
            <a:ext cx="3009898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79" name="曲线"/>
          <p:cNvSpPr/>
          <p:nvPr/>
        </p:nvSpPr>
        <p:spPr>
          <a:xfrm rot="0">
            <a:off x="9602878" y="0"/>
            <a:ext cx="2589528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80" name="曲线"/>
          <p:cNvSpPr/>
          <p:nvPr/>
        </p:nvSpPr>
        <p:spPr>
          <a:xfrm rot="0">
            <a:off x="8934450" y="3048000"/>
            <a:ext cx="3257550" cy="3810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81" name="曲线"/>
          <p:cNvSpPr/>
          <p:nvPr/>
        </p:nvSpPr>
        <p:spPr>
          <a:xfrm rot="0">
            <a:off x="9337930" y="0"/>
            <a:ext cx="2854323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82" name="曲线"/>
          <p:cNvSpPr/>
          <p:nvPr/>
        </p:nvSpPr>
        <p:spPr>
          <a:xfrm rot="0">
            <a:off x="10896601" y="0"/>
            <a:ext cx="1295400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83" name="曲线"/>
          <p:cNvSpPr/>
          <p:nvPr/>
        </p:nvSpPr>
        <p:spPr>
          <a:xfrm rot="0">
            <a:off x="10936247" y="0"/>
            <a:ext cx="1256028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84" name="曲线"/>
          <p:cNvSpPr/>
          <p:nvPr/>
        </p:nvSpPr>
        <p:spPr>
          <a:xfrm rot="0">
            <a:off x="10372725" y="3590925"/>
            <a:ext cx="1819275" cy="32670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85" name="曲线"/>
          <p:cNvSpPr/>
          <p:nvPr/>
        </p:nvSpPr>
        <p:spPr>
          <a:xfrm rot="0">
            <a:off x="0" y="4010025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86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endParaRPr altLang="en-US" lang="zh-CN"/>
          </a:p>
        </p:txBody>
      </p:sp>
      <p:sp>
        <p:nvSpPr>
          <p:cNvPr id="1048587" name="文本框"/>
          <p:cNvSpPr>
            <a:spLocks noGrp="1"/>
          </p:cNvSpPr>
          <p:nvPr>
            <p:ph type="body" idx="1"/>
          </p:nvPr>
        </p:nvSpPr>
        <p:spPr>
          <a:xfrm rot="0">
            <a:off x="609600" y="1577340"/>
            <a:ext cx="10972800" cy="4526278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endParaRPr altLang="en-US" lang="zh-CN"/>
          </a:p>
        </p:txBody>
      </p:sp>
      <p:sp>
        <p:nvSpPr>
          <p:cNvPr id="1048588" name="文本框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39" cy="3429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ctr"/>
            <a:endParaRPr altLang="en-US" lang="zh-CN">
              <a:latin typeface="Droid Sans" pitchFamily="0" charset="0"/>
              <a:ea typeface="宋体" pitchFamily="0" charset="0"/>
              <a:cs typeface="Droid Sans" pitchFamily="0" charset="0"/>
            </a:endParaRPr>
          </a:p>
        </p:txBody>
      </p:sp>
      <p:sp>
        <p:nvSpPr>
          <p:cNvPr id="1048589" name="文本框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l"/>
            <a:fld id="{CAD2D6BD-DE1B-4B5F-8B41-2702339687B9}" type="datetime1">
              <a:rPr altLang="zh-CN" lang="en-US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9/18/2024</a:t>
            </a:fld>
            <a:endParaRPr altLang="en-US" lang="zh-CN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590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indent="0" marL="3810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altLang="en-US" b="0" sz="1100" i="0" lang="zh-CN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dt="0" ftr="0" hdr="0" sldNum="0"/>
  <p:txStyles>
    <p:titleStyle>
      <a:lvl1pPr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</p:titleStyle>
    <p:bodyStyle>
      <a:lvl1pPr defTabSz="914400" fontAlgn="auto" hangingPunct="1" indent="0" marL="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  <a:lvl2pPr defTabSz="914400" fontAlgn="auto" hangingPunct="1" indent="0" marL="45720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2pPr>
      <a:lvl3pPr defTabSz="914400" fontAlgn="auto" hangingPunct="1" indent="0" marL="91440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3pPr>
      <a:lvl4pPr defTabSz="914400" fontAlgn="auto" hangingPunct="1" indent="0" marL="137160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4pPr>
      <a:lvl5pPr defTabSz="914400" fontAlgn="auto" hangingPunct="1" indent="0" marL="182880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5pPr>
      <a:lvl6pPr defTabSz="914400" fontAlgn="auto" hangingPunct="1" indent="0" marL="228600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6pPr>
      <a:lvl7pPr defTabSz="914400" fontAlgn="auto" hangingPunct="1" indent="0" marL="274320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7pPr>
      <a:lvl8pPr defTabSz="914400" fontAlgn="auto" hangingPunct="1" indent="0" marL="320040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8pPr>
      <a:lvl9pPr defTabSz="914400" fontAlgn="auto" hangingPunct="1" indent="0" marL="320040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9pPr>
    </p:body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"/>
          <p:cNvGrpSpPr/>
          <p:nvPr/>
        </p:nvGrpSpPr>
        <p:grpSpPr>
          <a:xfrm>
            <a:off x="876298" y="990599"/>
            <a:ext cx="1743074" cy="1333500"/>
            <a:chOff x="876298" y="990599"/>
            <a:chExt cx="1743074" cy="1333500"/>
          </a:xfrm>
        </p:grpSpPr>
        <p:sp>
          <p:nvSpPr>
            <p:cNvPr id="1048606" name="曲线"/>
            <p:cNvSpPr/>
            <p:nvPr/>
          </p:nvSpPr>
          <p:spPr>
            <a:xfrm rot="0">
              <a:off x="876298" y="1266824"/>
              <a:ext cx="1228725" cy="10572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16954" y="0"/>
                  </a:moveTo>
                  <a:lnTo>
                    <a:pt x="4646" y="0"/>
                  </a:lnTo>
                  <a:lnTo>
                    <a:pt x="0" y="10801"/>
                  </a:lnTo>
                  <a:lnTo>
                    <a:pt x="4646" y="21600"/>
                  </a:lnTo>
                  <a:lnTo>
                    <a:pt x="16954" y="21600"/>
                  </a:lnTo>
                  <a:lnTo>
                    <a:pt x="21599" y="10801"/>
                  </a:lnTo>
                  <a:lnTo>
                    <a:pt x="16954" y="0"/>
                  </a:lnTo>
                  <a:close/>
                </a:path>
              </a:pathLst>
            </a:custGeom>
            <a:solidFill>
              <a:srgbClr val="5FCAEE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07" name="曲线"/>
            <p:cNvSpPr/>
            <p:nvPr/>
          </p:nvSpPr>
          <p:spPr>
            <a:xfrm rot="0">
              <a:off x="1971672" y="990599"/>
              <a:ext cx="647700" cy="561974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16915" y="0"/>
                  </a:moveTo>
                  <a:lnTo>
                    <a:pt x="4684" y="0"/>
                  </a:lnTo>
                  <a:lnTo>
                    <a:pt x="0" y="10797"/>
                  </a:lnTo>
                  <a:lnTo>
                    <a:pt x="4684" y="21600"/>
                  </a:lnTo>
                  <a:lnTo>
                    <a:pt x="16915" y="21600"/>
                  </a:lnTo>
                  <a:lnTo>
                    <a:pt x="21600" y="10797"/>
                  </a:lnTo>
                  <a:lnTo>
                    <a:pt x="16915" y="0"/>
                  </a:lnTo>
                  <a:close/>
                </a:path>
              </a:pathLst>
            </a:custGeom>
            <a:solidFill>
              <a:srgbClr val="2D936B"/>
            </a:solidFill>
            <a:ln cap="flat" cmpd="sng">
              <a:noFill/>
              <a:prstDash val="solid"/>
              <a:miter/>
            </a:ln>
          </p:spPr>
        </p:sp>
      </p:grpSp>
      <p:sp>
        <p:nvSpPr>
          <p:cNvPr id="1048608" name="曲线"/>
          <p:cNvSpPr/>
          <p:nvPr/>
        </p:nvSpPr>
        <p:spPr>
          <a:xfrm rot="0">
            <a:off x="3752849" y="1190625"/>
            <a:ext cx="1666874" cy="14382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16940" y="0"/>
                </a:moveTo>
                <a:lnTo>
                  <a:pt x="4659" y="0"/>
                </a:lnTo>
                <a:lnTo>
                  <a:pt x="0" y="10798"/>
                </a:lnTo>
                <a:lnTo>
                  <a:pt x="4659" y="21600"/>
                </a:lnTo>
                <a:lnTo>
                  <a:pt x="16940" y="21600"/>
                </a:lnTo>
                <a:lnTo>
                  <a:pt x="21600" y="10798"/>
                </a:lnTo>
                <a:lnTo>
                  <a:pt x="16940" y="0"/>
                </a:lnTo>
                <a:close/>
              </a:path>
            </a:pathLst>
          </a:custGeom>
          <a:solidFill>
            <a:srgbClr val="42D0A1"/>
          </a:solidFill>
          <a:ln cap="flat" cmpd="sng">
            <a:noFill/>
            <a:prstDash val="solid"/>
            <a:miter/>
          </a:ln>
        </p:spPr>
      </p:sp>
      <p:sp>
        <p:nvSpPr>
          <p:cNvPr id="1048609" name="曲线"/>
          <p:cNvSpPr/>
          <p:nvPr/>
        </p:nvSpPr>
        <p:spPr>
          <a:xfrm rot="0">
            <a:off x="3800474" y="5229225"/>
            <a:ext cx="723900" cy="619124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16980" y="0"/>
                </a:moveTo>
                <a:lnTo>
                  <a:pt x="4619" y="0"/>
                </a:lnTo>
                <a:lnTo>
                  <a:pt x="0" y="10801"/>
                </a:lnTo>
                <a:lnTo>
                  <a:pt x="4619" y="21600"/>
                </a:lnTo>
                <a:lnTo>
                  <a:pt x="16980" y="21600"/>
                </a:lnTo>
                <a:lnTo>
                  <a:pt x="21600" y="10801"/>
                </a:lnTo>
                <a:lnTo>
                  <a:pt x="1698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048610" name="文本框"/>
          <p:cNvSpPr>
            <a:spLocks noGrp="1"/>
          </p:cNvSpPr>
          <p:nvPr>
            <p:ph type="ctrTitle"/>
          </p:nvPr>
        </p:nvSpPr>
        <p:spPr>
          <a:xfrm rot="0">
            <a:off x="-828675" y="19665"/>
            <a:ext cx="9982200" cy="98806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6510" vert="horz" wrap="square">
            <a:prstTxWarp prst="textNoShape"/>
            <a:spAutoFit/>
          </a:bodyPr>
          <a:p>
            <a:pPr algn="l" indent="0" marL="3213735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altLang="zh-CN" baseline="0" b="1" cap="none" sz="3200" i="0" kern="0" lang="en-US" spc="0" strike="noStrike" u="none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Data Analysis using Excel</a:t>
            </a:r>
            <a:r>
              <a:rPr altLang="zh-CN" baseline="0" b="1" cap="none" sz="3200" i="0" kern="0" lang="en-US" spc="0" strike="noStrike" u="none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br>
              <a:rPr altLang="en-US" baseline="0" b="1" cap="none" sz="3200" i="0" kern="0" lang="zh-CN" spc="0" strike="noStrike" u="none">
                <a:solidFill>
                  <a:srgbClr val="0F0F0F"/>
                </a:solidFill>
                <a:latin typeface="Roboto" pitchFamily="2" charset="0"/>
                <a:ea typeface="宋体" pitchFamily="0" charset="0"/>
                <a:cs typeface="Trebuchet MS" pitchFamily="0" charset="0"/>
              </a:rPr>
            </a:br>
            <a:endParaRPr altLang="en-US" baseline="0" b="0" cap="none" sz="3200" i="0" kern="0" lang="zh-CN" spc="15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2097152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611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</a:t>
            </a:fld>
            <a:endParaRPr altLang="en-US" baseline="0" b="0" cap="none" sz="1100" i="0" kern="1200" lang="zh-CN" spc="10" strike="noStrike" u="none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612" name="矩形"/>
          <p:cNvSpPr/>
          <p:nvPr/>
        </p:nvSpPr>
        <p:spPr>
          <a:xfrm rot="0">
            <a:off x="1114425" y="2985433"/>
            <a:ext cx="8610600" cy="2491741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M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: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B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.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Aishwarya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REGISTER NO:     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3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6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4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5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6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asunm1633312216456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DEPARTMENT:        </a:t>
            </a:r>
            <a:r>
              <a:rPr altLang="zh-CN" baseline="0" b="1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B.COM (</a:t>
            </a:r>
            <a:r>
              <a:rPr altLang="zh-CN" baseline="0" b="1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GENERAL)</a:t>
            </a:r>
            <a:endParaRPr altLang="zh-CN" baseline="0" b="1" cap="none" sz="2400" i="0" kern="1200" lang="en-US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COLLEGE: </a:t>
            </a:r>
            <a:r>
              <a:rPr altLang="zh-CN" baseline="0" b="1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     </a:t>
            </a:r>
            <a:r>
              <a:rPr altLang="zh-CN" baseline="0" b="1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MADHA</a:t>
            </a:r>
            <a:r>
              <a:rPr altLang="zh-CN" baseline="0" b="1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COLLEGE OF ARTS AND SCIENCE </a:t>
            </a:r>
            <a:endParaRPr altLang="zh-CN" baseline="0" b="1" cap="none" sz="2400" i="0" kern="1200" lang="en-US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</a:t>
            </a:r>
            <a:endParaRPr altLang="en-US" baseline="0" b="0" cap="none" sz="2400" i="0" kern="1200" lang="zh-CN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6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2" name="曲线"/>
          <p:cNvSpPr/>
          <p:nvPr/>
        </p:nvSpPr>
        <p:spPr>
          <a:xfrm rot="0"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pic>
        <p:nvPicPr>
          <p:cNvPr id="2097166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723" name="矩形"/>
          <p:cNvSpPr/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10</a:t>
            </a:fld>
            <a:endParaRPr altLang="en-US" baseline="0" b="0" cap="none" sz="1100" i="0" kern="120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724" name="矩形"/>
          <p:cNvSpPr/>
          <p:nvPr/>
        </p:nvSpPr>
        <p:spPr>
          <a:xfrm rot="0">
            <a:off x="739774" y="291147"/>
            <a:ext cx="3303904" cy="75819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3334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altLang="zh-CN" baseline="0" b="1" cap="none" sz="4800" i="0" kern="120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altLang="zh-CN" baseline="0" b="1" cap="none" sz="48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altLang="zh-CN" baseline="0" b="1" cap="none" sz="4800" i="0" kern="1200" lang="en-US" spc="-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altLang="zh-CN" baseline="0" b="1" cap="none" sz="4800" i="0" kern="1200" lang="en-US" spc="-3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4800" i="0" kern="1200" lang="en-US" spc="-3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LL</a:t>
            </a:r>
            <a:r>
              <a:rPr altLang="zh-CN" baseline="0" b="1" cap="none" sz="4800" i="0" kern="1200" lang="en-US" spc="-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altLang="zh-CN" baseline="0" b="1" cap="none" sz="4800" i="0" kern="1200" lang="en-US" spc="3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altLang="zh-CN" baseline="0" b="1" cap="none" sz="4800" i="0" kern="1200" lang="en-US" spc="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endParaRPr altLang="en-US" baseline="0" b="0" cap="none" sz="4800" i="0" kern="120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725" name="曲线"/>
          <p:cNvSpPr/>
          <p:nvPr/>
        </p:nvSpPr>
        <p:spPr>
          <a:xfrm rot="0">
            <a:off x="10058401" y="525141"/>
            <a:ext cx="457200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048726" name="矩形"/>
          <p:cNvSpPr/>
          <p:nvPr/>
        </p:nvSpPr>
        <p:spPr>
          <a:xfrm rot="10800000" flipV="1">
            <a:off x="2254447" y="2690336"/>
            <a:ext cx="6282335" cy="1477328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•    Trend Analysis: use time series analysis to track performance changes over time
•    comparative </a:t>
            </a:r>
            <a:r>
              <a:rPr altLang="zh-CN" baseline="0" b="1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analysis:compare</a:t>
            </a:r>
            <a:r>
              <a:rPr altLang="zh-CN" baseline="0" b="1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individual and team performance using pivot tables and charts</a:t>
            </a:r>
            <a:endParaRPr altLang="en-US" baseline="0" b="1" cap="none" sz="1800" i="0" kern="1200" lang="zh-CN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6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0" name="曲线"/>
          <p:cNvSpPr/>
          <p:nvPr/>
        </p:nvSpPr>
        <p:spPr>
          <a:xfrm rot="0"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048731" name="曲线"/>
          <p:cNvSpPr/>
          <p:nvPr/>
        </p:nvSpPr>
        <p:spPr>
          <a:xfrm rot="0"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048732" name="曲线"/>
          <p:cNvSpPr/>
          <p:nvPr/>
        </p:nvSpPr>
        <p:spPr>
          <a:xfrm rot="0"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pic>
        <p:nvPicPr>
          <p:cNvPr id="2097167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733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2437130" cy="75819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3334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altLang="zh-CN" baseline="0" b="1" cap="none" sz="48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altLang="zh-CN" baseline="0" b="1" cap="none" sz="4800" i="0" kern="0" lang="en-US" spc="-4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480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altLang="zh-CN" baseline="0" b="1" cap="none" sz="4800" i="0" kern="0" lang="en-US" spc="-3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altLang="zh-CN" baseline="0" b="1" cap="none" sz="4800" i="0" kern="0" lang="en-US" spc="-40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altLang="zh-CN" baseline="0" b="1" cap="none" sz="48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TS</a:t>
            </a:r>
            <a:endParaRPr altLang="en-US" baseline="0" b="1" cap="none" sz="480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734" name="矩形"/>
          <p:cNvSpPr/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11</a:t>
            </a:fld>
            <a:endParaRPr altLang="en-US" baseline="0" b="0" cap="none" sz="1100" i="0" kern="120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735" name="矩形"/>
          <p:cNvSpPr/>
          <p:nvPr/>
        </p:nvSpPr>
        <p:spPr>
          <a:xfrm rot="0">
            <a:off x="5193505" y="2523529"/>
            <a:ext cx="1828800" cy="1828800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736" name="矩形"/>
          <p:cNvSpPr/>
          <p:nvPr/>
        </p:nvSpPr>
        <p:spPr>
          <a:xfrm rot="0">
            <a:off x="3192462" y="2789892"/>
            <a:ext cx="4650904" cy="203132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•   performance trends: Discuss finding from trend analysis, such as improvement or decline in performance overtime
•  High and performers: identify to performance and those needing improvement Based on the KPIs</a:t>
            </a:r>
            <a:endParaRPr altLang="en-US" baseline="0" b="1" cap="none" sz="1800" i="0" kern="1200" lang="zh-CN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7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0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4800" i="0" kern="0" lang="en-US" spc="0" strike="noStrike" u="none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altLang="en-US" baseline="0" b="1" cap="none" sz="4800" i="0" kern="0" lang="zh-CN" spc="0" strike="noStrike" u="none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048741" name="矩形"/>
          <p:cNvSpPr/>
          <p:nvPr/>
        </p:nvSpPr>
        <p:spPr>
          <a:xfrm rot="0">
            <a:off x="2871788" y="2229662"/>
            <a:ext cx="4736306" cy="203132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•  The Excel-based employee performance analysis system provides a robust framework for evaluating and improving employee </a:t>
            </a:r>
            <a:r>
              <a:rPr altLang="zh-CN" baseline="0" b="1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performance.by</a:t>
            </a:r>
            <a:r>
              <a:rPr altLang="zh-CN" baseline="0" b="1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consolidating data performance detailed analysis and make informed decision that enhance productivity and employee satisfaction</a:t>
            </a:r>
            <a:endParaRPr altLang="en-US" baseline="0" b="1" cap="none" sz="1800" i="0" kern="1200" lang="zh-CN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</p:bgPr>
    </p:bg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曲线"/>
          <p:cNvSpPr/>
          <p:nvPr/>
        </p:nvSpPr>
        <p:spPr>
          <a:xfrm rot="0">
            <a:off x="0" y="0"/>
            <a:ext cx="12192000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ap="flat" cmpd="sng">
            <a:noFill/>
            <a:prstDash val="solid"/>
            <a:miter/>
          </a:ln>
        </p:spPr>
      </p:sp>
      <p:grpSp>
        <p:nvGrpSpPr>
          <p:cNvPr id="35" name="组合"/>
          <p:cNvGrpSpPr/>
          <p:nvPr/>
        </p:nvGrpSpPr>
        <p:grpSpPr>
          <a:xfrm>
            <a:off x="7448612" y="0"/>
            <a:ext cx="4743794" cy="6858466"/>
            <a:chOff x="7448612" y="0"/>
            <a:chExt cx="4743794" cy="6858466"/>
          </a:xfrm>
        </p:grpSpPr>
        <p:sp>
          <p:nvSpPr>
            <p:cNvPr id="1048631" name="曲线"/>
            <p:cNvSpPr/>
            <p:nvPr/>
          </p:nvSpPr>
          <p:spPr>
            <a:xfrm rot="0">
              <a:off x="9377426" y="4825"/>
              <a:ext cx="1218563" cy="6853554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7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1048632" name="曲线"/>
            <p:cNvSpPr/>
            <p:nvPr/>
          </p:nvSpPr>
          <p:spPr>
            <a:xfrm rot="0">
              <a:off x="7448612" y="3694896"/>
              <a:ext cx="4743450" cy="316357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5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1048633" name="曲线"/>
            <p:cNvSpPr/>
            <p:nvPr/>
          </p:nvSpPr>
          <p:spPr>
            <a:xfrm rot="0">
              <a:off x="9182100" y="0"/>
              <a:ext cx="3009898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34" name="曲线"/>
            <p:cNvSpPr/>
            <p:nvPr/>
          </p:nvSpPr>
          <p:spPr>
            <a:xfrm rot="0">
              <a:off x="9602878" y="0"/>
              <a:ext cx="2589528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35" name="曲线"/>
            <p:cNvSpPr/>
            <p:nvPr/>
          </p:nvSpPr>
          <p:spPr>
            <a:xfrm rot="0">
              <a:off x="8934450" y="3048000"/>
              <a:ext cx="3257550" cy="3810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36" name="曲线"/>
            <p:cNvSpPr/>
            <p:nvPr/>
          </p:nvSpPr>
          <p:spPr>
            <a:xfrm rot="0">
              <a:off x="9337930" y="0"/>
              <a:ext cx="2854323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37" name="曲线"/>
            <p:cNvSpPr/>
            <p:nvPr/>
          </p:nvSpPr>
          <p:spPr>
            <a:xfrm rot="0">
              <a:off x="10896601" y="0"/>
              <a:ext cx="1295400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17047" y="0"/>
                  </a:lnTo>
                  <a:lnTo>
                    <a:pt x="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38" name="曲线"/>
            <p:cNvSpPr/>
            <p:nvPr/>
          </p:nvSpPr>
          <p:spPr>
            <a:xfrm rot="0">
              <a:off x="10936247" y="0"/>
              <a:ext cx="1256028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39" name="曲线"/>
            <p:cNvSpPr/>
            <p:nvPr/>
          </p:nvSpPr>
          <p:spPr>
            <a:xfrm rot="0">
              <a:off x="10372725" y="3590925"/>
              <a:ext cx="1819275" cy="32670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ap="flat" cmpd="sng">
              <a:noFill/>
              <a:prstDash val="solid"/>
              <a:miter/>
            </a:ln>
          </p:spPr>
        </p:sp>
      </p:grpSp>
      <p:sp>
        <p:nvSpPr>
          <p:cNvPr id="1048640" name="曲线"/>
          <p:cNvSpPr/>
          <p:nvPr/>
        </p:nvSpPr>
        <p:spPr>
          <a:xfrm rot="0">
            <a:off x="0" y="4010025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41" name="曲线"/>
          <p:cNvSpPr/>
          <p:nvPr/>
        </p:nvSpPr>
        <p:spPr>
          <a:xfrm rot="0"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048642" name="曲线"/>
          <p:cNvSpPr/>
          <p:nvPr/>
        </p:nvSpPr>
        <p:spPr>
          <a:xfrm rot="0"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048643" name="曲线"/>
          <p:cNvSpPr/>
          <p:nvPr/>
        </p:nvSpPr>
        <p:spPr>
          <a:xfrm rot="0"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sp>
        <p:nvSpPr>
          <p:cNvPr id="1048644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3909695" cy="66420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651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altLang="zh-CN" baseline="0" b="1" cap="none" sz="4250" i="0" kern="0" lang="en-US" spc="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</a:t>
            </a:r>
            <a:r>
              <a:rPr altLang="zh-CN" baseline="0" b="1" cap="none" sz="4250" i="0" kern="0" lang="en-US" spc="-8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4250" i="0" kern="0" lang="en-US" spc="2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TITLE</a:t>
            </a:r>
            <a:endParaRPr altLang="en-US" baseline="0" b="1" cap="none" sz="425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pSp>
        <p:nvGrpSpPr>
          <p:cNvPr id="36" name="组合"/>
          <p:cNvGrpSpPr/>
          <p:nvPr/>
        </p:nvGrpSpPr>
        <p:grpSpPr>
          <a:xfrm>
            <a:off x="466725" y="6410325"/>
            <a:ext cx="3705224" cy="295275"/>
            <a:chOff x="466725" y="6410325"/>
            <a:chExt cx="3705224" cy="295275"/>
          </a:xfrm>
        </p:grpSpPr>
        <p:pic>
          <p:nvPicPr>
            <p:cNvPr id="2097153" name="图片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 rot="0">
              <a:off x="676275" y="6467475"/>
              <a:ext cx="2143125" cy="200023"/>
            </a:xfrm>
            <a:prstGeom prst="rect"/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2097154" name="图片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104864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2</a:t>
            </a:fld>
            <a:endParaRPr altLang="en-US" baseline="0" b="0" cap="none" sz="1100" i="0" kern="1200" lang="zh-CN" spc="10" strike="noStrike" u="none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646" name="矩形"/>
          <p:cNvSpPr/>
          <p:nvPr/>
        </p:nvSpPr>
        <p:spPr>
          <a:xfrm rot="0">
            <a:off x="1217522" y="2123271"/>
            <a:ext cx="8593228" cy="142493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4400" i="0" kern="1200" lang="en-US" spc="0" strike="noStrike" u="none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Performance Analysis using Excel</a:t>
            </a:r>
            <a:endParaRPr altLang="en-US" baseline="0" b="0" cap="none" sz="2800" i="0" kern="1200" lang="zh-CN" spc="0" strike="noStrike" u="none">
              <a:solidFill>
                <a:srgbClr val="7030A0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</p:bgPr>
    </p:bg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0" name="曲线"/>
          <p:cNvSpPr/>
          <p:nvPr/>
        </p:nvSpPr>
        <p:spPr>
          <a:xfrm rot="0">
            <a:off x="-76200" y="28579"/>
            <a:ext cx="12481713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9" y="0"/>
                </a:moveTo>
                <a:lnTo>
                  <a:pt x="0" y="0"/>
                </a:lnTo>
                <a:lnTo>
                  <a:pt x="0" y="21598"/>
                </a:lnTo>
                <a:lnTo>
                  <a:pt x="21599" y="21598"/>
                </a:lnTo>
                <a:lnTo>
                  <a:pt x="21599" y="0"/>
                </a:lnTo>
                <a:close/>
              </a:path>
            </a:pathLst>
          </a:custGeom>
          <a:solidFill>
            <a:srgbClr val="F1F1F1"/>
          </a:solidFill>
          <a:ln cap="flat" cmpd="sng">
            <a:noFill/>
            <a:prstDash val="solid"/>
            <a:miter/>
          </a:ln>
        </p:spPr>
      </p:sp>
      <p:grpSp>
        <p:nvGrpSpPr>
          <p:cNvPr id="40" name="组合"/>
          <p:cNvGrpSpPr/>
          <p:nvPr/>
        </p:nvGrpSpPr>
        <p:grpSpPr>
          <a:xfrm>
            <a:off x="7448612" y="0"/>
            <a:ext cx="4743794" cy="6858466"/>
            <a:chOff x="7448612" y="0"/>
            <a:chExt cx="4743794" cy="6858466"/>
          </a:xfrm>
        </p:grpSpPr>
        <p:sp>
          <p:nvSpPr>
            <p:cNvPr id="1048651" name="曲线"/>
            <p:cNvSpPr/>
            <p:nvPr/>
          </p:nvSpPr>
          <p:spPr>
            <a:xfrm rot="0">
              <a:off x="9377426" y="4825"/>
              <a:ext cx="1218563" cy="6853554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7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1048652" name="曲线"/>
            <p:cNvSpPr/>
            <p:nvPr/>
          </p:nvSpPr>
          <p:spPr>
            <a:xfrm rot="0">
              <a:off x="7448612" y="3694896"/>
              <a:ext cx="4743450" cy="316357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5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1048653" name="曲线"/>
            <p:cNvSpPr/>
            <p:nvPr/>
          </p:nvSpPr>
          <p:spPr>
            <a:xfrm rot="0">
              <a:off x="9182100" y="0"/>
              <a:ext cx="3009898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54" name="曲线"/>
            <p:cNvSpPr/>
            <p:nvPr/>
          </p:nvSpPr>
          <p:spPr>
            <a:xfrm rot="0">
              <a:off x="9602878" y="0"/>
              <a:ext cx="2589528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55" name="曲线"/>
            <p:cNvSpPr/>
            <p:nvPr/>
          </p:nvSpPr>
          <p:spPr>
            <a:xfrm rot="0">
              <a:off x="8934450" y="3048000"/>
              <a:ext cx="3257550" cy="3810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56" name="曲线"/>
            <p:cNvSpPr/>
            <p:nvPr/>
          </p:nvSpPr>
          <p:spPr>
            <a:xfrm rot="0">
              <a:off x="9337930" y="0"/>
              <a:ext cx="2854323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57" name="曲线"/>
            <p:cNvSpPr/>
            <p:nvPr/>
          </p:nvSpPr>
          <p:spPr>
            <a:xfrm rot="0">
              <a:off x="10896601" y="0"/>
              <a:ext cx="1295400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17047" y="0"/>
                  </a:lnTo>
                  <a:lnTo>
                    <a:pt x="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58" name="曲线"/>
            <p:cNvSpPr/>
            <p:nvPr/>
          </p:nvSpPr>
          <p:spPr>
            <a:xfrm rot="0">
              <a:off x="10936247" y="0"/>
              <a:ext cx="1256028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59" name="曲线"/>
            <p:cNvSpPr/>
            <p:nvPr/>
          </p:nvSpPr>
          <p:spPr>
            <a:xfrm rot="0">
              <a:off x="10372725" y="3590925"/>
              <a:ext cx="1819275" cy="32670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ap="flat" cmpd="sng">
              <a:noFill/>
              <a:prstDash val="solid"/>
              <a:miter/>
            </a:ln>
          </p:spPr>
        </p:sp>
      </p:grpSp>
      <p:sp>
        <p:nvSpPr>
          <p:cNvPr id="1048660" name="曲线"/>
          <p:cNvSpPr/>
          <p:nvPr/>
        </p:nvSpPr>
        <p:spPr>
          <a:xfrm rot="0">
            <a:off x="0" y="4010025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61" name="矩形"/>
          <p:cNvSpPr/>
          <p:nvPr/>
        </p:nvSpPr>
        <p:spPr>
          <a:xfrm rot="0">
            <a:off x="752474" y="6486037"/>
            <a:ext cx="1773554" cy="166368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l" indent="0" marL="0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100" i="0" kern="1200" lang="en-US" spc="2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altLang="zh-CN" baseline="0" b="0" cap="none" sz="1100" i="0" kern="1200" lang="en-US" spc="1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altLang="zh-CN" baseline="0" b="0" cap="none" sz="1100" i="0" kern="1200" lang="en-US" spc="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0" cap="none" sz="1100" i="0" kern="1200" lang="en-US" spc="13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1100" i="0" kern="1200" lang="en-US" spc="5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altLang="zh-CN" baseline="0" b="1" cap="none" sz="1100" i="0" kern="1200" lang="en-US" spc="1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altLang="zh-CN" baseline="0" b="1" cap="none" sz="1100" i="0" kern="1200" lang="en-US" spc="1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altLang="zh-CN" baseline="0" b="1" cap="none" sz="1100" i="0" kern="1200" lang="en-US" spc="-14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1100" i="0" kern="1200" lang="en-US" spc="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altLang="zh-CN" baseline="0" b="1" cap="none" sz="1100" i="0" kern="1200" lang="en-US" spc="3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1100" i="0" kern="1200" lang="en-US" spc="9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altLang="zh-CN" baseline="0" b="1" cap="none" sz="1100" i="0" kern="1200" lang="en-US" spc="-3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altLang="zh-CN" baseline="0" b="1" cap="none" sz="1100" i="0" kern="1200" lang="en-US" spc="3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1100" i="0" kern="1200" lang="en-US" spc="1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altLang="en-US" baseline="0" b="0" cap="none" sz="1100" i="0" kern="120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662" name="曲线"/>
          <p:cNvSpPr/>
          <p:nvPr/>
        </p:nvSpPr>
        <p:spPr>
          <a:xfrm rot="0">
            <a:off x="7362825" y="447674"/>
            <a:ext cx="361950" cy="3619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10800" y="0"/>
                </a:moveTo>
                <a:lnTo>
                  <a:pt x="7928" y="385"/>
                </a:lnTo>
                <a:lnTo>
                  <a:pt x="5349" y="1474"/>
                </a:lnTo>
                <a:lnTo>
                  <a:pt x="3162" y="3162"/>
                </a:lnTo>
                <a:lnTo>
                  <a:pt x="1473" y="5348"/>
                </a:lnTo>
                <a:lnTo>
                  <a:pt x="384" y="7928"/>
                </a:lnTo>
                <a:lnTo>
                  <a:pt x="0" y="10800"/>
                </a:lnTo>
                <a:lnTo>
                  <a:pt x="384" y="13671"/>
                </a:lnTo>
                <a:lnTo>
                  <a:pt x="1473" y="16250"/>
                </a:lnTo>
                <a:lnTo>
                  <a:pt x="3162" y="18436"/>
                </a:lnTo>
                <a:lnTo>
                  <a:pt x="5349" y="20124"/>
                </a:lnTo>
                <a:lnTo>
                  <a:pt x="7928" y="21214"/>
                </a:lnTo>
                <a:lnTo>
                  <a:pt x="10800" y="21600"/>
                </a:lnTo>
                <a:lnTo>
                  <a:pt x="13670" y="21214"/>
                </a:lnTo>
                <a:lnTo>
                  <a:pt x="16250" y="20124"/>
                </a:lnTo>
                <a:lnTo>
                  <a:pt x="18435" y="18436"/>
                </a:lnTo>
                <a:lnTo>
                  <a:pt x="20124" y="16250"/>
                </a:lnTo>
                <a:lnTo>
                  <a:pt x="21214" y="13671"/>
                </a:lnTo>
                <a:lnTo>
                  <a:pt x="21600" y="10800"/>
                </a:lnTo>
                <a:lnTo>
                  <a:pt x="21214" y="7928"/>
                </a:lnTo>
                <a:lnTo>
                  <a:pt x="20124" y="5348"/>
                </a:lnTo>
                <a:lnTo>
                  <a:pt x="18435" y="3162"/>
                </a:lnTo>
                <a:lnTo>
                  <a:pt x="16250" y="1474"/>
                </a:lnTo>
                <a:lnTo>
                  <a:pt x="13670" y="385"/>
                </a:lnTo>
                <a:lnTo>
                  <a:pt x="10800" y="0"/>
                </a:lnTo>
                <a:close/>
              </a:path>
            </a:pathLst>
          </a:custGeom>
          <a:solidFill>
            <a:srgbClr val="EBEBEB"/>
          </a:solidFill>
          <a:ln cap="flat" cmpd="sng">
            <a:noFill/>
            <a:prstDash val="solid"/>
            <a:miter/>
          </a:ln>
        </p:spPr>
      </p:sp>
      <p:sp>
        <p:nvSpPr>
          <p:cNvPr id="1048663" name="曲线"/>
          <p:cNvSpPr/>
          <p:nvPr/>
        </p:nvSpPr>
        <p:spPr>
          <a:xfrm rot="0">
            <a:off x="11010900" y="5610225"/>
            <a:ext cx="647699" cy="6477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10800" y="0"/>
                </a:moveTo>
                <a:lnTo>
                  <a:pt x="9203" y="117"/>
                </a:lnTo>
                <a:lnTo>
                  <a:pt x="7681" y="456"/>
                </a:lnTo>
                <a:lnTo>
                  <a:pt x="6246" y="1003"/>
                </a:lnTo>
                <a:lnTo>
                  <a:pt x="4918" y="1739"/>
                </a:lnTo>
                <a:lnTo>
                  <a:pt x="3713" y="2648"/>
                </a:lnTo>
                <a:lnTo>
                  <a:pt x="2649" y="3713"/>
                </a:lnTo>
                <a:lnTo>
                  <a:pt x="1740" y="4918"/>
                </a:lnTo>
                <a:lnTo>
                  <a:pt x="1002" y="6246"/>
                </a:lnTo>
                <a:lnTo>
                  <a:pt x="456" y="7680"/>
                </a:lnTo>
                <a:lnTo>
                  <a:pt x="116" y="9203"/>
                </a:lnTo>
                <a:lnTo>
                  <a:pt x="0" y="10800"/>
                </a:lnTo>
                <a:lnTo>
                  <a:pt x="116" y="12395"/>
                </a:lnTo>
                <a:lnTo>
                  <a:pt x="456" y="13918"/>
                </a:lnTo>
                <a:lnTo>
                  <a:pt x="1002" y="15352"/>
                </a:lnTo>
                <a:lnTo>
                  <a:pt x="1740" y="16679"/>
                </a:lnTo>
                <a:lnTo>
                  <a:pt x="2649" y="17884"/>
                </a:lnTo>
                <a:lnTo>
                  <a:pt x="3713" y="18950"/>
                </a:lnTo>
                <a:lnTo>
                  <a:pt x="4918" y="19858"/>
                </a:lnTo>
                <a:lnTo>
                  <a:pt x="6246" y="20596"/>
                </a:lnTo>
                <a:lnTo>
                  <a:pt x="7681" y="21142"/>
                </a:lnTo>
                <a:lnTo>
                  <a:pt x="9203" y="21481"/>
                </a:lnTo>
                <a:lnTo>
                  <a:pt x="10800" y="21600"/>
                </a:lnTo>
                <a:lnTo>
                  <a:pt x="12394" y="21481"/>
                </a:lnTo>
                <a:lnTo>
                  <a:pt x="13917" y="21142"/>
                </a:lnTo>
                <a:lnTo>
                  <a:pt x="15351" y="20596"/>
                </a:lnTo>
                <a:lnTo>
                  <a:pt x="16680" y="19858"/>
                </a:lnTo>
                <a:lnTo>
                  <a:pt x="17884" y="18950"/>
                </a:lnTo>
                <a:lnTo>
                  <a:pt x="18950" y="17884"/>
                </a:lnTo>
                <a:lnTo>
                  <a:pt x="19858" y="16679"/>
                </a:lnTo>
                <a:lnTo>
                  <a:pt x="20594" y="15352"/>
                </a:lnTo>
                <a:lnTo>
                  <a:pt x="21141" y="13918"/>
                </a:lnTo>
                <a:lnTo>
                  <a:pt x="21482" y="12395"/>
                </a:lnTo>
                <a:lnTo>
                  <a:pt x="21600" y="10800"/>
                </a:lnTo>
                <a:lnTo>
                  <a:pt x="21482" y="9203"/>
                </a:lnTo>
                <a:lnTo>
                  <a:pt x="21141" y="7680"/>
                </a:lnTo>
                <a:lnTo>
                  <a:pt x="20594" y="6246"/>
                </a:lnTo>
                <a:lnTo>
                  <a:pt x="19858" y="4918"/>
                </a:lnTo>
                <a:lnTo>
                  <a:pt x="18950" y="3713"/>
                </a:lnTo>
                <a:lnTo>
                  <a:pt x="17884" y="2648"/>
                </a:lnTo>
                <a:lnTo>
                  <a:pt x="16680" y="1739"/>
                </a:lnTo>
                <a:lnTo>
                  <a:pt x="15351" y="1003"/>
                </a:lnTo>
                <a:lnTo>
                  <a:pt x="13917" y="456"/>
                </a:lnTo>
                <a:lnTo>
                  <a:pt x="12394" y="117"/>
                </a:lnTo>
                <a:lnTo>
                  <a:pt x="108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pic>
        <p:nvPicPr>
          <p:cNvPr id="2097155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10687050" y="6134100"/>
            <a:ext cx="247648" cy="247650"/>
          </a:xfrm>
          <a:prstGeom prst="rect"/>
          <a:noFill/>
          <a:ln w="12700" cap="flat" cmpd="sng">
            <a:noFill/>
            <a:prstDash val="solid"/>
            <a:miter/>
          </a:ln>
        </p:spPr>
      </p:pic>
      <p:grpSp>
        <p:nvGrpSpPr>
          <p:cNvPr id="41" name="组合"/>
          <p:cNvGrpSpPr/>
          <p:nvPr/>
        </p:nvGrpSpPr>
        <p:grpSpPr>
          <a:xfrm>
            <a:off x="47625" y="3819523"/>
            <a:ext cx="4124324" cy="3009896"/>
            <a:chOff x="47625" y="3819523"/>
            <a:chExt cx="4124324" cy="3009896"/>
          </a:xfrm>
        </p:grpSpPr>
        <p:pic>
          <p:nvPicPr>
            <p:cNvPr id="2097156" name="图片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2097157" name="图片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 rot="0">
              <a:off x="47625" y="3819523"/>
              <a:ext cx="1733550" cy="3009896"/>
            </a:xfrm>
            <a:prstGeom prst="rect"/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1048664" name="文本框"/>
          <p:cNvSpPr>
            <a:spLocks noGrp="1"/>
          </p:cNvSpPr>
          <p:nvPr>
            <p:ph type="title"/>
          </p:nvPr>
        </p:nvSpPr>
        <p:spPr>
          <a:xfrm rot="0">
            <a:off x="739774" y="445387"/>
            <a:ext cx="2357120" cy="1461134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3334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altLang="zh-CN" baseline="0" b="1" cap="none" sz="4800" i="0" kern="0" lang="en-US" spc="2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altLang="zh-CN" baseline="0" b="1" cap="none" sz="48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r>
              <a:rPr altLang="zh-CN" baseline="0" b="1" cap="none" sz="4800" i="0" kern="0" lang="en-US" spc="-3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480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altLang="zh-CN" baseline="0" b="1" cap="none" sz="48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</a:t>
            </a:r>
            <a:endParaRPr altLang="en-US" baseline="0" b="1" cap="none" sz="480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66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</a:t>
            </a:fld>
            <a:endParaRPr altLang="en-US" baseline="0" b="0" cap="none" sz="1100" i="0" kern="1200" lang="zh-CN" spc="10" strike="noStrike" u="none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666" name="矩形"/>
          <p:cNvSpPr/>
          <p:nvPr/>
        </p:nvSpPr>
        <p:spPr>
          <a:xfrm rot="0">
            <a:off x="2509806" y="1041533"/>
            <a:ext cx="5029200" cy="428244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Problem Statement</a:t>
            </a: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Project Overview</a:t>
            </a: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End Users</a:t>
            </a: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Our Solution and Proposition</a:t>
            </a: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Dataset Description</a:t>
            </a: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Modelling Approach</a:t>
            </a: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Results and </a:t>
            </a: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Discussion</a:t>
            </a: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en-US" baseline="0" b="0" cap="none" sz="2800" i="0" kern="1200" lang="zh-CN" spc="0" strike="noStrike" u="none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组合"/>
          <p:cNvGrpSpPr/>
          <p:nvPr/>
        </p:nvGrpSpPr>
        <p:grpSpPr>
          <a:xfrm>
            <a:off x="7991475" y="2933700"/>
            <a:ext cx="2762249" cy="3257550"/>
            <a:chOff x="7991475" y="2933700"/>
            <a:chExt cx="2762249" cy="3257550"/>
          </a:xfrm>
        </p:grpSpPr>
        <p:sp>
          <p:nvSpPr>
            <p:cNvPr id="1048670" name="曲线"/>
            <p:cNvSpPr/>
            <p:nvPr/>
          </p:nvSpPr>
          <p:spPr>
            <a:xfrm rot="0">
              <a:off x="9353550" y="5362575"/>
              <a:ext cx="457199" cy="4572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71" name="曲线"/>
            <p:cNvSpPr/>
            <p:nvPr/>
          </p:nvSpPr>
          <p:spPr>
            <a:xfrm rot="0">
              <a:off x="9353550" y="5895975"/>
              <a:ext cx="180975" cy="1809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ap="flat" cmpd="sng">
              <a:noFill/>
              <a:prstDash val="solid"/>
              <a:miter/>
            </a:ln>
          </p:spPr>
        </p:sp>
        <p:pic>
          <p:nvPicPr>
            <p:cNvPr id="2097158" name="图片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 rot="0">
              <a:off x="7991475" y="2933700"/>
              <a:ext cx="2762249" cy="3257550"/>
            </a:xfrm>
            <a:prstGeom prst="rect"/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1048672" name="曲线"/>
          <p:cNvSpPr/>
          <p:nvPr/>
        </p:nvSpPr>
        <p:spPr>
          <a:xfrm rot="0">
            <a:off x="6696075" y="162451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048673" name="文本框"/>
          <p:cNvSpPr>
            <a:spLocks noGrp="1"/>
          </p:cNvSpPr>
          <p:nvPr>
            <p:ph type="title"/>
          </p:nvPr>
        </p:nvSpPr>
        <p:spPr>
          <a:xfrm rot="0">
            <a:off x="834071" y="575055"/>
            <a:ext cx="5636895" cy="126111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651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algn="l" pos="2727960"/>
              </a:tabLst>
            </a:pPr>
            <a:r>
              <a:rPr altLang="zh-CN" baseline="0" b="1" cap="none" sz="4250" i="0" kern="0" lang="en-US" spc="-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altLang="zh-CN" baseline="0" b="1" cap="none" sz="425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ROB</a:t>
            </a:r>
            <a:r>
              <a:rPr altLang="zh-CN" baseline="0" b="1" cap="none" sz="4250" i="0" kern="0" lang="en-US" spc="5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altLang="zh-CN" baseline="0" b="1" cap="none" sz="4250" i="0" kern="0" lang="en-US" spc="-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4250" i="0" kern="0" lang="en-US" spc="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altLang="zh-CN" baseline="0" b="1" cap="none" sz="425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	</a:t>
            </a:r>
            <a:r>
              <a:rPr altLang="zh-CN" baseline="0" b="1" cap="none" sz="425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altLang="zh-CN" baseline="0" b="1" cap="none" sz="4250" i="0" kern="0" lang="en-US" spc="-37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altLang="zh-CN" baseline="0" b="1" cap="none" sz="4250" i="0" kern="0" lang="en-US" spc="-37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altLang="zh-CN" baseline="0" b="1" cap="none" sz="425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altLang="zh-CN" baseline="0" b="1" cap="none" sz="4250" i="0" kern="0" lang="en-US" spc="-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4250" i="0" kern="0" lang="en-US" spc="-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ME</a:t>
            </a:r>
            <a:r>
              <a:rPr altLang="zh-CN" baseline="0" b="1" cap="none" sz="425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NT</a:t>
            </a:r>
            <a:endParaRPr altLang="en-US" baseline="0" b="1" cap="none" sz="425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2097159" name="图片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674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fld>
            <a:endParaRPr altLang="en-US" baseline="0" b="0" cap="none" sz="1100" i="0" kern="1200" lang="zh-CN" spc="10" strike="noStrike" u="none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675" name="矩形"/>
          <p:cNvSpPr/>
          <p:nvPr/>
        </p:nvSpPr>
        <p:spPr>
          <a:xfrm rot="0">
            <a:off x="1029811" y="2967335"/>
            <a:ext cx="5980588" cy="89153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To effectively evaluate and enhance employee performance, the company needs a systematic approach to analysis various performance metrics</a:t>
            </a:r>
            <a:endParaRPr altLang="en-US" baseline="0" b="1" cap="none" sz="1800" i="0" kern="1200" lang="zh-CN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组合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79" name="曲线"/>
            <p:cNvSpPr/>
            <p:nvPr/>
          </p:nvSpPr>
          <p:spPr>
            <a:xfrm rot="0">
              <a:off x="9353550" y="5362575"/>
              <a:ext cx="457199" cy="4572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80" name="曲线"/>
            <p:cNvSpPr/>
            <p:nvPr/>
          </p:nvSpPr>
          <p:spPr>
            <a:xfrm rot="0">
              <a:off x="9353550" y="5895975"/>
              <a:ext cx="180975" cy="1809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ap="flat" cmpd="sng">
              <a:noFill/>
              <a:prstDash val="solid"/>
              <a:miter/>
            </a:ln>
          </p:spPr>
        </p:sp>
        <p:pic>
          <p:nvPicPr>
            <p:cNvPr id="2097160" name="图片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 rot="0">
              <a:off x="8658225" y="2647950"/>
              <a:ext cx="3533775" cy="3810000"/>
            </a:xfrm>
            <a:prstGeom prst="rect"/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1048681" name="曲线"/>
          <p:cNvSpPr/>
          <p:nvPr/>
        </p:nvSpPr>
        <p:spPr>
          <a:xfrm rot="0"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048682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5263514" cy="126111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651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algn="l" pos="2642870"/>
              </a:tabLst>
            </a:pPr>
            <a:r>
              <a:rPr altLang="zh-CN" baseline="0" b="1" cap="none" sz="4250" i="0" kern="0" lang="en-US" spc="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	</a:t>
            </a:r>
            <a:r>
              <a:rPr altLang="zh-CN" baseline="0" b="1" cap="none" sz="4250" i="0" kern="0" lang="en-US" spc="-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OVERVIEW</a:t>
            </a:r>
            <a:endParaRPr altLang="en-US" baseline="0" b="1" cap="none" sz="425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2097161" name="图片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683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5</a:t>
            </a:fld>
            <a:endParaRPr altLang="en-US" baseline="0" b="0" cap="none" sz="1100" i="0" kern="1200" lang="zh-CN" spc="10" strike="noStrike" u="none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684" name="矩形"/>
          <p:cNvSpPr/>
          <p:nvPr/>
        </p:nvSpPr>
        <p:spPr>
          <a:xfrm rot="10800000" flipV="1">
            <a:off x="2276473" y="3253825"/>
            <a:ext cx="5456636" cy="62484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• This project aims to create a comprehensive employee performance analysis system using Excel.</a:t>
            </a:r>
            <a:endParaRPr altLang="en-US" baseline="0" b="1" cap="none" sz="1800" i="0" kern="1200" lang="zh-CN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曲线"/>
          <p:cNvSpPr/>
          <p:nvPr/>
        </p:nvSpPr>
        <p:spPr>
          <a:xfrm rot="0"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048689" name="曲线"/>
          <p:cNvSpPr/>
          <p:nvPr/>
        </p:nvSpPr>
        <p:spPr>
          <a:xfrm rot="0"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048690" name="曲线"/>
          <p:cNvSpPr/>
          <p:nvPr/>
        </p:nvSpPr>
        <p:spPr>
          <a:xfrm rot="0"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sp>
        <p:nvSpPr>
          <p:cNvPr id="1048691" name="文本框"/>
          <p:cNvSpPr>
            <a:spLocks noGrp="1"/>
          </p:cNvSpPr>
          <p:nvPr>
            <p:ph type="title"/>
          </p:nvPr>
        </p:nvSpPr>
        <p:spPr>
          <a:xfrm rot="0">
            <a:off x="699452" y="891793"/>
            <a:ext cx="5014595" cy="502284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651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altLang="zh-CN" baseline="0" b="1" cap="none" sz="3200" i="0" kern="0" lang="en-US" spc="2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r>
              <a:rPr altLang="zh-CN" baseline="0" b="1" cap="none" sz="3200" i="0" kern="0" lang="en-US" spc="-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altLang="zh-CN" baseline="0" b="1" cap="none" sz="3200" i="0" kern="0" lang="en-US" spc="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altLang="zh-CN" baseline="0" b="1" cap="none" sz="3200" i="0" kern="0" lang="en-US" spc="-23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3200" i="0" kern="0" lang="en-US" spc="-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AR</a:t>
            </a:r>
            <a:r>
              <a:rPr altLang="zh-CN" baseline="0" b="1" cap="none" sz="320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3200" i="0" kern="0" lang="en-US" spc="-3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3200" i="0" kern="0" lang="en-US" spc="-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altLang="zh-CN" baseline="0" b="1" cap="none" sz="3200" i="0" kern="0" lang="en-US" spc="-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altLang="zh-CN" baseline="0" b="1" cap="none" sz="320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3200" i="0" kern="0" lang="en-US" spc="-3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3200" i="0" kern="0" lang="en-US" spc="-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3200" i="0" kern="0" lang="en-US" spc="3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altLang="zh-CN" baseline="0" b="1" cap="none" sz="320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altLang="zh-CN" baseline="0" b="1" cap="none" sz="3200" i="0" kern="0" lang="en-US" spc="-4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32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altLang="zh-CN" baseline="0" b="1" cap="none" sz="320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altLang="zh-CN" baseline="0" b="1" cap="none" sz="3200" i="0" kern="0" lang="en-US" spc="-2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3200" i="0" kern="0" lang="en-US" spc="-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altLang="zh-CN" baseline="0" b="1" cap="none" sz="3200" i="0" kern="0" lang="en-US" spc="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S?</a:t>
            </a:r>
            <a:endParaRPr altLang="en-US" baseline="0" b="1" cap="none" sz="320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2097162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723900" y="6172200"/>
            <a:ext cx="2181225" cy="485775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692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6</a:t>
            </a:fld>
            <a:endParaRPr altLang="en-US" baseline="0" b="0" cap="none" sz="1100" i="0" kern="1200" lang="zh-CN" spc="10" strike="noStrike" u="none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693" name="矩形"/>
          <p:cNvSpPr/>
          <p:nvPr/>
        </p:nvSpPr>
        <p:spPr>
          <a:xfrm rot="0">
            <a:off x="1813559" y="2551837"/>
            <a:ext cx="5741789" cy="169163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•   HR managers: For evaluating employee performance identification training needs and making promotion decision
 •   Employee: To receive feedback and understand areas for improvement</a:t>
            </a:r>
            <a:endParaRPr altLang="en-US" baseline="0" b="1" cap="none" sz="1800" i="0" kern="1200" lang="zh-CN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0" y="1476375"/>
            <a:ext cx="2695574" cy="3248025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697" name="曲线"/>
          <p:cNvSpPr/>
          <p:nvPr/>
        </p:nvSpPr>
        <p:spPr>
          <a:xfrm rot="0"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048698" name="曲线"/>
          <p:cNvSpPr/>
          <p:nvPr/>
        </p:nvSpPr>
        <p:spPr>
          <a:xfrm rot="0"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048699" name="曲线"/>
          <p:cNvSpPr/>
          <p:nvPr/>
        </p:nvSpPr>
        <p:spPr>
          <a:xfrm rot="0"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sp>
        <p:nvSpPr>
          <p:cNvPr id="1048700" name="文本框"/>
          <p:cNvSpPr>
            <a:spLocks noGrp="1"/>
          </p:cNvSpPr>
          <p:nvPr>
            <p:ph type="title"/>
          </p:nvPr>
        </p:nvSpPr>
        <p:spPr>
          <a:xfrm rot="0">
            <a:off x="558165" y="857885"/>
            <a:ext cx="9763125" cy="57531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3334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altLang="zh-CN" baseline="0" b="1" cap="none" sz="360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altLang="zh-CN" baseline="0" b="1" cap="none" sz="3600" i="0" kern="0" lang="en-US" spc="2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altLang="zh-CN" baseline="0" b="1" cap="none" sz="36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altLang="zh-CN" baseline="0" b="1" cap="none" sz="3600" i="0" kern="0" lang="en-US" spc="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3600" i="0" kern="0" lang="en-US" spc="2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altLang="zh-CN" baseline="0" b="1" cap="none" sz="360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altLang="zh-CN" baseline="0" b="1" cap="none" sz="3600" i="0" kern="0" lang="en-US" spc="2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altLang="zh-CN" baseline="0" b="1" cap="none" sz="3600" i="0" kern="0" lang="en-US" spc="-3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altLang="zh-CN" baseline="0" b="1" cap="none" sz="3600" i="0" kern="0" lang="en-US" spc="-3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altLang="zh-CN" baseline="0" b="1" cap="none" sz="360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altLang="zh-CN" baseline="0" b="1" cap="none" sz="36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altLang="zh-CN" baseline="0" b="1" cap="none" sz="3600" i="0" kern="0" lang="en-US" spc="-34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3600" i="0" kern="0" lang="en-US" spc="-3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altLang="zh-CN" baseline="0" b="1" cap="none" sz="36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altLang="zh-CN" baseline="0" b="1" cap="none" sz="36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altLang="zh-CN" baseline="0" b="1" cap="none" sz="3600" i="0" kern="0" lang="en-US" spc="3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3600" i="0" kern="0" lang="en-US" spc="-3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altLang="zh-CN" baseline="0" b="1" cap="none" sz="3600" i="0" kern="0" lang="en-US" spc="-3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altLang="zh-CN" baseline="0" b="1" cap="none" sz="36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altLang="zh-CN" baseline="0" b="1" cap="none" sz="3600" i="0" kern="0" lang="en-US" spc="6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3600" i="0" kern="0" lang="en-US" spc="-29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altLang="zh-CN" baseline="0" b="1" cap="none" sz="3600" i="0" kern="0" lang="en-US" spc="-3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altLang="zh-CN" baseline="0" b="1" cap="none" sz="3600" i="0" kern="0" lang="en-US" spc="2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altLang="zh-CN" baseline="0" b="1" cap="none" sz="36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3600" i="0" kern="0" lang="en-US" spc="-6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3600" i="0" kern="0" lang="en-US" spc="-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altLang="zh-CN" baseline="0" b="1" cap="none" sz="3600" i="0" kern="0" lang="en-US" spc="-3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altLang="zh-CN" baseline="0" b="1" cap="none" sz="360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altLang="zh-CN" baseline="0" b="1" cap="none" sz="3600" i="0" kern="0" lang="en-US" spc="-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altLang="zh-CN" baseline="0" b="1" cap="none" sz="360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altLang="zh-CN" baseline="0" b="1" cap="none" sz="3600" i="0" kern="0" lang="en-US" spc="2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altLang="zh-CN" baseline="0" b="1" cap="none" sz="3600" i="0" kern="0" lang="en-US" spc="-3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altLang="zh-CN" baseline="0" b="1" cap="none" sz="3600" i="0" kern="0" lang="en-US" spc="-3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altLang="zh-CN" baseline="0" b="1" cap="none" sz="3600" i="0" kern="0" lang="en-US" spc="-3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altLang="zh-CN" baseline="0" b="1" cap="none" sz="360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altLang="zh-CN" baseline="0" b="1" cap="none" sz="36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endParaRPr altLang="en-US" baseline="0" b="1" cap="none" sz="360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2097164" name="图片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701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7</a:t>
            </a:fld>
            <a:endParaRPr altLang="en-US" baseline="0" b="0" cap="none" sz="1100" i="0" kern="1200" lang="zh-CN" spc="10" strike="noStrike" u="none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702" name="矩形"/>
          <p:cNvSpPr/>
          <p:nvPr/>
        </p:nvSpPr>
        <p:spPr>
          <a:xfrm rot="0">
            <a:off x="3230167" y="2659221"/>
            <a:ext cx="5985272" cy="1477328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•  Data consolidation: Aggregate performance data from various sources into a unified Excel workbook
•   Reporting: generate periodic reports </a:t>
            </a:r>
            <a:r>
              <a:rPr altLang="zh-CN" baseline="0" b="1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summarising</a:t>
            </a:r>
            <a:r>
              <a:rPr altLang="zh-CN" baseline="0" b="1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performance trends and actionable insights.</a:t>
            </a:r>
            <a:endParaRPr altLang="en-US" baseline="0" b="1" cap="none" sz="1800" i="0" kern="1200" lang="zh-CN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6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48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Dataset Description</a:t>
            </a:r>
            <a:endParaRPr altLang="en-US" baseline="0" b="1" cap="none" sz="480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707" name="矩形"/>
          <p:cNvSpPr/>
          <p:nvPr/>
        </p:nvSpPr>
        <p:spPr>
          <a:xfrm rot="0">
            <a:off x="2077641" y="2690336"/>
            <a:ext cx="6494860" cy="1477328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•   Employee data: Contains basic information such as employee ID, name, department and role
•    Attendance records: Tracks attendance, punctuality and absenteeism</a:t>
            </a:r>
            <a:endParaRPr altLang="en-US" baseline="0" b="1" cap="none" sz="1800" i="0" kern="1200" lang="zh-CN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6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1" name="矩形"/>
          <p:cNvSpPr/>
          <p:nvPr/>
        </p:nvSpPr>
        <p:spPr>
          <a:xfrm rot="0">
            <a:off x="752474" y="6486037"/>
            <a:ext cx="1773554" cy="166368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l" indent="0" marL="0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100" i="0" kern="1200" lang="en-US" spc="2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altLang="zh-CN" baseline="0" b="0" cap="none" sz="1100" i="0" kern="1200" lang="en-US" spc="1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altLang="zh-CN" baseline="0" b="0" cap="none" sz="1100" i="0" kern="1200" lang="en-US" spc="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0" cap="none" sz="1100" i="0" kern="1200" lang="en-US" spc="13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1100" i="0" kern="1200" lang="en-US" spc="5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altLang="zh-CN" baseline="0" b="1" cap="none" sz="1100" i="0" kern="1200" lang="en-US" spc="1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altLang="zh-CN" baseline="0" b="1" cap="none" sz="1100" i="0" kern="1200" lang="en-US" spc="1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altLang="zh-CN" baseline="0" b="1" cap="none" sz="1100" i="0" kern="1200" lang="en-US" spc="-14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1100" i="0" kern="1200" lang="en-US" spc="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altLang="zh-CN" baseline="0" b="1" cap="none" sz="1100" i="0" kern="1200" lang="en-US" spc="3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1100" i="0" kern="1200" lang="en-US" spc="9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altLang="zh-CN" baseline="0" b="1" cap="none" sz="1100" i="0" kern="1200" lang="en-US" spc="-3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altLang="zh-CN" baseline="0" b="1" cap="none" sz="1100" i="0" kern="1200" lang="en-US" spc="3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1100" i="0" kern="1200" lang="en-US" spc="1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altLang="en-US" baseline="0" b="0" cap="none" sz="1100" i="0" kern="120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712" name="曲线"/>
          <p:cNvSpPr/>
          <p:nvPr/>
        </p:nvSpPr>
        <p:spPr>
          <a:xfrm rot="0"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048713" name="曲线"/>
          <p:cNvSpPr/>
          <p:nvPr/>
        </p:nvSpPr>
        <p:spPr>
          <a:xfrm rot="0"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048714" name="曲线"/>
          <p:cNvSpPr/>
          <p:nvPr/>
        </p:nvSpPr>
        <p:spPr>
          <a:xfrm rot="0"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pic>
        <p:nvPicPr>
          <p:cNvPr id="2097165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66675" y="3381373"/>
            <a:ext cx="2466975" cy="3419473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715" name="文本框"/>
          <p:cNvSpPr>
            <a:spLocks noGrp="1"/>
          </p:cNvSpPr>
          <p:nvPr>
            <p:ph type="title"/>
          </p:nvPr>
        </p:nvSpPr>
        <p:spPr>
          <a:xfrm rot="0">
            <a:off x="739774" y="654938"/>
            <a:ext cx="8480425" cy="670696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651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altLang="zh-CN" baseline="0" b="1" cap="none" sz="425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THE</a:t>
            </a:r>
            <a:r>
              <a:rPr altLang="zh-CN" baseline="0" b="1" cap="none" sz="4250" i="0" kern="0" lang="en-US" spc="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4250" i="0" kern="0" lang="en-US" spc="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</a:t>
            </a:r>
            <a:r>
              <a:rPr altLang="zh-CN" baseline="0" b="1" cap="none" sz="425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WOW</a:t>
            </a:r>
            <a:r>
              <a:rPr altLang="zh-CN" baseline="0" b="1" cap="none" sz="425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</a:t>
            </a:r>
            <a:r>
              <a:rPr altLang="zh-CN" baseline="0" b="1" cap="none" sz="4250" i="0" kern="0" lang="en-US" spc="8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425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IN</a:t>
            </a:r>
            <a:r>
              <a:rPr altLang="zh-CN" baseline="0" b="1" cap="none" sz="425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425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OUR</a:t>
            </a:r>
            <a:r>
              <a:rPr altLang="zh-CN" baseline="0" b="1" cap="none" sz="4250" i="0" kern="0" lang="en-US" spc="-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4250" i="0" kern="0" lang="en-US" spc="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SOLUTION</a:t>
            </a:r>
            <a:endParaRPr altLang="en-US" baseline="0" b="1" cap="none" sz="425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716" name="矩形"/>
          <p:cNvSpPr/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9</a:t>
            </a:fld>
            <a:endParaRPr altLang="en-US" baseline="0" b="0" cap="none" sz="1100" i="0" kern="120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717" name="矩形"/>
          <p:cNvSpPr/>
          <p:nvPr/>
        </p:nvSpPr>
        <p:spPr>
          <a:xfrm rot="0">
            <a:off x="2857500" y="2832411"/>
            <a:ext cx="8534018" cy="954106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en-US" baseline="0" b="0" cap="none" sz="2800" i="0" kern="1200" lang="zh-CN" spc="0" strike="noStrike" u="none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048718" name="矩形"/>
          <p:cNvSpPr/>
          <p:nvPr/>
        </p:nvSpPr>
        <p:spPr>
          <a:xfrm rot="0">
            <a:off x="3790197" y="3381373"/>
            <a:ext cx="4306806" cy="92332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•   Descriptive statistics: calculate </a:t>
            </a:r>
            <a:r>
              <a:rPr altLang="zh-CN" baseline="0" b="1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averages,total</a:t>
            </a:r>
            <a:r>
              <a:rPr altLang="zh-CN" baseline="0" b="1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, and percentages to over all performance.</a:t>
            </a:r>
            <a:endParaRPr altLang="en-US" baseline="0" b="1" cap="none" sz="1800" i="0" kern="1200" lang="zh-CN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/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/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Application>Yozo_Office</Application>
  <ScaleCrop>0</ScaleCrop>
  <LinksUpToDate>0</LinksUpToDate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root</cp:lastModifiedBy>
  <dcterms:created xsi:type="dcterms:W3CDTF">2024-03-28T17:07:22Z</dcterms:created>
  <dcterms:modified xsi:type="dcterms:W3CDTF">2024-09-20T04:20:27Z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2024-03-20T16:00:00Z</vt:filetime>
  </property>
  <property fmtid="{D5CDD505-2E9C-101B-9397-08002B2CF9AE}" pid="3" name="LastSaved">
    <vt:filetime>2024-03-28T16:00:00Z</vt:filetime>
  </property>
  <property fmtid="{D5CDD505-2E9C-101B-9397-08002B2CF9AE}" pid="4" name="ICV">
    <vt:lpwstr>db767be8b7ad45b6ab9b90e1a65096e1</vt:lpwstr>
  </property>
</Properties>
</file>