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 id="2147483674" r:id="rId2"/>
    <p:sldMasterId id="2147483734" r:id="rId3"/>
    <p:sldMasterId id="2147483715" r:id="rId4"/>
  </p:sldMasterIdLst>
  <p:notesMasterIdLst>
    <p:notesMasterId r:id="rId19"/>
  </p:notesMasterIdLst>
  <p:handoutMasterIdLst>
    <p:handoutMasterId r:id="rId20"/>
  </p:handoutMasterIdLst>
  <p:sldIdLst>
    <p:sldId id="278" r:id="rId5"/>
    <p:sldId id="421" r:id="rId6"/>
    <p:sldId id="434" r:id="rId7"/>
    <p:sldId id="435" r:id="rId8"/>
    <p:sldId id="440" r:id="rId9"/>
    <p:sldId id="441" r:id="rId10"/>
    <p:sldId id="442" r:id="rId11"/>
    <p:sldId id="443" r:id="rId12"/>
    <p:sldId id="439" r:id="rId13"/>
    <p:sldId id="444" r:id="rId14"/>
    <p:sldId id="330" r:id="rId15"/>
    <p:sldId id="433" r:id="rId16"/>
    <p:sldId id="445" r:id="rId17"/>
    <p:sldId id="447" r:id="rId18"/>
  </p:sldIdLst>
  <p:sldSz cx="14630400" cy="8229600"/>
  <p:notesSz cx="6858000" cy="9144000"/>
  <p:defaultTex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547EBF"/>
          </p15:clr>
        </p15:guide>
        <p15:guide id="2" pos="4608" userDrawn="1">
          <p15:clr>
            <a:srgbClr val="547EBF"/>
          </p15:clr>
        </p15:guide>
        <p15:guide id="3" pos="6912" userDrawn="1">
          <p15:clr>
            <a:srgbClr val="547EBF"/>
          </p15:clr>
        </p15:guide>
        <p15:guide id="4" pos="2304" userDrawn="1">
          <p15:clr>
            <a:srgbClr val="547EBF"/>
          </p15:clr>
        </p15:guide>
        <p15:guide id="5" orient="horz" pos="1296" userDrawn="1">
          <p15:clr>
            <a:srgbClr val="547EBF"/>
          </p15:clr>
        </p15:guide>
        <p15:guide id="6" orient="horz" pos="3888" userDrawn="1">
          <p15:clr>
            <a:srgbClr val="547EBF"/>
          </p15:clr>
        </p15:guide>
        <p15:guide id="7" userDrawn="1">
          <p15:clr>
            <a:srgbClr val="547EBF"/>
          </p15:clr>
        </p15:guide>
        <p15:guide id="8" pos="9216" userDrawn="1">
          <p15:clr>
            <a:srgbClr val="547EBF"/>
          </p15:clr>
        </p15:guide>
        <p15:guide id="9" orient="horz" userDrawn="1">
          <p15:clr>
            <a:srgbClr val="547EBF"/>
          </p15:clr>
        </p15:guide>
        <p15:guide id="10" orient="horz" pos="5184" userDrawn="1">
          <p15:clr>
            <a:srgbClr val="547EBF"/>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BM" initials="A"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7F3F1"/>
    <a:srgbClr val="DBFBFB"/>
    <a:srgbClr val="EDF4FF"/>
    <a:srgbClr val="FFF0F6"/>
    <a:srgbClr val="E0DBDA"/>
    <a:srgbClr val="DCDCDC"/>
    <a:srgbClr val="87EDED"/>
    <a:srgbClr val="C9DEFF"/>
    <a:srgbClr val="E6D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94" autoAdjust="0"/>
    <p:restoredTop sz="94274"/>
  </p:normalViewPr>
  <p:slideViewPr>
    <p:cSldViewPr snapToObjects="1">
      <p:cViewPr varScale="1">
        <p:scale>
          <a:sx n="101" d="100"/>
          <a:sy n="101" d="100"/>
        </p:scale>
        <p:origin x="608" y="184"/>
      </p:cViewPr>
      <p:guideLst>
        <p:guide orient="horz" pos="2592"/>
        <p:guide pos="4608"/>
        <p:guide pos="6912"/>
        <p:guide pos="2304"/>
        <p:guide orient="horz" pos="1296"/>
        <p:guide orient="horz" pos="3888"/>
        <p:guide/>
        <p:guide pos="9216"/>
        <p:guide orient="horz"/>
        <p:guide orient="horz" pos="5184"/>
      </p:guideLst>
    </p:cSldViewPr>
  </p:slideViewPr>
  <p:notesTextViewPr>
    <p:cViewPr>
      <p:scale>
        <a:sx n="1" d="1"/>
        <a:sy n="1" d="1"/>
      </p:scale>
      <p:origin x="0" y="0"/>
    </p:cViewPr>
  </p:notesTextViewPr>
  <p:sorterViewPr>
    <p:cViewPr>
      <p:scale>
        <a:sx n="68" d="100"/>
        <a:sy n="68" d="100"/>
      </p:scale>
      <p:origin x="0" y="0"/>
    </p:cViewPr>
  </p:sorterViewPr>
  <p:notesViewPr>
    <p:cSldViewPr snapToObjects="1">
      <p:cViewPr varScale="1">
        <p:scale>
          <a:sx n="67" d="100"/>
          <a:sy n="67" d="100"/>
        </p:scale>
        <p:origin x="2376" y="84"/>
      </p:cViewPr>
      <p:guideLst/>
    </p:cSldViewPr>
  </p:notes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D3A1D4-C2F1-4FBA-9F37-B87A976340E2}" type="datetimeFigureOut">
              <a:rPr lang="en-US" smtClean="0"/>
              <a:t>4/30/18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101E57-0ADC-4285-9663-DD3D73EBE0D4}" type="slidenum">
              <a:rPr lang="en-US" smtClean="0"/>
              <a:t>‹#›</a:t>
            </a:fld>
            <a:endParaRPr lang="en-US"/>
          </a:p>
        </p:txBody>
      </p:sp>
    </p:spTree>
    <p:extLst>
      <p:ext uri="{BB962C8B-B14F-4D97-AF65-F5344CB8AC3E}">
        <p14:creationId xmlns:p14="http://schemas.microsoft.com/office/powerpoint/2010/main" val="18016823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charset="0"/>
              </a:defRPr>
            </a:lvl1pPr>
          </a:lstStyle>
          <a:p>
            <a:fld id="{5288BB53-F264-D84E-8876-073A512183CA}" type="datetimeFigureOut">
              <a:rPr lang="en-US" smtClean="0"/>
              <a:pPr/>
              <a:t>4/30/18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charset="0"/>
              </a:defRPr>
            </a:lvl1pPr>
          </a:lstStyle>
          <a:p>
            <a:fld id="{698D0594-4E60-8F4B-8226-C705B94694A4}" type="slidenum">
              <a:rPr lang="en-US" smtClean="0"/>
              <a:pPr/>
              <a:t>‹#›</a:t>
            </a:fld>
            <a:endParaRPr lang="en-US" dirty="0"/>
          </a:p>
        </p:txBody>
      </p:sp>
    </p:spTree>
    <p:extLst>
      <p:ext uri="{BB962C8B-B14F-4D97-AF65-F5344CB8AC3E}">
        <p14:creationId xmlns:p14="http://schemas.microsoft.com/office/powerpoint/2010/main" val="52348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charset="0"/>
        <a:ea typeface="+mn-ea"/>
        <a:cs typeface="+mn-cs"/>
      </a:defRPr>
    </a:lvl1pPr>
    <a:lvl2pPr marL="457200" algn="l" defTabSz="914400" rtl="0" eaLnBrk="1" latinLnBrk="0" hangingPunct="1">
      <a:defRPr sz="1200" b="0" i="0" kern="1200">
        <a:solidFill>
          <a:schemeClr val="tx1"/>
        </a:solidFill>
        <a:latin typeface="Arial Regular" charset="0"/>
        <a:ea typeface="+mn-ea"/>
        <a:cs typeface="+mn-cs"/>
      </a:defRPr>
    </a:lvl2pPr>
    <a:lvl3pPr marL="914400" algn="l" defTabSz="914400" rtl="0" eaLnBrk="1" latinLnBrk="0" hangingPunct="1">
      <a:defRPr sz="1200" b="0" i="0" kern="1200">
        <a:solidFill>
          <a:schemeClr val="tx1"/>
        </a:solidFill>
        <a:latin typeface="Arial Regular" charset="0"/>
        <a:ea typeface="+mn-ea"/>
        <a:cs typeface="+mn-cs"/>
      </a:defRPr>
    </a:lvl3pPr>
    <a:lvl4pPr marL="1371600" algn="l" defTabSz="914400" rtl="0" eaLnBrk="1" latinLnBrk="0" hangingPunct="1">
      <a:defRPr sz="1200" b="0" i="0" kern="1200">
        <a:solidFill>
          <a:schemeClr val="tx1"/>
        </a:solidFill>
        <a:latin typeface="Arial Regular" charset="0"/>
        <a:ea typeface="+mn-ea"/>
        <a:cs typeface="+mn-cs"/>
      </a:defRPr>
    </a:lvl4pPr>
    <a:lvl5pPr marL="1828800" algn="l" defTabSz="914400" rtl="0" eaLnBrk="1" latinLnBrk="0" hangingPunct="1">
      <a:defRPr sz="1200" b="0" i="0" kern="1200">
        <a:solidFill>
          <a:schemeClr val="tx1"/>
        </a:solidFill>
        <a:latin typeface="Arial Regular"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grpSp>
        <p:nvGrpSpPr>
          <p:cNvPr id="3" name="Group 2"/>
          <p:cNvGrpSpPr/>
          <p:nvPr userDrawn="1"/>
        </p:nvGrpSpPr>
        <p:grpSpPr>
          <a:xfrm>
            <a:off x="0" y="-2542"/>
            <a:ext cx="14632940" cy="8232142"/>
            <a:chOff x="0" y="-2542"/>
            <a:chExt cx="14632940" cy="8232142"/>
          </a:xfrm>
        </p:grpSpPr>
        <p:grpSp>
          <p:nvGrpSpPr>
            <p:cNvPr id="464" name="Group 463"/>
            <p:cNvGrpSpPr/>
            <p:nvPr userDrawn="1"/>
          </p:nvGrpSpPr>
          <p:grpSpPr>
            <a:xfrm>
              <a:off x="2540" y="-2542"/>
              <a:ext cx="14630400" cy="8229600"/>
              <a:chOff x="0" y="0"/>
              <a:chExt cx="14630400" cy="8229600"/>
            </a:xfrm>
          </p:grpSpPr>
          <p:cxnSp>
            <p:nvCxnSpPr>
              <p:cNvPr id="465" name="Straight Connector 464"/>
              <p:cNvCxnSpPr/>
              <p:nvPr userDrawn="1"/>
            </p:nvCxnSpPr>
            <p:spPr>
              <a:xfrm>
                <a:off x="457200" y="457200"/>
                <a:ext cx="137160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userDrawn="1"/>
            </p:nvCxnSpPr>
            <p:spPr>
              <a:xfrm flipV="1">
                <a:off x="457200" y="457200"/>
                <a:ext cx="0" cy="731520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userDrawn="1"/>
            </p:nvCxnSpPr>
            <p:spPr>
              <a:xfrm flipV="1">
                <a:off x="14173200" y="457200"/>
                <a:ext cx="0" cy="731520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userDrawn="1"/>
            </p:nvCxnSpPr>
            <p:spPr>
              <a:xfrm>
                <a:off x="457200" y="7772400"/>
                <a:ext cx="137160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userDrawn="1"/>
            </p:nvCxnSpPr>
            <p:spPr>
              <a:xfrm>
                <a:off x="0" y="4114800"/>
                <a:ext cx="14630400" cy="0"/>
              </a:xfrm>
              <a:prstGeom prst="line">
                <a:avLst/>
              </a:prstGeom>
              <a:ln w="6350">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userDrawn="1"/>
            </p:nvCxnSpPr>
            <p:spPr>
              <a:xfrm>
                <a:off x="0" y="2057400"/>
                <a:ext cx="14630400" cy="0"/>
              </a:xfrm>
              <a:prstGeom prst="line">
                <a:avLst/>
              </a:prstGeom>
              <a:ln w="6350">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userDrawn="1"/>
            </p:nvCxnSpPr>
            <p:spPr>
              <a:xfrm>
                <a:off x="0" y="6172200"/>
                <a:ext cx="14630400" cy="0"/>
              </a:xfrm>
              <a:prstGeom prst="line">
                <a:avLst/>
              </a:prstGeom>
              <a:ln w="6350">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userDrawn="1"/>
            </p:nvCxnSpPr>
            <p:spPr>
              <a:xfrm flipV="1">
                <a:off x="7315200" y="0"/>
                <a:ext cx="0" cy="8229600"/>
              </a:xfrm>
              <a:prstGeom prst="line">
                <a:avLst/>
              </a:prstGeom>
              <a:ln w="6350">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userDrawn="1"/>
            </p:nvCxnSpPr>
            <p:spPr>
              <a:xfrm flipV="1">
                <a:off x="3657600" y="0"/>
                <a:ext cx="0" cy="8229295"/>
              </a:xfrm>
              <a:prstGeom prst="line">
                <a:avLst/>
              </a:prstGeom>
              <a:ln w="6350">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userDrawn="1"/>
            </p:nvCxnSpPr>
            <p:spPr>
              <a:xfrm flipV="1">
                <a:off x="10972800" y="0"/>
                <a:ext cx="0" cy="8229600"/>
              </a:xfrm>
              <a:prstGeom prst="line">
                <a:avLst/>
              </a:prstGeom>
              <a:ln w="6350">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Rectangle 6"/>
            <p:cNvSpPr/>
            <p:nvPr userDrawn="1"/>
          </p:nvSpPr>
          <p:spPr>
            <a:xfrm>
              <a:off x="7315167" y="920978"/>
              <a:ext cx="65" cy="215444"/>
            </a:xfrm>
            <a:prstGeom prst="rect">
              <a:avLst/>
            </a:prstGeom>
            <a:solidFill>
              <a:schemeClr val="tx1"/>
            </a:solidFill>
          </p:spPr>
          <p:txBody>
            <a:bodyPr wrap="none" lIns="0" tIns="0" rIns="0" bIns="0" rtlCol="0" anchor="ctr">
              <a:spAutoFit/>
            </a:bodyPr>
            <a:lstStyle/>
            <a:p>
              <a:pPr algn="ctr"/>
              <a:endParaRPr lang="en-US" sz="1400" b="0" i="0" dirty="0">
                <a:solidFill>
                  <a:schemeClr val="bg2"/>
                </a:solidFill>
                <a:latin typeface="Arial Regular" charset="0"/>
              </a:endParaRPr>
            </a:p>
          </p:txBody>
        </p:sp>
        <p:cxnSp>
          <p:nvCxnSpPr>
            <p:cNvPr id="8" name="Straight Connector 7"/>
            <p:cNvCxnSpPr/>
            <p:nvPr userDrawn="1"/>
          </p:nvCxnSpPr>
          <p:spPr>
            <a:xfrm flipV="1">
              <a:off x="22860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548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640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731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flipV="1">
              <a:off x="822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1005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V="1">
              <a:off x="1097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V="1">
              <a:off x="1188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V="1">
              <a:off x="1280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flipV="1">
              <a:off x="1463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flipV="1">
              <a:off x="1554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flipV="1">
              <a:off x="1645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flipV="1">
              <a:off x="1737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flipV="1">
              <a:off x="914400" y="-2"/>
              <a:ext cx="0" cy="822960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flipV="1">
              <a:off x="13716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flipV="1">
              <a:off x="18288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flipV="1">
              <a:off x="27432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V="1">
              <a:off x="32004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flipV="1">
              <a:off x="1920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flipV="1">
              <a:off x="2011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flipV="1">
              <a:off x="2103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flipV="1">
              <a:off x="2194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flipV="1">
              <a:off x="2377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flipV="1">
              <a:off x="2468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flipV="1">
              <a:off x="2560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V="1">
              <a:off x="2651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flipV="1">
              <a:off x="2834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flipV="1">
              <a:off x="2926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flipV="1">
              <a:off x="3017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flipV="1">
              <a:off x="3108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flipV="1">
              <a:off x="3291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flipV="1">
              <a:off x="3383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flipV="1">
              <a:off x="3474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flipV="1">
              <a:off x="3566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flipV="1">
              <a:off x="3749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V="1">
              <a:off x="3840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flipV="1">
              <a:off x="3931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flipV="1">
              <a:off x="4023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flipV="1">
              <a:off x="41148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userDrawn="1"/>
          </p:nvCxnSpPr>
          <p:spPr>
            <a:xfrm flipV="1">
              <a:off x="4206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userDrawn="1"/>
          </p:nvCxnSpPr>
          <p:spPr>
            <a:xfrm flipV="1">
              <a:off x="4297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userDrawn="1"/>
          </p:nvCxnSpPr>
          <p:spPr>
            <a:xfrm flipV="1">
              <a:off x="4389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userDrawn="1"/>
          </p:nvCxnSpPr>
          <p:spPr>
            <a:xfrm flipV="1">
              <a:off x="4480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userDrawn="1"/>
          </p:nvCxnSpPr>
          <p:spPr>
            <a:xfrm flipV="1">
              <a:off x="45720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userDrawn="1"/>
          </p:nvCxnSpPr>
          <p:spPr>
            <a:xfrm flipV="1">
              <a:off x="4663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userDrawn="1"/>
          </p:nvCxnSpPr>
          <p:spPr>
            <a:xfrm flipV="1">
              <a:off x="4754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userDrawn="1"/>
          </p:nvCxnSpPr>
          <p:spPr>
            <a:xfrm flipV="1">
              <a:off x="4846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userDrawn="1"/>
          </p:nvCxnSpPr>
          <p:spPr>
            <a:xfrm flipV="1">
              <a:off x="4937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userDrawn="1"/>
          </p:nvCxnSpPr>
          <p:spPr>
            <a:xfrm flipV="1">
              <a:off x="50292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userDrawn="1"/>
          </p:nvCxnSpPr>
          <p:spPr>
            <a:xfrm flipV="1">
              <a:off x="5120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userDrawn="1"/>
          </p:nvCxnSpPr>
          <p:spPr>
            <a:xfrm flipV="1">
              <a:off x="5212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userDrawn="1"/>
          </p:nvCxnSpPr>
          <p:spPr>
            <a:xfrm flipV="1">
              <a:off x="5303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userDrawn="1"/>
          </p:nvCxnSpPr>
          <p:spPr>
            <a:xfrm flipV="1">
              <a:off x="5394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userDrawn="1"/>
          </p:nvCxnSpPr>
          <p:spPr>
            <a:xfrm flipV="1">
              <a:off x="54864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userDrawn="1"/>
          </p:nvCxnSpPr>
          <p:spPr>
            <a:xfrm flipV="1">
              <a:off x="5577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userDrawn="1"/>
          </p:nvCxnSpPr>
          <p:spPr>
            <a:xfrm flipV="1">
              <a:off x="5669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userDrawn="1"/>
          </p:nvCxnSpPr>
          <p:spPr>
            <a:xfrm flipV="1">
              <a:off x="5760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userDrawn="1"/>
          </p:nvCxnSpPr>
          <p:spPr>
            <a:xfrm flipV="1">
              <a:off x="5852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userDrawn="1"/>
          </p:nvCxnSpPr>
          <p:spPr>
            <a:xfrm flipV="1">
              <a:off x="59436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userDrawn="1"/>
          </p:nvCxnSpPr>
          <p:spPr>
            <a:xfrm flipV="1">
              <a:off x="6035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userDrawn="1"/>
          </p:nvCxnSpPr>
          <p:spPr>
            <a:xfrm flipV="1">
              <a:off x="6126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userDrawn="1"/>
          </p:nvCxnSpPr>
          <p:spPr>
            <a:xfrm flipV="1">
              <a:off x="6217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userDrawn="1"/>
          </p:nvCxnSpPr>
          <p:spPr>
            <a:xfrm flipV="1">
              <a:off x="6309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userDrawn="1"/>
          </p:nvCxnSpPr>
          <p:spPr>
            <a:xfrm flipV="1">
              <a:off x="64008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userDrawn="1"/>
          </p:nvCxnSpPr>
          <p:spPr>
            <a:xfrm flipV="1">
              <a:off x="6492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userDrawn="1"/>
          </p:nvCxnSpPr>
          <p:spPr>
            <a:xfrm flipV="1">
              <a:off x="6583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userDrawn="1"/>
          </p:nvCxnSpPr>
          <p:spPr>
            <a:xfrm flipV="1">
              <a:off x="6675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userDrawn="1"/>
          </p:nvCxnSpPr>
          <p:spPr>
            <a:xfrm flipV="1">
              <a:off x="6766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userDrawn="1"/>
          </p:nvCxnSpPr>
          <p:spPr>
            <a:xfrm flipV="1">
              <a:off x="68580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userDrawn="1"/>
          </p:nvCxnSpPr>
          <p:spPr>
            <a:xfrm flipV="1">
              <a:off x="6949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userDrawn="1"/>
          </p:nvCxnSpPr>
          <p:spPr>
            <a:xfrm flipV="1">
              <a:off x="7040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userDrawn="1"/>
          </p:nvCxnSpPr>
          <p:spPr>
            <a:xfrm flipV="1">
              <a:off x="7132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userDrawn="1"/>
          </p:nvCxnSpPr>
          <p:spPr>
            <a:xfrm flipV="1">
              <a:off x="7223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userDrawn="1"/>
          </p:nvCxnSpPr>
          <p:spPr>
            <a:xfrm flipV="1">
              <a:off x="7406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userDrawn="1"/>
          </p:nvCxnSpPr>
          <p:spPr>
            <a:xfrm flipV="1">
              <a:off x="7498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userDrawn="1"/>
          </p:nvCxnSpPr>
          <p:spPr>
            <a:xfrm flipV="1">
              <a:off x="7589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userDrawn="1"/>
          </p:nvCxnSpPr>
          <p:spPr>
            <a:xfrm flipV="1">
              <a:off x="7680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userDrawn="1"/>
          </p:nvCxnSpPr>
          <p:spPr>
            <a:xfrm flipV="1">
              <a:off x="77724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userDrawn="1"/>
          </p:nvCxnSpPr>
          <p:spPr>
            <a:xfrm flipV="1">
              <a:off x="7863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userDrawn="1"/>
          </p:nvCxnSpPr>
          <p:spPr>
            <a:xfrm flipV="1">
              <a:off x="7955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userDrawn="1"/>
          </p:nvCxnSpPr>
          <p:spPr>
            <a:xfrm flipV="1">
              <a:off x="8046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userDrawn="1"/>
          </p:nvCxnSpPr>
          <p:spPr>
            <a:xfrm flipV="1">
              <a:off x="8138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userDrawn="1"/>
          </p:nvCxnSpPr>
          <p:spPr>
            <a:xfrm flipV="1">
              <a:off x="82296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userDrawn="1"/>
          </p:nvCxnSpPr>
          <p:spPr>
            <a:xfrm flipV="1">
              <a:off x="8321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userDrawn="1"/>
          </p:nvCxnSpPr>
          <p:spPr>
            <a:xfrm flipV="1">
              <a:off x="8412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userDrawn="1"/>
          </p:nvCxnSpPr>
          <p:spPr>
            <a:xfrm flipV="1">
              <a:off x="8503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userDrawn="1"/>
          </p:nvCxnSpPr>
          <p:spPr>
            <a:xfrm flipV="1">
              <a:off x="8595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userDrawn="1"/>
          </p:nvCxnSpPr>
          <p:spPr>
            <a:xfrm flipV="1">
              <a:off x="86868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userDrawn="1"/>
          </p:nvCxnSpPr>
          <p:spPr>
            <a:xfrm flipV="1">
              <a:off x="8778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userDrawn="1"/>
          </p:nvCxnSpPr>
          <p:spPr>
            <a:xfrm flipV="1">
              <a:off x="8869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userDrawn="1"/>
          </p:nvCxnSpPr>
          <p:spPr>
            <a:xfrm flipV="1">
              <a:off x="8961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userDrawn="1"/>
          </p:nvCxnSpPr>
          <p:spPr>
            <a:xfrm flipV="1">
              <a:off x="9052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userDrawn="1"/>
          </p:nvCxnSpPr>
          <p:spPr>
            <a:xfrm flipV="1">
              <a:off x="91440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userDrawn="1"/>
          </p:nvCxnSpPr>
          <p:spPr>
            <a:xfrm flipV="1">
              <a:off x="9235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userDrawn="1"/>
          </p:nvCxnSpPr>
          <p:spPr>
            <a:xfrm flipV="1">
              <a:off x="9326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userDrawn="1"/>
          </p:nvCxnSpPr>
          <p:spPr>
            <a:xfrm flipV="1">
              <a:off x="9418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userDrawn="1"/>
          </p:nvCxnSpPr>
          <p:spPr>
            <a:xfrm flipV="1">
              <a:off x="9509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userDrawn="1"/>
          </p:nvCxnSpPr>
          <p:spPr>
            <a:xfrm flipV="1">
              <a:off x="96012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userDrawn="1"/>
          </p:nvCxnSpPr>
          <p:spPr>
            <a:xfrm flipV="1">
              <a:off x="9692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userDrawn="1"/>
          </p:nvCxnSpPr>
          <p:spPr>
            <a:xfrm flipV="1">
              <a:off x="9784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userDrawn="1"/>
          </p:nvCxnSpPr>
          <p:spPr>
            <a:xfrm flipV="1">
              <a:off x="9875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userDrawn="1"/>
          </p:nvCxnSpPr>
          <p:spPr>
            <a:xfrm flipV="1">
              <a:off x="9966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userDrawn="1"/>
          </p:nvCxnSpPr>
          <p:spPr>
            <a:xfrm flipV="1">
              <a:off x="100584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userDrawn="1"/>
          </p:nvCxnSpPr>
          <p:spPr>
            <a:xfrm flipV="1">
              <a:off x="10149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userDrawn="1"/>
          </p:nvCxnSpPr>
          <p:spPr>
            <a:xfrm flipV="1">
              <a:off x="10241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userDrawn="1"/>
          </p:nvCxnSpPr>
          <p:spPr>
            <a:xfrm flipV="1">
              <a:off x="10332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userDrawn="1"/>
          </p:nvCxnSpPr>
          <p:spPr>
            <a:xfrm flipV="1">
              <a:off x="10424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userDrawn="1"/>
          </p:nvCxnSpPr>
          <p:spPr>
            <a:xfrm flipV="1">
              <a:off x="105156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userDrawn="1"/>
          </p:nvCxnSpPr>
          <p:spPr>
            <a:xfrm flipV="1">
              <a:off x="10607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userDrawn="1"/>
          </p:nvCxnSpPr>
          <p:spPr>
            <a:xfrm flipV="1">
              <a:off x="10698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userDrawn="1"/>
          </p:nvCxnSpPr>
          <p:spPr>
            <a:xfrm flipV="1">
              <a:off x="10789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userDrawn="1"/>
          </p:nvCxnSpPr>
          <p:spPr>
            <a:xfrm flipV="1">
              <a:off x="10881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userDrawn="1"/>
          </p:nvCxnSpPr>
          <p:spPr>
            <a:xfrm flipV="1">
              <a:off x="11064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userDrawn="1"/>
          </p:nvCxnSpPr>
          <p:spPr>
            <a:xfrm flipV="1">
              <a:off x="11155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userDrawn="1"/>
          </p:nvCxnSpPr>
          <p:spPr>
            <a:xfrm flipV="1">
              <a:off x="11247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userDrawn="1"/>
          </p:nvCxnSpPr>
          <p:spPr>
            <a:xfrm flipV="1">
              <a:off x="11338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userDrawn="1"/>
          </p:nvCxnSpPr>
          <p:spPr>
            <a:xfrm flipV="1">
              <a:off x="114300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userDrawn="1"/>
          </p:nvCxnSpPr>
          <p:spPr>
            <a:xfrm flipV="1">
              <a:off x="11521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userDrawn="1"/>
          </p:nvCxnSpPr>
          <p:spPr>
            <a:xfrm flipV="1">
              <a:off x="11612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userDrawn="1"/>
          </p:nvCxnSpPr>
          <p:spPr>
            <a:xfrm flipV="1">
              <a:off x="11704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userDrawn="1"/>
          </p:nvCxnSpPr>
          <p:spPr>
            <a:xfrm flipV="1">
              <a:off x="11795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userDrawn="1"/>
          </p:nvCxnSpPr>
          <p:spPr>
            <a:xfrm flipV="1">
              <a:off x="118872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userDrawn="1"/>
          </p:nvCxnSpPr>
          <p:spPr>
            <a:xfrm flipV="1">
              <a:off x="11978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userDrawn="1"/>
          </p:nvCxnSpPr>
          <p:spPr>
            <a:xfrm flipV="1">
              <a:off x="12070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userDrawn="1"/>
          </p:nvCxnSpPr>
          <p:spPr>
            <a:xfrm flipV="1">
              <a:off x="12161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userDrawn="1"/>
          </p:nvCxnSpPr>
          <p:spPr>
            <a:xfrm flipV="1">
              <a:off x="12252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userDrawn="1"/>
          </p:nvCxnSpPr>
          <p:spPr>
            <a:xfrm flipV="1">
              <a:off x="123444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userDrawn="1"/>
          </p:nvCxnSpPr>
          <p:spPr>
            <a:xfrm flipV="1">
              <a:off x="12435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userDrawn="1"/>
          </p:nvCxnSpPr>
          <p:spPr>
            <a:xfrm flipV="1">
              <a:off x="12527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userDrawn="1"/>
          </p:nvCxnSpPr>
          <p:spPr>
            <a:xfrm flipV="1">
              <a:off x="12618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userDrawn="1"/>
          </p:nvCxnSpPr>
          <p:spPr>
            <a:xfrm flipV="1">
              <a:off x="12710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userDrawn="1"/>
          </p:nvCxnSpPr>
          <p:spPr>
            <a:xfrm flipV="1">
              <a:off x="128016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userDrawn="1"/>
          </p:nvCxnSpPr>
          <p:spPr>
            <a:xfrm flipV="1">
              <a:off x="12893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userDrawn="1"/>
          </p:nvCxnSpPr>
          <p:spPr>
            <a:xfrm flipV="1">
              <a:off x="12984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userDrawn="1"/>
          </p:nvCxnSpPr>
          <p:spPr>
            <a:xfrm flipV="1">
              <a:off x="13075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userDrawn="1"/>
          </p:nvCxnSpPr>
          <p:spPr>
            <a:xfrm flipV="1">
              <a:off x="13167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userDrawn="1"/>
          </p:nvCxnSpPr>
          <p:spPr>
            <a:xfrm flipV="1">
              <a:off x="132588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userDrawn="1"/>
          </p:nvCxnSpPr>
          <p:spPr>
            <a:xfrm flipV="1">
              <a:off x="13350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userDrawn="1"/>
          </p:nvCxnSpPr>
          <p:spPr>
            <a:xfrm flipV="1">
              <a:off x="13441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userDrawn="1"/>
          </p:nvCxnSpPr>
          <p:spPr>
            <a:xfrm flipV="1">
              <a:off x="13533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userDrawn="1"/>
          </p:nvCxnSpPr>
          <p:spPr>
            <a:xfrm flipV="1">
              <a:off x="13624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userDrawn="1"/>
          </p:nvCxnSpPr>
          <p:spPr>
            <a:xfrm flipV="1">
              <a:off x="137160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userDrawn="1"/>
          </p:nvCxnSpPr>
          <p:spPr>
            <a:xfrm flipV="1">
              <a:off x="13807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userDrawn="1"/>
          </p:nvCxnSpPr>
          <p:spPr>
            <a:xfrm flipV="1">
              <a:off x="13898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userDrawn="1"/>
          </p:nvCxnSpPr>
          <p:spPr>
            <a:xfrm flipV="1">
              <a:off x="13990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userDrawn="1"/>
          </p:nvCxnSpPr>
          <p:spPr>
            <a:xfrm flipV="1">
              <a:off x="14081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userDrawn="1"/>
          </p:nvCxnSpPr>
          <p:spPr>
            <a:xfrm>
              <a:off x="0" y="9144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userDrawn="1"/>
          </p:nvCxnSpPr>
          <p:spPr>
            <a:xfrm>
              <a:off x="457200" y="5486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userDrawn="1"/>
          </p:nvCxnSpPr>
          <p:spPr>
            <a:xfrm>
              <a:off x="457200" y="6400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userDrawn="1"/>
          </p:nvCxnSpPr>
          <p:spPr>
            <a:xfrm>
              <a:off x="457200" y="7315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userDrawn="1"/>
          </p:nvCxnSpPr>
          <p:spPr>
            <a:xfrm>
              <a:off x="457200" y="8229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userDrawn="1"/>
          </p:nvCxnSpPr>
          <p:spPr>
            <a:xfrm>
              <a:off x="0" y="13716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userDrawn="1"/>
          </p:nvCxnSpPr>
          <p:spPr>
            <a:xfrm>
              <a:off x="457200" y="10058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userDrawn="1"/>
          </p:nvCxnSpPr>
          <p:spPr>
            <a:xfrm>
              <a:off x="457200" y="10972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userDrawn="1"/>
          </p:nvCxnSpPr>
          <p:spPr>
            <a:xfrm>
              <a:off x="457200" y="11887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userDrawn="1"/>
          </p:nvCxnSpPr>
          <p:spPr>
            <a:xfrm>
              <a:off x="457200" y="12801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userDrawn="1"/>
          </p:nvCxnSpPr>
          <p:spPr>
            <a:xfrm>
              <a:off x="0" y="18288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userDrawn="1"/>
          </p:nvCxnSpPr>
          <p:spPr>
            <a:xfrm>
              <a:off x="457200" y="14630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userDrawn="1"/>
          </p:nvCxnSpPr>
          <p:spPr>
            <a:xfrm>
              <a:off x="457200" y="15544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userDrawn="1"/>
          </p:nvCxnSpPr>
          <p:spPr>
            <a:xfrm>
              <a:off x="457200" y="16459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68" name="Straight Connector 167"/>
            <p:cNvCxnSpPr/>
            <p:nvPr userDrawn="1"/>
          </p:nvCxnSpPr>
          <p:spPr>
            <a:xfrm>
              <a:off x="457200" y="17373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69" name="Straight Connector 168"/>
            <p:cNvCxnSpPr/>
            <p:nvPr userDrawn="1"/>
          </p:nvCxnSpPr>
          <p:spPr>
            <a:xfrm>
              <a:off x="0" y="22860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userDrawn="1"/>
          </p:nvCxnSpPr>
          <p:spPr>
            <a:xfrm>
              <a:off x="457200" y="19202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userDrawn="1"/>
          </p:nvCxnSpPr>
          <p:spPr>
            <a:xfrm>
              <a:off x="457200" y="20116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userDrawn="1"/>
          </p:nvCxnSpPr>
          <p:spPr>
            <a:xfrm>
              <a:off x="457200" y="21031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userDrawn="1"/>
          </p:nvCxnSpPr>
          <p:spPr>
            <a:xfrm>
              <a:off x="457200" y="21945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userDrawn="1"/>
          </p:nvCxnSpPr>
          <p:spPr>
            <a:xfrm>
              <a:off x="0" y="27432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userDrawn="1"/>
          </p:nvCxnSpPr>
          <p:spPr>
            <a:xfrm>
              <a:off x="457200" y="23774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userDrawn="1"/>
          </p:nvCxnSpPr>
          <p:spPr>
            <a:xfrm>
              <a:off x="457200" y="24688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userDrawn="1"/>
          </p:nvCxnSpPr>
          <p:spPr>
            <a:xfrm>
              <a:off x="457200" y="25603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userDrawn="1"/>
          </p:nvCxnSpPr>
          <p:spPr>
            <a:xfrm>
              <a:off x="457200" y="26517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userDrawn="1"/>
          </p:nvCxnSpPr>
          <p:spPr>
            <a:xfrm>
              <a:off x="0" y="32004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userDrawn="1"/>
          </p:nvCxnSpPr>
          <p:spPr>
            <a:xfrm>
              <a:off x="457200" y="28346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userDrawn="1"/>
          </p:nvCxnSpPr>
          <p:spPr>
            <a:xfrm>
              <a:off x="457200" y="29260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userDrawn="1"/>
          </p:nvCxnSpPr>
          <p:spPr>
            <a:xfrm>
              <a:off x="457200" y="30175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83" name="Straight Connector 182"/>
            <p:cNvCxnSpPr/>
            <p:nvPr userDrawn="1"/>
          </p:nvCxnSpPr>
          <p:spPr>
            <a:xfrm>
              <a:off x="457200" y="31089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userDrawn="1"/>
          </p:nvCxnSpPr>
          <p:spPr>
            <a:xfrm>
              <a:off x="0" y="36576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userDrawn="1"/>
          </p:nvCxnSpPr>
          <p:spPr>
            <a:xfrm>
              <a:off x="457200" y="32918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userDrawn="1"/>
          </p:nvCxnSpPr>
          <p:spPr>
            <a:xfrm>
              <a:off x="457200" y="33832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userDrawn="1"/>
          </p:nvCxnSpPr>
          <p:spPr>
            <a:xfrm>
              <a:off x="457200" y="34747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userDrawn="1"/>
          </p:nvCxnSpPr>
          <p:spPr>
            <a:xfrm>
              <a:off x="457200" y="35661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userDrawn="1"/>
          </p:nvCxnSpPr>
          <p:spPr>
            <a:xfrm>
              <a:off x="457200" y="37490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userDrawn="1"/>
          </p:nvCxnSpPr>
          <p:spPr>
            <a:xfrm>
              <a:off x="457200" y="38404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userDrawn="1"/>
          </p:nvCxnSpPr>
          <p:spPr>
            <a:xfrm>
              <a:off x="457200" y="39319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userDrawn="1"/>
          </p:nvCxnSpPr>
          <p:spPr>
            <a:xfrm>
              <a:off x="457200" y="40233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userDrawn="1"/>
          </p:nvCxnSpPr>
          <p:spPr>
            <a:xfrm>
              <a:off x="0" y="45720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userDrawn="1"/>
          </p:nvCxnSpPr>
          <p:spPr>
            <a:xfrm>
              <a:off x="457200" y="42062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userDrawn="1"/>
          </p:nvCxnSpPr>
          <p:spPr>
            <a:xfrm>
              <a:off x="457200" y="42976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userDrawn="1"/>
          </p:nvCxnSpPr>
          <p:spPr>
            <a:xfrm>
              <a:off x="457200" y="43891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userDrawn="1"/>
          </p:nvCxnSpPr>
          <p:spPr>
            <a:xfrm>
              <a:off x="457200" y="44805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userDrawn="1"/>
          </p:nvCxnSpPr>
          <p:spPr>
            <a:xfrm>
              <a:off x="0" y="50292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userDrawn="1"/>
          </p:nvCxnSpPr>
          <p:spPr>
            <a:xfrm>
              <a:off x="457200" y="46634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userDrawn="1"/>
          </p:nvCxnSpPr>
          <p:spPr>
            <a:xfrm>
              <a:off x="457200" y="47548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userDrawn="1"/>
          </p:nvCxnSpPr>
          <p:spPr>
            <a:xfrm>
              <a:off x="457200" y="48463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userDrawn="1"/>
          </p:nvCxnSpPr>
          <p:spPr>
            <a:xfrm>
              <a:off x="457200" y="49377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userDrawn="1"/>
          </p:nvCxnSpPr>
          <p:spPr>
            <a:xfrm>
              <a:off x="0" y="54864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userDrawn="1"/>
          </p:nvCxnSpPr>
          <p:spPr>
            <a:xfrm>
              <a:off x="457200" y="51206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userDrawn="1"/>
          </p:nvCxnSpPr>
          <p:spPr>
            <a:xfrm>
              <a:off x="457200" y="52120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userDrawn="1"/>
          </p:nvCxnSpPr>
          <p:spPr>
            <a:xfrm>
              <a:off x="457200" y="53035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userDrawn="1"/>
          </p:nvCxnSpPr>
          <p:spPr>
            <a:xfrm>
              <a:off x="457200" y="53949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userDrawn="1"/>
          </p:nvCxnSpPr>
          <p:spPr>
            <a:xfrm>
              <a:off x="0" y="59436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userDrawn="1"/>
          </p:nvCxnSpPr>
          <p:spPr>
            <a:xfrm>
              <a:off x="457200" y="55778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userDrawn="1"/>
          </p:nvCxnSpPr>
          <p:spPr>
            <a:xfrm>
              <a:off x="457200" y="56692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userDrawn="1"/>
          </p:nvCxnSpPr>
          <p:spPr>
            <a:xfrm>
              <a:off x="457200" y="57607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userDrawn="1"/>
          </p:nvCxnSpPr>
          <p:spPr>
            <a:xfrm>
              <a:off x="457200" y="58521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13" name="Straight Connector 212"/>
            <p:cNvCxnSpPr/>
            <p:nvPr userDrawn="1"/>
          </p:nvCxnSpPr>
          <p:spPr>
            <a:xfrm>
              <a:off x="0" y="64008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userDrawn="1"/>
          </p:nvCxnSpPr>
          <p:spPr>
            <a:xfrm>
              <a:off x="457200" y="60350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userDrawn="1"/>
          </p:nvCxnSpPr>
          <p:spPr>
            <a:xfrm>
              <a:off x="457200" y="61264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userDrawn="1"/>
          </p:nvCxnSpPr>
          <p:spPr>
            <a:xfrm>
              <a:off x="457200" y="62179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userDrawn="1"/>
          </p:nvCxnSpPr>
          <p:spPr>
            <a:xfrm>
              <a:off x="457200" y="63093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userDrawn="1"/>
          </p:nvCxnSpPr>
          <p:spPr>
            <a:xfrm>
              <a:off x="0" y="68580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userDrawn="1"/>
          </p:nvCxnSpPr>
          <p:spPr>
            <a:xfrm>
              <a:off x="457200" y="64922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userDrawn="1"/>
          </p:nvCxnSpPr>
          <p:spPr>
            <a:xfrm>
              <a:off x="457200" y="65836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userDrawn="1"/>
          </p:nvCxnSpPr>
          <p:spPr>
            <a:xfrm>
              <a:off x="457200" y="66751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userDrawn="1"/>
          </p:nvCxnSpPr>
          <p:spPr>
            <a:xfrm>
              <a:off x="457200" y="67665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23" name="Straight Connector 222"/>
            <p:cNvCxnSpPr/>
            <p:nvPr userDrawn="1"/>
          </p:nvCxnSpPr>
          <p:spPr>
            <a:xfrm>
              <a:off x="0" y="73152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userDrawn="1"/>
          </p:nvCxnSpPr>
          <p:spPr>
            <a:xfrm>
              <a:off x="457200" y="69494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userDrawn="1"/>
          </p:nvCxnSpPr>
          <p:spPr>
            <a:xfrm>
              <a:off x="457200" y="70408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userDrawn="1"/>
          </p:nvCxnSpPr>
          <p:spPr>
            <a:xfrm>
              <a:off x="457200" y="71323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userDrawn="1"/>
          </p:nvCxnSpPr>
          <p:spPr>
            <a:xfrm>
              <a:off x="457200" y="72237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28" name="Straight Connector 227"/>
            <p:cNvCxnSpPr/>
            <p:nvPr userDrawn="1"/>
          </p:nvCxnSpPr>
          <p:spPr>
            <a:xfrm>
              <a:off x="457200" y="74066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29" name="Straight Connector 228"/>
            <p:cNvCxnSpPr/>
            <p:nvPr userDrawn="1"/>
          </p:nvCxnSpPr>
          <p:spPr>
            <a:xfrm>
              <a:off x="457200" y="74980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30" name="Straight Connector 229"/>
            <p:cNvCxnSpPr/>
            <p:nvPr userDrawn="1"/>
          </p:nvCxnSpPr>
          <p:spPr>
            <a:xfrm>
              <a:off x="457200" y="75895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31" name="Straight Connector 230"/>
            <p:cNvCxnSpPr/>
            <p:nvPr userDrawn="1"/>
          </p:nvCxnSpPr>
          <p:spPr>
            <a:xfrm>
              <a:off x="457200" y="76809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userDrawn="1"/>
          </p:nvCxnSpPr>
          <p:spPr>
            <a:xfrm flipV="1">
              <a:off x="502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userDrawn="1"/>
          </p:nvCxnSpPr>
          <p:spPr>
            <a:xfrm flipV="1">
              <a:off x="594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35" name="Straight Connector 234"/>
            <p:cNvCxnSpPr/>
            <p:nvPr userDrawn="1"/>
          </p:nvCxnSpPr>
          <p:spPr>
            <a:xfrm flipV="1">
              <a:off x="6858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userDrawn="1"/>
          </p:nvCxnSpPr>
          <p:spPr>
            <a:xfrm flipV="1">
              <a:off x="777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userDrawn="1"/>
          </p:nvCxnSpPr>
          <p:spPr>
            <a:xfrm flipV="1">
              <a:off x="868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userDrawn="1"/>
          </p:nvCxnSpPr>
          <p:spPr>
            <a:xfrm flipV="1">
              <a:off x="960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userDrawn="1"/>
          </p:nvCxnSpPr>
          <p:spPr>
            <a:xfrm flipV="1">
              <a:off x="1051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userDrawn="1"/>
          </p:nvCxnSpPr>
          <p:spPr>
            <a:xfrm flipV="1">
              <a:off x="11430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userDrawn="1"/>
          </p:nvCxnSpPr>
          <p:spPr>
            <a:xfrm flipV="1">
              <a:off x="1234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userDrawn="1"/>
          </p:nvCxnSpPr>
          <p:spPr>
            <a:xfrm flipV="1">
              <a:off x="1325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43" name="Straight Connector 242"/>
            <p:cNvCxnSpPr/>
            <p:nvPr userDrawn="1"/>
          </p:nvCxnSpPr>
          <p:spPr>
            <a:xfrm flipV="1">
              <a:off x="1417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44" name="Straight Connector 243"/>
            <p:cNvCxnSpPr/>
            <p:nvPr userDrawn="1"/>
          </p:nvCxnSpPr>
          <p:spPr>
            <a:xfrm flipV="1">
              <a:off x="1508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45" name="Straight Connector 244"/>
            <p:cNvCxnSpPr/>
            <p:nvPr userDrawn="1"/>
          </p:nvCxnSpPr>
          <p:spPr>
            <a:xfrm flipV="1">
              <a:off x="16002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46" name="Straight Connector 245"/>
            <p:cNvCxnSpPr/>
            <p:nvPr userDrawn="1"/>
          </p:nvCxnSpPr>
          <p:spPr>
            <a:xfrm flipV="1">
              <a:off x="1691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47" name="Straight Connector 246"/>
            <p:cNvCxnSpPr/>
            <p:nvPr userDrawn="1"/>
          </p:nvCxnSpPr>
          <p:spPr>
            <a:xfrm flipV="1">
              <a:off x="1783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userDrawn="1"/>
          </p:nvCxnSpPr>
          <p:spPr>
            <a:xfrm flipV="1">
              <a:off x="1874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userDrawn="1"/>
          </p:nvCxnSpPr>
          <p:spPr>
            <a:xfrm flipV="1">
              <a:off x="1965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userDrawn="1"/>
          </p:nvCxnSpPr>
          <p:spPr>
            <a:xfrm flipV="1">
              <a:off x="20574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51" name="Straight Connector 250"/>
            <p:cNvCxnSpPr/>
            <p:nvPr userDrawn="1"/>
          </p:nvCxnSpPr>
          <p:spPr>
            <a:xfrm flipV="1">
              <a:off x="2148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52" name="Straight Connector 251"/>
            <p:cNvCxnSpPr/>
            <p:nvPr userDrawn="1"/>
          </p:nvCxnSpPr>
          <p:spPr>
            <a:xfrm flipV="1">
              <a:off x="2240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53" name="Straight Connector 252"/>
            <p:cNvCxnSpPr/>
            <p:nvPr userDrawn="1"/>
          </p:nvCxnSpPr>
          <p:spPr>
            <a:xfrm flipV="1">
              <a:off x="2331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54" name="Straight Connector 253"/>
            <p:cNvCxnSpPr/>
            <p:nvPr userDrawn="1"/>
          </p:nvCxnSpPr>
          <p:spPr>
            <a:xfrm flipV="1">
              <a:off x="2423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55" name="Straight Connector 254"/>
            <p:cNvCxnSpPr/>
            <p:nvPr userDrawn="1"/>
          </p:nvCxnSpPr>
          <p:spPr>
            <a:xfrm flipV="1">
              <a:off x="25146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p:cNvCxnSpPr/>
            <p:nvPr userDrawn="1"/>
          </p:nvCxnSpPr>
          <p:spPr>
            <a:xfrm flipV="1">
              <a:off x="2606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userDrawn="1"/>
          </p:nvCxnSpPr>
          <p:spPr>
            <a:xfrm flipV="1">
              <a:off x="2697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userDrawn="1"/>
          </p:nvCxnSpPr>
          <p:spPr>
            <a:xfrm flipV="1">
              <a:off x="2788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userDrawn="1"/>
          </p:nvCxnSpPr>
          <p:spPr>
            <a:xfrm flipV="1">
              <a:off x="2880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userDrawn="1"/>
          </p:nvCxnSpPr>
          <p:spPr>
            <a:xfrm flipV="1">
              <a:off x="29718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userDrawn="1"/>
          </p:nvCxnSpPr>
          <p:spPr>
            <a:xfrm flipV="1">
              <a:off x="3063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userDrawn="1"/>
          </p:nvCxnSpPr>
          <p:spPr>
            <a:xfrm flipV="1">
              <a:off x="3154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3" name="Straight Connector 262"/>
            <p:cNvCxnSpPr/>
            <p:nvPr userDrawn="1"/>
          </p:nvCxnSpPr>
          <p:spPr>
            <a:xfrm flipV="1">
              <a:off x="3246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4" name="Straight Connector 263"/>
            <p:cNvCxnSpPr/>
            <p:nvPr userDrawn="1"/>
          </p:nvCxnSpPr>
          <p:spPr>
            <a:xfrm flipV="1">
              <a:off x="3337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5" name="Straight Connector 264"/>
            <p:cNvCxnSpPr/>
            <p:nvPr userDrawn="1"/>
          </p:nvCxnSpPr>
          <p:spPr>
            <a:xfrm flipV="1">
              <a:off x="34290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userDrawn="1"/>
          </p:nvCxnSpPr>
          <p:spPr>
            <a:xfrm flipV="1">
              <a:off x="3520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userDrawn="1"/>
          </p:nvCxnSpPr>
          <p:spPr>
            <a:xfrm flipV="1">
              <a:off x="3611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userDrawn="1"/>
          </p:nvCxnSpPr>
          <p:spPr>
            <a:xfrm flipV="1">
              <a:off x="3703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userDrawn="1"/>
          </p:nvCxnSpPr>
          <p:spPr>
            <a:xfrm flipV="1">
              <a:off x="3794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userDrawn="1"/>
          </p:nvCxnSpPr>
          <p:spPr>
            <a:xfrm flipV="1">
              <a:off x="38862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userDrawn="1"/>
          </p:nvCxnSpPr>
          <p:spPr>
            <a:xfrm flipV="1">
              <a:off x="3977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2" name="Straight Connector 271"/>
            <p:cNvCxnSpPr/>
            <p:nvPr userDrawn="1"/>
          </p:nvCxnSpPr>
          <p:spPr>
            <a:xfrm flipV="1">
              <a:off x="4069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3" name="Straight Connector 272"/>
            <p:cNvCxnSpPr/>
            <p:nvPr userDrawn="1"/>
          </p:nvCxnSpPr>
          <p:spPr>
            <a:xfrm flipV="1">
              <a:off x="4160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4" name="Straight Connector 273"/>
            <p:cNvCxnSpPr/>
            <p:nvPr userDrawn="1"/>
          </p:nvCxnSpPr>
          <p:spPr>
            <a:xfrm flipV="1">
              <a:off x="4251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5" name="Straight Connector 274"/>
            <p:cNvCxnSpPr/>
            <p:nvPr userDrawn="1"/>
          </p:nvCxnSpPr>
          <p:spPr>
            <a:xfrm flipV="1">
              <a:off x="43434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6" name="Straight Connector 275"/>
            <p:cNvCxnSpPr/>
            <p:nvPr userDrawn="1"/>
          </p:nvCxnSpPr>
          <p:spPr>
            <a:xfrm flipV="1">
              <a:off x="4434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7" name="Straight Connector 276"/>
            <p:cNvCxnSpPr/>
            <p:nvPr userDrawn="1"/>
          </p:nvCxnSpPr>
          <p:spPr>
            <a:xfrm flipV="1">
              <a:off x="4526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8" name="Straight Connector 277"/>
            <p:cNvCxnSpPr/>
            <p:nvPr userDrawn="1"/>
          </p:nvCxnSpPr>
          <p:spPr>
            <a:xfrm flipV="1">
              <a:off x="4617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9" name="Straight Connector 278"/>
            <p:cNvCxnSpPr/>
            <p:nvPr userDrawn="1"/>
          </p:nvCxnSpPr>
          <p:spPr>
            <a:xfrm flipV="1">
              <a:off x="4709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0" name="Straight Connector 279"/>
            <p:cNvCxnSpPr/>
            <p:nvPr userDrawn="1"/>
          </p:nvCxnSpPr>
          <p:spPr>
            <a:xfrm flipV="1">
              <a:off x="48006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1" name="Straight Connector 280"/>
            <p:cNvCxnSpPr/>
            <p:nvPr userDrawn="1"/>
          </p:nvCxnSpPr>
          <p:spPr>
            <a:xfrm flipV="1">
              <a:off x="4892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2" name="Straight Connector 281"/>
            <p:cNvCxnSpPr/>
            <p:nvPr userDrawn="1"/>
          </p:nvCxnSpPr>
          <p:spPr>
            <a:xfrm flipV="1">
              <a:off x="4983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3" name="Straight Connector 282"/>
            <p:cNvCxnSpPr/>
            <p:nvPr userDrawn="1"/>
          </p:nvCxnSpPr>
          <p:spPr>
            <a:xfrm flipV="1">
              <a:off x="5074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userDrawn="1"/>
          </p:nvCxnSpPr>
          <p:spPr>
            <a:xfrm flipV="1">
              <a:off x="5166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5" name="Straight Connector 284"/>
            <p:cNvCxnSpPr/>
            <p:nvPr userDrawn="1"/>
          </p:nvCxnSpPr>
          <p:spPr>
            <a:xfrm flipV="1">
              <a:off x="52578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6" name="Straight Connector 285"/>
            <p:cNvCxnSpPr/>
            <p:nvPr userDrawn="1"/>
          </p:nvCxnSpPr>
          <p:spPr>
            <a:xfrm flipV="1">
              <a:off x="5349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7" name="Straight Connector 286"/>
            <p:cNvCxnSpPr/>
            <p:nvPr userDrawn="1"/>
          </p:nvCxnSpPr>
          <p:spPr>
            <a:xfrm flipV="1">
              <a:off x="5440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8" name="Straight Connector 287"/>
            <p:cNvCxnSpPr/>
            <p:nvPr userDrawn="1"/>
          </p:nvCxnSpPr>
          <p:spPr>
            <a:xfrm flipV="1">
              <a:off x="5532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9" name="Straight Connector 288"/>
            <p:cNvCxnSpPr/>
            <p:nvPr userDrawn="1"/>
          </p:nvCxnSpPr>
          <p:spPr>
            <a:xfrm flipV="1">
              <a:off x="5623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0" name="Straight Connector 289"/>
            <p:cNvCxnSpPr/>
            <p:nvPr userDrawn="1"/>
          </p:nvCxnSpPr>
          <p:spPr>
            <a:xfrm flipV="1">
              <a:off x="57150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1" name="Straight Connector 290"/>
            <p:cNvCxnSpPr/>
            <p:nvPr userDrawn="1"/>
          </p:nvCxnSpPr>
          <p:spPr>
            <a:xfrm flipV="1">
              <a:off x="5806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userDrawn="1"/>
          </p:nvCxnSpPr>
          <p:spPr>
            <a:xfrm flipV="1">
              <a:off x="5897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userDrawn="1"/>
          </p:nvCxnSpPr>
          <p:spPr>
            <a:xfrm flipV="1">
              <a:off x="5989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userDrawn="1"/>
          </p:nvCxnSpPr>
          <p:spPr>
            <a:xfrm flipV="1">
              <a:off x="6080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userDrawn="1"/>
          </p:nvCxnSpPr>
          <p:spPr>
            <a:xfrm flipV="1">
              <a:off x="61722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userDrawn="1"/>
          </p:nvCxnSpPr>
          <p:spPr>
            <a:xfrm flipV="1">
              <a:off x="6263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7" name="Straight Connector 296"/>
            <p:cNvCxnSpPr/>
            <p:nvPr userDrawn="1"/>
          </p:nvCxnSpPr>
          <p:spPr>
            <a:xfrm flipV="1">
              <a:off x="6355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8" name="Straight Connector 297"/>
            <p:cNvCxnSpPr/>
            <p:nvPr userDrawn="1"/>
          </p:nvCxnSpPr>
          <p:spPr>
            <a:xfrm flipV="1">
              <a:off x="6446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9" name="Straight Connector 298"/>
            <p:cNvCxnSpPr/>
            <p:nvPr userDrawn="1"/>
          </p:nvCxnSpPr>
          <p:spPr>
            <a:xfrm flipV="1">
              <a:off x="6537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0" name="Straight Connector 299"/>
            <p:cNvCxnSpPr/>
            <p:nvPr userDrawn="1"/>
          </p:nvCxnSpPr>
          <p:spPr>
            <a:xfrm flipV="1">
              <a:off x="66294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1" name="Straight Connector 300"/>
            <p:cNvCxnSpPr/>
            <p:nvPr userDrawn="1"/>
          </p:nvCxnSpPr>
          <p:spPr>
            <a:xfrm flipV="1">
              <a:off x="6720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2" name="Straight Connector 301"/>
            <p:cNvCxnSpPr/>
            <p:nvPr userDrawn="1"/>
          </p:nvCxnSpPr>
          <p:spPr>
            <a:xfrm flipV="1">
              <a:off x="6812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3" name="Straight Connector 302"/>
            <p:cNvCxnSpPr/>
            <p:nvPr userDrawn="1"/>
          </p:nvCxnSpPr>
          <p:spPr>
            <a:xfrm flipV="1">
              <a:off x="6903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4" name="Straight Connector 303"/>
            <p:cNvCxnSpPr/>
            <p:nvPr userDrawn="1"/>
          </p:nvCxnSpPr>
          <p:spPr>
            <a:xfrm flipV="1">
              <a:off x="6995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userDrawn="1"/>
          </p:nvCxnSpPr>
          <p:spPr>
            <a:xfrm flipV="1">
              <a:off x="70866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userDrawn="1"/>
          </p:nvCxnSpPr>
          <p:spPr>
            <a:xfrm flipV="1">
              <a:off x="7178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7" name="Straight Connector 306"/>
            <p:cNvCxnSpPr/>
            <p:nvPr userDrawn="1"/>
          </p:nvCxnSpPr>
          <p:spPr>
            <a:xfrm flipV="1">
              <a:off x="7269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userDrawn="1"/>
          </p:nvCxnSpPr>
          <p:spPr>
            <a:xfrm flipV="1">
              <a:off x="7360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userDrawn="1"/>
          </p:nvCxnSpPr>
          <p:spPr>
            <a:xfrm flipV="1">
              <a:off x="7452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0" name="Straight Connector 309"/>
            <p:cNvCxnSpPr/>
            <p:nvPr userDrawn="1"/>
          </p:nvCxnSpPr>
          <p:spPr>
            <a:xfrm flipV="1">
              <a:off x="75438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userDrawn="1"/>
          </p:nvCxnSpPr>
          <p:spPr>
            <a:xfrm flipV="1">
              <a:off x="7635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userDrawn="1"/>
          </p:nvCxnSpPr>
          <p:spPr>
            <a:xfrm flipV="1">
              <a:off x="7726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3" name="Straight Connector 312"/>
            <p:cNvCxnSpPr/>
            <p:nvPr userDrawn="1"/>
          </p:nvCxnSpPr>
          <p:spPr>
            <a:xfrm flipV="1">
              <a:off x="7818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4" name="Straight Connector 313"/>
            <p:cNvCxnSpPr/>
            <p:nvPr userDrawn="1"/>
          </p:nvCxnSpPr>
          <p:spPr>
            <a:xfrm flipV="1">
              <a:off x="7909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5" name="Straight Connector 314"/>
            <p:cNvCxnSpPr/>
            <p:nvPr userDrawn="1"/>
          </p:nvCxnSpPr>
          <p:spPr>
            <a:xfrm flipV="1">
              <a:off x="80010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userDrawn="1"/>
          </p:nvCxnSpPr>
          <p:spPr>
            <a:xfrm flipV="1">
              <a:off x="8092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userDrawn="1"/>
          </p:nvCxnSpPr>
          <p:spPr>
            <a:xfrm flipV="1">
              <a:off x="8183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userDrawn="1"/>
          </p:nvCxnSpPr>
          <p:spPr>
            <a:xfrm flipV="1">
              <a:off x="8275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9" name="Straight Connector 318"/>
            <p:cNvCxnSpPr/>
            <p:nvPr userDrawn="1"/>
          </p:nvCxnSpPr>
          <p:spPr>
            <a:xfrm flipV="1">
              <a:off x="8366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0" name="Straight Connector 319"/>
            <p:cNvCxnSpPr/>
            <p:nvPr userDrawn="1"/>
          </p:nvCxnSpPr>
          <p:spPr>
            <a:xfrm flipV="1">
              <a:off x="84582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1" name="Straight Connector 320"/>
            <p:cNvCxnSpPr/>
            <p:nvPr userDrawn="1"/>
          </p:nvCxnSpPr>
          <p:spPr>
            <a:xfrm flipV="1">
              <a:off x="8549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2" name="Straight Connector 321"/>
            <p:cNvCxnSpPr/>
            <p:nvPr userDrawn="1"/>
          </p:nvCxnSpPr>
          <p:spPr>
            <a:xfrm flipV="1">
              <a:off x="8641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3" name="Straight Connector 322"/>
            <p:cNvCxnSpPr/>
            <p:nvPr userDrawn="1"/>
          </p:nvCxnSpPr>
          <p:spPr>
            <a:xfrm flipV="1">
              <a:off x="8732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4" name="Straight Connector 323"/>
            <p:cNvCxnSpPr/>
            <p:nvPr userDrawn="1"/>
          </p:nvCxnSpPr>
          <p:spPr>
            <a:xfrm flipV="1">
              <a:off x="8823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userDrawn="1"/>
          </p:nvCxnSpPr>
          <p:spPr>
            <a:xfrm flipV="1">
              <a:off x="89154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userDrawn="1"/>
          </p:nvCxnSpPr>
          <p:spPr>
            <a:xfrm flipV="1">
              <a:off x="9006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userDrawn="1"/>
          </p:nvCxnSpPr>
          <p:spPr>
            <a:xfrm flipV="1">
              <a:off x="9098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userDrawn="1"/>
          </p:nvCxnSpPr>
          <p:spPr>
            <a:xfrm flipV="1">
              <a:off x="9189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userDrawn="1"/>
          </p:nvCxnSpPr>
          <p:spPr>
            <a:xfrm flipV="1">
              <a:off x="9281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userDrawn="1"/>
          </p:nvCxnSpPr>
          <p:spPr>
            <a:xfrm flipV="1">
              <a:off x="93726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1" name="Straight Connector 330"/>
            <p:cNvCxnSpPr/>
            <p:nvPr userDrawn="1"/>
          </p:nvCxnSpPr>
          <p:spPr>
            <a:xfrm flipV="1">
              <a:off x="9464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2" name="Straight Connector 331"/>
            <p:cNvCxnSpPr/>
            <p:nvPr userDrawn="1"/>
          </p:nvCxnSpPr>
          <p:spPr>
            <a:xfrm flipV="1">
              <a:off x="9555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3" name="Straight Connector 332"/>
            <p:cNvCxnSpPr/>
            <p:nvPr userDrawn="1"/>
          </p:nvCxnSpPr>
          <p:spPr>
            <a:xfrm flipV="1">
              <a:off x="9646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4" name="Straight Connector 333"/>
            <p:cNvCxnSpPr/>
            <p:nvPr userDrawn="1"/>
          </p:nvCxnSpPr>
          <p:spPr>
            <a:xfrm flipV="1">
              <a:off x="9738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5" name="Straight Connector 334"/>
            <p:cNvCxnSpPr/>
            <p:nvPr userDrawn="1"/>
          </p:nvCxnSpPr>
          <p:spPr>
            <a:xfrm flipV="1">
              <a:off x="98298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6" name="Straight Connector 335"/>
            <p:cNvCxnSpPr/>
            <p:nvPr userDrawn="1"/>
          </p:nvCxnSpPr>
          <p:spPr>
            <a:xfrm flipV="1">
              <a:off x="9921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7" name="Straight Connector 336"/>
            <p:cNvCxnSpPr/>
            <p:nvPr userDrawn="1"/>
          </p:nvCxnSpPr>
          <p:spPr>
            <a:xfrm flipV="1">
              <a:off x="10012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8" name="Straight Connector 337"/>
            <p:cNvCxnSpPr/>
            <p:nvPr userDrawn="1"/>
          </p:nvCxnSpPr>
          <p:spPr>
            <a:xfrm flipV="1">
              <a:off x="10104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9" name="Straight Connector 338"/>
            <p:cNvCxnSpPr/>
            <p:nvPr userDrawn="1"/>
          </p:nvCxnSpPr>
          <p:spPr>
            <a:xfrm flipV="1">
              <a:off x="10195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0" name="Straight Connector 339"/>
            <p:cNvCxnSpPr/>
            <p:nvPr userDrawn="1"/>
          </p:nvCxnSpPr>
          <p:spPr>
            <a:xfrm flipV="1">
              <a:off x="102870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1" name="Straight Connector 340"/>
            <p:cNvCxnSpPr/>
            <p:nvPr userDrawn="1"/>
          </p:nvCxnSpPr>
          <p:spPr>
            <a:xfrm flipV="1">
              <a:off x="10378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2" name="Straight Connector 341"/>
            <p:cNvCxnSpPr/>
            <p:nvPr userDrawn="1"/>
          </p:nvCxnSpPr>
          <p:spPr>
            <a:xfrm flipV="1">
              <a:off x="10469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3" name="Straight Connector 342"/>
            <p:cNvCxnSpPr/>
            <p:nvPr userDrawn="1"/>
          </p:nvCxnSpPr>
          <p:spPr>
            <a:xfrm flipV="1">
              <a:off x="10561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4" name="Straight Connector 343"/>
            <p:cNvCxnSpPr/>
            <p:nvPr userDrawn="1"/>
          </p:nvCxnSpPr>
          <p:spPr>
            <a:xfrm flipV="1">
              <a:off x="10652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5" name="Straight Connector 344"/>
            <p:cNvCxnSpPr/>
            <p:nvPr userDrawn="1"/>
          </p:nvCxnSpPr>
          <p:spPr>
            <a:xfrm flipV="1">
              <a:off x="107442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6" name="Straight Connector 345"/>
            <p:cNvCxnSpPr/>
            <p:nvPr userDrawn="1"/>
          </p:nvCxnSpPr>
          <p:spPr>
            <a:xfrm flipV="1">
              <a:off x="10835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7" name="Straight Connector 346"/>
            <p:cNvCxnSpPr/>
            <p:nvPr userDrawn="1"/>
          </p:nvCxnSpPr>
          <p:spPr>
            <a:xfrm flipV="1">
              <a:off x="10927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8" name="Straight Connector 347"/>
            <p:cNvCxnSpPr/>
            <p:nvPr userDrawn="1"/>
          </p:nvCxnSpPr>
          <p:spPr>
            <a:xfrm flipV="1">
              <a:off x="11018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9" name="Straight Connector 348"/>
            <p:cNvCxnSpPr/>
            <p:nvPr userDrawn="1"/>
          </p:nvCxnSpPr>
          <p:spPr>
            <a:xfrm flipV="1">
              <a:off x="11109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userDrawn="1"/>
          </p:nvCxnSpPr>
          <p:spPr>
            <a:xfrm flipV="1">
              <a:off x="112014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userDrawn="1"/>
          </p:nvCxnSpPr>
          <p:spPr>
            <a:xfrm flipV="1">
              <a:off x="11292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2" name="Straight Connector 351"/>
            <p:cNvCxnSpPr/>
            <p:nvPr userDrawn="1"/>
          </p:nvCxnSpPr>
          <p:spPr>
            <a:xfrm flipV="1">
              <a:off x="11384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3" name="Straight Connector 352"/>
            <p:cNvCxnSpPr/>
            <p:nvPr userDrawn="1"/>
          </p:nvCxnSpPr>
          <p:spPr>
            <a:xfrm flipV="1">
              <a:off x="11475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4" name="Straight Connector 353"/>
            <p:cNvCxnSpPr/>
            <p:nvPr userDrawn="1"/>
          </p:nvCxnSpPr>
          <p:spPr>
            <a:xfrm flipV="1">
              <a:off x="11567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5" name="Straight Connector 354"/>
            <p:cNvCxnSpPr/>
            <p:nvPr userDrawn="1"/>
          </p:nvCxnSpPr>
          <p:spPr>
            <a:xfrm flipV="1">
              <a:off x="116586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6" name="Straight Connector 355"/>
            <p:cNvCxnSpPr/>
            <p:nvPr userDrawn="1"/>
          </p:nvCxnSpPr>
          <p:spPr>
            <a:xfrm flipV="1">
              <a:off x="11750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7" name="Straight Connector 356"/>
            <p:cNvCxnSpPr/>
            <p:nvPr userDrawn="1"/>
          </p:nvCxnSpPr>
          <p:spPr>
            <a:xfrm flipV="1">
              <a:off x="11841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8" name="Straight Connector 357"/>
            <p:cNvCxnSpPr/>
            <p:nvPr userDrawn="1"/>
          </p:nvCxnSpPr>
          <p:spPr>
            <a:xfrm flipV="1">
              <a:off x="11932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9" name="Straight Connector 358"/>
            <p:cNvCxnSpPr/>
            <p:nvPr userDrawn="1"/>
          </p:nvCxnSpPr>
          <p:spPr>
            <a:xfrm flipV="1">
              <a:off x="12024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0" name="Straight Connector 359"/>
            <p:cNvCxnSpPr/>
            <p:nvPr userDrawn="1"/>
          </p:nvCxnSpPr>
          <p:spPr>
            <a:xfrm flipV="1">
              <a:off x="121158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1" name="Straight Connector 360"/>
            <p:cNvCxnSpPr/>
            <p:nvPr userDrawn="1"/>
          </p:nvCxnSpPr>
          <p:spPr>
            <a:xfrm flipV="1">
              <a:off x="12207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2" name="Straight Connector 361"/>
            <p:cNvCxnSpPr/>
            <p:nvPr userDrawn="1"/>
          </p:nvCxnSpPr>
          <p:spPr>
            <a:xfrm flipV="1">
              <a:off x="12298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3" name="Straight Connector 362"/>
            <p:cNvCxnSpPr/>
            <p:nvPr userDrawn="1"/>
          </p:nvCxnSpPr>
          <p:spPr>
            <a:xfrm flipV="1">
              <a:off x="12390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4" name="Straight Connector 363"/>
            <p:cNvCxnSpPr/>
            <p:nvPr userDrawn="1"/>
          </p:nvCxnSpPr>
          <p:spPr>
            <a:xfrm flipV="1">
              <a:off x="12481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5" name="Straight Connector 364"/>
            <p:cNvCxnSpPr/>
            <p:nvPr userDrawn="1"/>
          </p:nvCxnSpPr>
          <p:spPr>
            <a:xfrm flipV="1">
              <a:off x="125730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6" name="Straight Connector 365"/>
            <p:cNvCxnSpPr/>
            <p:nvPr userDrawn="1"/>
          </p:nvCxnSpPr>
          <p:spPr>
            <a:xfrm flipV="1">
              <a:off x="12664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7" name="Straight Connector 366"/>
            <p:cNvCxnSpPr/>
            <p:nvPr userDrawn="1"/>
          </p:nvCxnSpPr>
          <p:spPr>
            <a:xfrm flipV="1">
              <a:off x="12755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8" name="Straight Connector 367"/>
            <p:cNvCxnSpPr/>
            <p:nvPr userDrawn="1"/>
          </p:nvCxnSpPr>
          <p:spPr>
            <a:xfrm flipV="1">
              <a:off x="12847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9" name="Straight Connector 368"/>
            <p:cNvCxnSpPr/>
            <p:nvPr userDrawn="1"/>
          </p:nvCxnSpPr>
          <p:spPr>
            <a:xfrm flipV="1">
              <a:off x="12938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70" name="Straight Connector 369"/>
            <p:cNvCxnSpPr/>
            <p:nvPr userDrawn="1"/>
          </p:nvCxnSpPr>
          <p:spPr>
            <a:xfrm flipV="1">
              <a:off x="130302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71" name="Straight Connector 370"/>
            <p:cNvCxnSpPr/>
            <p:nvPr userDrawn="1"/>
          </p:nvCxnSpPr>
          <p:spPr>
            <a:xfrm flipV="1">
              <a:off x="13121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72" name="Straight Connector 371"/>
            <p:cNvCxnSpPr/>
            <p:nvPr userDrawn="1"/>
          </p:nvCxnSpPr>
          <p:spPr>
            <a:xfrm flipV="1">
              <a:off x="13213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73" name="Straight Connector 372"/>
            <p:cNvCxnSpPr/>
            <p:nvPr userDrawn="1"/>
          </p:nvCxnSpPr>
          <p:spPr>
            <a:xfrm flipV="1">
              <a:off x="13304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74" name="Straight Connector 373"/>
            <p:cNvCxnSpPr/>
            <p:nvPr userDrawn="1"/>
          </p:nvCxnSpPr>
          <p:spPr>
            <a:xfrm flipV="1">
              <a:off x="13395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75" name="Straight Connector 374"/>
            <p:cNvCxnSpPr/>
            <p:nvPr userDrawn="1"/>
          </p:nvCxnSpPr>
          <p:spPr>
            <a:xfrm flipV="1">
              <a:off x="134874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76" name="Straight Connector 375"/>
            <p:cNvCxnSpPr/>
            <p:nvPr userDrawn="1"/>
          </p:nvCxnSpPr>
          <p:spPr>
            <a:xfrm flipV="1">
              <a:off x="13578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77" name="Straight Connector 376"/>
            <p:cNvCxnSpPr/>
            <p:nvPr userDrawn="1"/>
          </p:nvCxnSpPr>
          <p:spPr>
            <a:xfrm flipV="1">
              <a:off x="13670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grpSp>
          <p:nvGrpSpPr>
            <p:cNvPr id="378" name="Group 377"/>
            <p:cNvGrpSpPr/>
            <p:nvPr userDrawn="1"/>
          </p:nvGrpSpPr>
          <p:grpSpPr>
            <a:xfrm>
              <a:off x="13761720" y="457200"/>
              <a:ext cx="365760" cy="7315200"/>
              <a:chOff x="12999720" y="609600"/>
              <a:chExt cx="365760" cy="7315200"/>
            </a:xfrm>
          </p:grpSpPr>
          <p:cxnSp>
            <p:nvCxnSpPr>
              <p:cNvPr id="379" name="Straight Connector 378"/>
              <p:cNvCxnSpPr/>
              <p:nvPr userDrawn="1"/>
            </p:nvCxnSpPr>
            <p:spPr>
              <a:xfrm flipV="1">
                <a:off x="12999720" y="6096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80" name="Straight Connector 379"/>
              <p:cNvCxnSpPr/>
              <p:nvPr userDrawn="1"/>
            </p:nvCxnSpPr>
            <p:spPr>
              <a:xfrm flipV="1">
                <a:off x="13091160" y="6096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userDrawn="1"/>
            </p:nvCxnSpPr>
            <p:spPr>
              <a:xfrm flipV="1">
                <a:off x="13182600" y="6096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userDrawn="1"/>
            </p:nvCxnSpPr>
            <p:spPr>
              <a:xfrm flipV="1">
                <a:off x="13274040" y="6096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userDrawn="1"/>
            </p:nvCxnSpPr>
            <p:spPr>
              <a:xfrm flipV="1">
                <a:off x="13365480" y="6096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grpSp>
        <p:cxnSp>
          <p:nvCxnSpPr>
            <p:cNvPr id="384" name="Straight Connector 383"/>
            <p:cNvCxnSpPr/>
            <p:nvPr userDrawn="1"/>
          </p:nvCxnSpPr>
          <p:spPr>
            <a:xfrm>
              <a:off x="457200" y="5029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userDrawn="1"/>
          </p:nvCxnSpPr>
          <p:spPr>
            <a:xfrm>
              <a:off x="457200" y="5943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userDrawn="1"/>
          </p:nvCxnSpPr>
          <p:spPr>
            <a:xfrm>
              <a:off x="457200" y="6858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userDrawn="1"/>
          </p:nvCxnSpPr>
          <p:spPr>
            <a:xfrm>
              <a:off x="457200" y="7772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userDrawn="1"/>
          </p:nvCxnSpPr>
          <p:spPr>
            <a:xfrm>
              <a:off x="457200" y="9601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userDrawn="1"/>
          </p:nvCxnSpPr>
          <p:spPr>
            <a:xfrm>
              <a:off x="457200" y="10515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userDrawn="1"/>
          </p:nvCxnSpPr>
          <p:spPr>
            <a:xfrm>
              <a:off x="457200" y="11430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1" name="Straight Connector 390"/>
            <p:cNvCxnSpPr/>
            <p:nvPr userDrawn="1"/>
          </p:nvCxnSpPr>
          <p:spPr>
            <a:xfrm>
              <a:off x="457200" y="12344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2" name="Straight Connector 391"/>
            <p:cNvCxnSpPr/>
            <p:nvPr userDrawn="1"/>
          </p:nvCxnSpPr>
          <p:spPr>
            <a:xfrm>
              <a:off x="457200" y="8686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userDrawn="1"/>
          </p:nvCxnSpPr>
          <p:spPr>
            <a:xfrm>
              <a:off x="457200" y="13258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userDrawn="1"/>
          </p:nvCxnSpPr>
          <p:spPr>
            <a:xfrm>
              <a:off x="457200" y="14173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userDrawn="1"/>
          </p:nvCxnSpPr>
          <p:spPr>
            <a:xfrm>
              <a:off x="457200" y="15087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userDrawn="1"/>
          </p:nvCxnSpPr>
          <p:spPr>
            <a:xfrm>
              <a:off x="457200" y="16002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userDrawn="1"/>
          </p:nvCxnSpPr>
          <p:spPr>
            <a:xfrm>
              <a:off x="457200" y="16916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userDrawn="1"/>
          </p:nvCxnSpPr>
          <p:spPr>
            <a:xfrm>
              <a:off x="457200" y="18745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9" name="Straight Connector 398"/>
            <p:cNvCxnSpPr/>
            <p:nvPr userDrawn="1"/>
          </p:nvCxnSpPr>
          <p:spPr>
            <a:xfrm>
              <a:off x="457200" y="19659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0" name="Straight Connector 399"/>
            <p:cNvCxnSpPr/>
            <p:nvPr userDrawn="1"/>
          </p:nvCxnSpPr>
          <p:spPr>
            <a:xfrm>
              <a:off x="457200" y="21488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1" name="Straight Connector 400"/>
            <p:cNvCxnSpPr/>
            <p:nvPr userDrawn="1"/>
          </p:nvCxnSpPr>
          <p:spPr>
            <a:xfrm>
              <a:off x="457200" y="17830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userDrawn="1"/>
          </p:nvCxnSpPr>
          <p:spPr>
            <a:xfrm>
              <a:off x="457200" y="22402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userDrawn="1"/>
          </p:nvCxnSpPr>
          <p:spPr>
            <a:xfrm>
              <a:off x="457200" y="23317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userDrawn="1"/>
          </p:nvCxnSpPr>
          <p:spPr>
            <a:xfrm>
              <a:off x="457200" y="24231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userDrawn="1"/>
          </p:nvCxnSpPr>
          <p:spPr>
            <a:xfrm>
              <a:off x="457200" y="25146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userDrawn="1"/>
          </p:nvCxnSpPr>
          <p:spPr>
            <a:xfrm>
              <a:off x="457200" y="26060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userDrawn="1"/>
          </p:nvCxnSpPr>
          <p:spPr>
            <a:xfrm>
              <a:off x="457200" y="27889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8" name="Straight Connector 407"/>
            <p:cNvCxnSpPr/>
            <p:nvPr userDrawn="1"/>
          </p:nvCxnSpPr>
          <p:spPr>
            <a:xfrm>
              <a:off x="457200" y="28803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9" name="Straight Connector 408"/>
            <p:cNvCxnSpPr/>
            <p:nvPr userDrawn="1"/>
          </p:nvCxnSpPr>
          <p:spPr>
            <a:xfrm>
              <a:off x="457200" y="29718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0" name="Straight Connector 409"/>
            <p:cNvCxnSpPr/>
            <p:nvPr userDrawn="1"/>
          </p:nvCxnSpPr>
          <p:spPr>
            <a:xfrm>
              <a:off x="457200" y="30632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userDrawn="1"/>
          </p:nvCxnSpPr>
          <p:spPr>
            <a:xfrm>
              <a:off x="457200" y="26974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userDrawn="1"/>
          </p:nvCxnSpPr>
          <p:spPr>
            <a:xfrm>
              <a:off x="457200" y="31546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userDrawn="1"/>
          </p:nvCxnSpPr>
          <p:spPr>
            <a:xfrm>
              <a:off x="457200" y="32461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userDrawn="1"/>
          </p:nvCxnSpPr>
          <p:spPr>
            <a:xfrm>
              <a:off x="457200" y="33375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userDrawn="1"/>
          </p:nvCxnSpPr>
          <p:spPr>
            <a:xfrm>
              <a:off x="457200" y="34290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userDrawn="1"/>
          </p:nvCxnSpPr>
          <p:spPr>
            <a:xfrm>
              <a:off x="457200" y="35204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userDrawn="1"/>
          </p:nvCxnSpPr>
          <p:spPr>
            <a:xfrm>
              <a:off x="457200" y="37033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8" name="Straight Connector 417"/>
            <p:cNvCxnSpPr/>
            <p:nvPr userDrawn="1"/>
          </p:nvCxnSpPr>
          <p:spPr>
            <a:xfrm>
              <a:off x="457200" y="37947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9" name="Straight Connector 418"/>
            <p:cNvCxnSpPr/>
            <p:nvPr userDrawn="1"/>
          </p:nvCxnSpPr>
          <p:spPr>
            <a:xfrm>
              <a:off x="457200" y="38862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userDrawn="1"/>
          </p:nvCxnSpPr>
          <p:spPr>
            <a:xfrm>
              <a:off x="457200" y="39776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1" name="Straight Connector 420"/>
            <p:cNvCxnSpPr/>
            <p:nvPr userDrawn="1"/>
          </p:nvCxnSpPr>
          <p:spPr>
            <a:xfrm>
              <a:off x="457200" y="36118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2" name="Straight Connector 421"/>
            <p:cNvCxnSpPr/>
            <p:nvPr userDrawn="1"/>
          </p:nvCxnSpPr>
          <p:spPr>
            <a:xfrm>
              <a:off x="457200" y="40690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3" name="Straight Connector 422"/>
            <p:cNvCxnSpPr/>
            <p:nvPr userDrawn="1"/>
          </p:nvCxnSpPr>
          <p:spPr>
            <a:xfrm>
              <a:off x="457200" y="41605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userDrawn="1"/>
          </p:nvCxnSpPr>
          <p:spPr>
            <a:xfrm>
              <a:off x="457200" y="42519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userDrawn="1"/>
          </p:nvCxnSpPr>
          <p:spPr>
            <a:xfrm>
              <a:off x="457200" y="43434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6" name="Straight Connector 425"/>
            <p:cNvCxnSpPr/>
            <p:nvPr userDrawn="1"/>
          </p:nvCxnSpPr>
          <p:spPr>
            <a:xfrm>
              <a:off x="457200" y="44348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7" name="Straight Connector 426"/>
            <p:cNvCxnSpPr/>
            <p:nvPr userDrawn="1"/>
          </p:nvCxnSpPr>
          <p:spPr>
            <a:xfrm>
              <a:off x="457200" y="46177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8" name="Straight Connector 427"/>
            <p:cNvCxnSpPr/>
            <p:nvPr userDrawn="1"/>
          </p:nvCxnSpPr>
          <p:spPr>
            <a:xfrm>
              <a:off x="457200" y="47091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userDrawn="1"/>
          </p:nvCxnSpPr>
          <p:spPr>
            <a:xfrm>
              <a:off x="457200" y="48006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userDrawn="1"/>
          </p:nvCxnSpPr>
          <p:spPr>
            <a:xfrm>
              <a:off x="457200" y="48920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userDrawn="1"/>
          </p:nvCxnSpPr>
          <p:spPr>
            <a:xfrm>
              <a:off x="457200" y="45262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userDrawn="1"/>
          </p:nvCxnSpPr>
          <p:spPr>
            <a:xfrm>
              <a:off x="457200" y="49834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userDrawn="1"/>
          </p:nvCxnSpPr>
          <p:spPr>
            <a:xfrm>
              <a:off x="457200" y="50749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userDrawn="1"/>
          </p:nvCxnSpPr>
          <p:spPr>
            <a:xfrm>
              <a:off x="457200" y="51663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5" name="Straight Connector 434"/>
            <p:cNvCxnSpPr/>
            <p:nvPr userDrawn="1"/>
          </p:nvCxnSpPr>
          <p:spPr>
            <a:xfrm>
              <a:off x="457200" y="52578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6" name="Straight Connector 435"/>
            <p:cNvCxnSpPr/>
            <p:nvPr userDrawn="1"/>
          </p:nvCxnSpPr>
          <p:spPr>
            <a:xfrm>
              <a:off x="457200" y="53492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userDrawn="1"/>
          </p:nvCxnSpPr>
          <p:spPr>
            <a:xfrm>
              <a:off x="457200" y="55321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userDrawn="1"/>
          </p:nvCxnSpPr>
          <p:spPr>
            <a:xfrm>
              <a:off x="457200" y="56235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userDrawn="1"/>
          </p:nvCxnSpPr>
          <p:spPr>
            <a:xfrm>
              <a:off x="457200" y="57150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userDrawn="1"/>
          </p:nvCxnSpPr>
          <p:spPr>
            <a:xfrm>
              <a:off x="457200" y="58064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userDrawn="1"/>
          </p:nvCxnSpPr>
          <p:spPr>
            <a:xfrm>
              <a:off x="457200" y="54406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userDrawn="1"/>
          </p:nvCxnSpPr>
          <p:spPr>
            <a:xfrm>
              <a:off x="457200" y="58978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3" name="Straight Connector 442"/>
            <p:cNvCxnSpPr/>
            <p:nvPr userDrawn="1"/>
          </p:nvCxnSpPr>
          <p:spPr>
            <a:xfrm>
              <a:off x="457200" y="59893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4" name="Straight Connector 443"/>
            <p:cNvCxnSpPr/>
            <p:nvPr userDrawn="1"/>
          </p:nvCxnSpPr>
          <p:spPr>
            <a:xfrm>
              <a:off x="457200" y="60807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userDrawn="1"/>
          </p:nvCxnSpPr>
          <p:spPr>
            <a:xfrm>
              <a:off x="457200" y="62636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userDrawn="1"/>
          </p:nvCxnSpPr>
          <p:spPr>
            <a:xfrm>
              <a:off x="457200" y="64465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userDrawn="1"/>
          </p:nvCxnSpPr>
          <p:spPr>
            <a:xfrm>
              <a:off x="457200" y="65379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userDrawn="1"/>
          </p:nvCxnSpPr>
          <p:spPr>
            <a:xfrm>
              <a:off x="457200" y="66294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userDrawn="1"/>
          </p:nvCxnSpPr>
          <p:spPr>
            <a:xfrm>
              <a:off x="457200" y="67208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userDrawn="1"/>
          </p:nvCxnSpPr>
          <p:spPr>
            <a:xfrm>
              <a:off x="457200" y="63550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1" name="Straight Connector 450"/>
            <p:cNvCxnSpPr/>
            <p:nvPr userDrawn="1"/>
          </p:nvCxnSpPr>
          <p:spPr>
            <a:xfrm>
              <a:off x="457200" y="68122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2" name="Straight Connector 451"/>
            <p:cNvCxnSpPr/>
            <p:nvPr userDrawn="1"/>
          </p:nvCxnSpPr>
          <p:spPr>
            <a:xfrm>
              <a:off x="457200" y="69037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userDrawn="1"/>
          </p:nvCxnSpPr>
          <p:spPr>
            <a:xfrm>
              <a:off x="457200" y="69951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userDrawn="1"/>
          </p:nvCxnSpPr>
          <p:spPr>
            <a:xfrm>
              <a:off x="457200" y="70866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userDrawn="1"/>
          </p:nvCxnSpPr>
          <p:spPr>
            <a:xfrm>
              <a:off x="457200" y="71780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userDrawn="1"/>
          </p:nvCxnSpPr>
          <p:spPr>
            <a:xfrm>
              <a:off x="457200" y="73609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userDrawn="1"/>
          </p:nvCxnSpPr>
          <p:spPr>
            <a:xfrm>
              <a:off x="457200" y="74523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userDrawn="1"/>
          </p:nvCxnSpPr>
          <p:spPr>
            <a:xfrm>
              <a:off x="457200" y="75438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9" name="Straight Connector 458"/>
            <p:cNvCxnSpPr/>
            <p:nvPr userDrawn="1"/>
          </p:nvCxnSpPr>
          <p:spPr>
            <a:xfrm>
              <a:off x="457200" y="76352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60" name="Straight Connector 459"/>
            <p:cNvCxnSpPr/>
            <p:nvPr userDrawn="1"/>
          </p:nvCxnSpPr>
          <p:spPr>
            <a:xfrm>
              <a:off x="457200" y="72694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userDrawn="1"/>
          </p:nvCxnSpPr>
          <p:spPr>
            <a:xfrm>
              <a:off x="457200" y="77266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463" name="Rectangle 462"/>
            <p:cNvSpPr/>
            <p:nvPr userDrawn="1"/>
          </p:nvSpPr>
          <p:spPr>
            <a:xfrm>
              <a:off x="0" y="0"/>
              <a:ext cx="14630400" cy="8229600"/>
            </a:xfrm>
            <a:prstGeom prst="rect">
              <a:avLst/>
            </a:prstGeom>
            <a:solidFill>
              <a:schemeClr val="tx1">
                <a:alpha val="40000"/>
              </a:schemeClr>
            </a:solidFill>
          </p:spPr>
          <p:txBody>
            <a:bodyPr wrap="square" lIns="0" tIns="0" rIns="0" bIns="0" rtlCol="0" anchor="ctr">
              <a:spAutoFit/>
            </a:bodyPr>
            <a:lstStyle/>
            <a:p>
              <a:pPr algn="ctr"/>
              <a:endParaRPr lang="en-US" sz="1400" b="0" i="0" dirty="0">
                <a:solidFill>
                  <a:schemeClr val="bg2"/>
                </a:solidFill>
                <a:latin typeface="Arial Regular" charset="0"/>
              </a:endParaRPr>
            </a:p>
          </p:txBody>
        </p:sp>
        <p:grpSp>
          <p:nvGrpSpPr>
            <p:cNvPr id="475" name="Group 474"/>
            <p:cNvGrpSpPr/>
            <p:nvPr userDrawn="1"/>
          </p:nvGrpSpPr>
          <p:grpSpPr>
            <a:xfrm>
              <a:off x="914400" y="7899655"/>
              <a:ext cx="2713350" cy="220571"/>
              <a:chOff x="914400" y="7899655"/>
              <a:chExt cx="2713350" cy="220571"/>
            </a:xfrm>
          </p:grpSpPr>
          <p:sp>
            <p:nvSpPr>
              <p:cNvPr id="476"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a:t>
                </a:r>
                <a:r>
                  <a:rPr lang="en-US" sz="400" b="0" i="0" dirty="0">
                    <a:latin typeface="+mn-lt"/>
                    <a:ea typeface="IBM Plex Sans" charset="0"/>
                    <a:cs typeface="IBM Plex Sans" charset="0"/>
                  </a:rPr>
                  <a:t> </a:t>
                </a:r>
                <a:r>
                  <a:rPr lang="en-US" sz="799" b="0" i="0" dirty="0">
                    <a:latin typeface="+mn-lt"/>
                    <a:ea typeface="IBM Plex Sans" charset="0"/>
                    <a:cs typeface="IBM Plex Sans" charset="0"/>
                  </a:rPr>
                  <a:t>2018 IBM Corporation</a:t>
                </a:r>
                <a:r>
                  <a:rPr lang="en-US" sz="799" b="0" i="0" baseline="0" dirty="0">
                    <a:latin typeface="+mn-lt"/>
                    <a:ea typeface="IBM Plex Sans" charset="0"/>
                    <a:cs typeface="IBM Plex Sans" charset="0"/>
                  </a:rPr>
                  <a:t>              </a:t>
                </a:r>
                <a:r>
                  <a:rPr lang="en-US" sz="799" b="0" i="0" dirty="0">
                    <a:latin typeface="+mn-lt"/>
                    <a:ea typeface="IBM Plex Sans" charset="0"/>
                    <a:cs typeface="IBM Plex Sans" charset="0"/>
                  </a:rPr>
                  <a:t> </a:t>
                </a:r>
              </a:p>
            </p:txBody>
          </p:sp>
          <p:sp>
            <p:nvSpPr>
              <p:cNvPr id="477"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mn-lt"/>
                    <a:ea typeface="IBM Plex Sans" charset="0"/>
                    <a:cs typeface="IBM Plex Sans" charset="0"/>
                  </a:rPr>
                  <a:t> </a:t>
                </a:r>
                <a:fld id="{7C9968D1-C8E5-4FE3-AED4-7D4518C301B3}" type="datetime3">
                  <a:rPr lang="en-US" sz="799" b="0" i="0" smtClean="0">
                    <a:solidFill>
                      <a:schemeClr val="bg2">
                        <a:alpha val="60000"/>
                      </a:schemeClr>
                    </a:solidFill>
                    <a:latin typeface="+mn-lt"/>
                    <a:ea typeface="IBM Plex Sans" charset="0"/>
                    <a:cs typeface="IBM Plex Sans" charset="0"/>
                  </a:rPr>
                  <a:pPr marL="0" indent="0" fontAlgn="auto">
                    <a:spcBef>
                      <a:spcPts val="0"/>
                    </a:spcBef>
                    <a:spcAft>
                      <a:spcPts val="0"/>
                    </a:spcAft>
                    <a:tabLst/>
                    <a:defRPr/>
                  </a:pPr>
                  <a:t>30 April 2018</a:t>
                </a:fld>
                <a:endParaRPr lang="en-US" sz="799" b="0" i="0" dirty="0">
                  <a:solidFill>
                    <a:schemeClr val="bg2">
                      <a:alpha val="60000"/>
                    </a:schemeClr>
                  </a:solidFill>
                  <a:latin typeface="+mn-lt"/>
                  <a:ea typeface="IBM Plex Sans" charset="0"/>
                  <a:cs typeface="IBM Plex Sans" charset="0"/>
                </a:endParaRPr>
              </a:p>
            </p:txBody>
          </p:sp>
        </p:grpSp>
      </p:grpSp>
      <p:sp>
        <p:nvSpPr>
          <p:cNvPr id="479"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IBM Services</a:t>
            </a:r>
          </a:p>
        </p:txBody>
      </p:sp>
      <p:sp>
        <p:nvSpPr>
          <p:cNvPr id="480"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mn-lt"/>
                <a:ea typeface="IBM Plex Sans" charset="0"/>
                <a:cs typeface="IBM Plex Sans" charset="0"/>
              </a:rPr>
              <a:pPr algn="l"/>
              <a:t>‹#›</a:t>
            </a:fld>
            <a:endParaRPr lang="en-US" sz="800" b="0" i="0" dirty="0">
              <a:solidFill>
                <a:schemeClr val="bg2"/>
              </a:solidFill>
              <a:latin typeface="+mn-lt"/>
              <a:ea typeface="IBM Plex Sans" charset="0"/>
              <a:cs typeface="IBM Plex Sans" charset="0"/>
            </a:endParaRPr>
          </a:p>
        </p:txBody>
      </p:sp>
    </p:spTree>
  </p:cSld>
  <p:clrMapOvr>
    <a:masterClrMapping/>
  </p:clrMapOvr>
  <p:extLst mod="1">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ver Slide">
    <p:bg>
      <p:bgPr>
        <a:solidFill>
          <a:schemeClr val="accent2"/>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352494" y="7625253"/>
            <a:ext cx="570973" cy="231475"/>
          </a:xfrm>
          <a:prstGeom prst="rect">
            <a:avLst/>
          </a:prstGeom>
        </p:spPr>
      </p:pic>
      <p:sp>
        <p:nvSpPr>
          <p:cNvPr id="5" name="Title 4"/>
          <p:cNvSpPr>
            <a:spLocks noGrp="1"/>
          </p:cNvSpPr>
          <p:nvPr>
            <p:ph type="title"/>
          </p:nvPr>
        </p:nvSpPr>
        <p:spPr>
          <a:xfrm>
            <a:off x="11338560" y="1831411"/>
            <a:ext cx="2926080" cy="5596854"/>
          </a:xfrm>
        </p:spPr>
        <p:txBody>
          <a:bodyPr>
            <a:normAutofit/>
          </a:bodyPr>
          <a:lstStyle>
            <a:lvl1pPr>
              <a:lnSpc>
                <a:spcPct val="90000"/>
              </a:lnSpc>
              <a:defRPr sz="3600" b="1">
                <a:solidFill>
                  <a:schemeClr val="bg2"/>
                </a:solidFill>
              </a:defRPr>
            </a:lvl1pPr>
          </a:lstStyle>
          <a:p>
            <a:endParaRPr lang="en-US" dirty="0"/>
          </a:p>
        </p:txBody>
      </p:sp>
      <p:cxnSp>
        <p:nvCxnSpPr>
          <p:cNvPr id="11" name="Straight Connector 10"/>
          <p:cNvCxnSpPr/>
          <p:nvPr userDrawn="1"/>
        </p:nvCxnSpPr>
        <p:spPr>
          <a:xfrm>
            <a:off x="2737974" y="360680"/>
            <a:ext cx="0" cy="750824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386405" y="360680"/>
            <a:ext cx="0" cy="750824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717587" y="360680"/>
            <a:ext cx="0" cy="750824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365760" y="360680"/>
            <a:ext cx="0" cy="750824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5551851" y="360680"/>
            <a:ext cx="0" cy="750824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0965834" y="360680"/>
            <a:ext cx="0" cy="750824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2941" y="53122"/>
            <a:ext cx="2131024" cy="848563"/>
          </a:xfrm>
          <a:prstGeom prst="rect">
            <a:avLst/>
          </a:prstGeom>
        </p:spPr>
      </p:pic>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2"/>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52495" y="7626167"/>
            <a:ext cx="570972" cy="230561"/>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032941" y="53123"/>
            <a:ext cx="2131024" cy="848562"/>
          </a:xfrm>
          <a:prstGeom prst="rect">
            <a:avLst/>
          </a:prstGeom>
          <a:ln>
            <a:noFill/>
          </a:ln>
        </p:spPr>
      </p:pic>
      <p:sp>
        <p:nvSpPr>
          <p:cNvPr id="2" name="Title 1"/>
          <p:cNvSpPr>
            <a:spLocks noGrp="1"/>
          </p:cNvSpPr>
          <p:nvPr>
            <p:ph type="title" hasCustomPrompt="1"/>
          </p:nvPr>
        </p:nvSpPr>
        <p:spPr>
          <a:xfrm>
            <a:off x="11338560" y="1831411"/>
            <a:ext cx="2926080" cy="5596128"/>
          </a:xfrm>
        </p:spPr>
        <p:txBody>
          <a:bodyPr vert="horz" lIns="0" tIns="0" rIns="0" bIns="0" rtlCol="0" anchor="t">
            <a:normAutofit/>
          </a:bodyPr>
          <a:lstStyle>
            <a:lvl1pPr>
              <a:defRPr lang="en-US" sz="3600" b="1">
                <a:solidFill>
                  <a:srgbClr val="000000"/>
                </a:solidFill>
              </a:defRPr>
            </a:lvl1pPr>
          </a:lstStyle>
          <a:p>
            <a:pPr lvl="0"/>
            <a:r>
              <a:rPr lang="en-US" dirty="0"/>
              <a:t>Click to add title</a:t>
            </a:r>
          </a:p>
        </p:txBody>
      </p:sp>
      <p:cxnSp>
        <p:nvCxnSpPr>
          <p:cNvPr id="4" name="Straight Connector 3"/>
          <p:cNvCxnSpPr/>
          <p:nvPr userDrawn="1"/>
        </p:nvCxnSpPr>
        <p:spPr>
          <a:xfrm>
            <a:off x="2737974" y="360680"/>
            <a:ext cx="0" cy="750824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userDrawn="1"/>
        </p:nvCxnSpPr>
        <p:spPr>
          <a:xfrm>
            <a:off x="1386405" y="360680"/>
            <a:ext cx="0" cy="750824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a:off x="717587" y="360680"/>
            <a:ext cx="0" cy="750824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userDrawn="1"/>
        </p:nvCxnSpPr>
        <p:spPr>
          <a:xfrm>
            <a:off x="365760" y="360680"/>
            <a:ext cx="0" cy="750824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5551851" y="360680"/>
            <a:ext cx="0" cy="750824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10965834" y="360680"/>
            <a:ext cx="0" cy="750824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4567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4" y="7818135"/>
            <a:ext cx="566118" cy="228600"/>
          </a:xfrm>
          <a:prstGeom prst="rect">
            <a:avLst/>
          </a:prstGeom>
        </p:spPr>
      </p:pic>
      <p:grpSp>
        <p:nvGrpSpPr>
          <p:cNvPr id="20" name="Group 19"/>
          <p:cNvGrpSpPr/>
          <p:nvPr userDrawn="1"/>
        </p:nvGrpSpPr>
        <p:grpSpPr>
          <a:xfrm>
            <a:off x="914400" y="7899655"/>
            <a:ext cx="2713350" cy="220571"/>
            <a:chOff x="914400" y="7899655"/>
            <a:chExt cx="2713350" cy="220571"/>
          </a:xfrm>
        </p:grpSpPr>
        <p:sp>
          <p:nvSpPr>
            <p:cNvPr id="21"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a:t>
              </a:r>
              <a:r>
                <a:rPr lang="en-US" sz="400" b="0" i="0" dirty="0">
                  <a:latin typeface="+mn-lt"/>
                  <a:ea typeface="IBM Plex Sans" charset="0"/>
                  <a:cs typeface="IBM Plex Sans" charset="0"/>
                </a:rPr>
                <a:t> </a:t>
              </a:r>
              <a:r>
                <a:rPr lang="en-US" sz="799" b="0" i="0" dirty="0">
                  <a:latin typeface="+mn-lt"/>
                  <a:ea typeface="IBM Plex Sans" charset="0"/>
                  <a:cs typeface="IBM Plex Sans" charset="0"/>
                </a:rPr>
                <a:t>2018 IBM Corporation</a:t>
              </a:r>
              <a:r>
                <a:rPr lang="en-US" sz="799" b="0" i="0" baseline="0" dirty="0">
                  <a:latin typeface="+mn-lt"/>
                  <a:ea typeface="IBM Plex Sans" charset="0"/>
                  <a:cs typeface="IBM Plex Sans" charset="0"/>
                </a:rPr>
                <a:t>              </a:t>
              </a:r>
              <a:r>
                <a:rPr lang="en-US" sz="799" b="0" i="0" dirty="0">
                  <a:latin typeface="+mn-lt"/>
                  <a:ea typeface="IBM Plex Sans" charset="0"/>
                  <a:cs typeface="IBM Plex Sans" charset="0"/>
                </a:rPr>
                <a:t> </a:t>
              </a:r>
            </a:p>
          </p:txBody>
        </p:sp>
        <p:sp>
          <p:nvSpPr>
            <p:cNvPr id="22"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mn-lt"/>
                  <a:ea typeface="IBM Plex Sans" charset="0"/>
                  <a:cs typeface="IBM Plex Sans" charset="0"/>
                </a:rPr>
                <a:t> </a:t>
              </a:r>
              <a:fld id="{7C9968D1-C8E5-4FE3-AED4-7D4518C301B3}" type="datetime3">
                <a:rPr lang="en-US" sz="799" b="0" i="0" smtClean="0">
                  <a:solidFill>
                    <a:schemeClr val="bg2">
                      <a:alpha val="60000"/>
                    </a:schemeClr>
                  </a:solidFill>
                  <a:latin typeface="+mn-lt"/>
                  <a:ea typeface="IBM Plex Sans" charset="0"/>
                  <a:cs typeface="IBM Plex Sans" charset="0"/>
                </a:rPr>
                <a:pPr marL="0" indent="0" fontAlgn="auto">
                  <a:spcBef>
                    <a:spcPts val="0"/>
                  </a:spcBef>
                  <a:spcAft>
                    <a:spcPts val="0"/>
                  </a:spcAft>
                  <a:tabLst/>
                  <a:defRPr/>
                </a:pPr>
                <a:t>30 April 2018</a:t>
              </a:fld>
              <a:endParaRPr lang="en-US" sz="799" b="0" i="0" dirty="0">
                <a:solidFill>
                  <a:schemeClr val="bg2">
                    <a:alpha val="60000"/>
                  </a:schemeClr>
                </a:solidFill>
                <a:latin typeface="+mn-lt"/>
                <a:ea typeface="IBM Plex Sans" charset="0"/>
                <a:cs typeface="IBM Plex Sans" charset="0"/>
              </a:endParaRPr>
            </a:p>
          </p:txBody>
        </p:sp>
      </p:grpSp>
      <p:sp>
        <p:nvSpPr>
          <p:cNvPr id="23"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IBM Services</a:t>
            </a:r>
          </a:p>
        </p:txBody>
      </p:sp>
      <p:sp>
        <p:nvSpPr>
          <p:cNvPr id="24"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mn-lt"/>
                <a:ea typeface="IBM Plex Sans" charset="0"/>
                <a:cs typeface="IBM Plex Sans" charset="0"/>
              </a:rPr>
              <a:pPr algn="l"/>
              <a:t>‹#›</a:t>
            </a:fld>
            <a:endParaRPr lang="en-US" sz="800" b="0" i="0" dirty="0">
              <a:solidFill>
                <a:schemeClr val="bg2"/>
              </a:solidFill>
              <a:latin typeface="+mn-lt"/>
              <a:ea typeface="IBM Plex Sans" charset="0"/>
              <a:cs typeface="IBM Plex Sans" charset="0"/>
            </a:endParaRPr>
          </a:p>
        </p:txBody>
      </p:sp>
      <p:sp>
        <p:nvSpPr>
          <p:cNvPr id="11" name="Title 1"/>
          <p:cNvSpPr>
            <a:spLocks noGrp="1"/>
          </p:cNvSpPr>
          <p:nvPr>
            <p:ph type="title"/>
          </p:nvPr>
        </p:nvSpPr>
        <p:spPr>
          <a:xfrm>
            <a:off x="457200" y="685800"/>
            <a:ext cx="13716000" cy="1143000"/>
          </a:xfrm>
        </p:spPr>
        <p:txBody>
          <a:bodyPr/>
          <a:lstStyle/>
          <a:p>
            <a:r>
              <a:rPr lang="en-US" dirty="0"/>
              <a:t>Contents</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
        <p:nvSpPr>
          <p:cNvPr id="15" name="Content Placeholder 2"/>
          <p:cNvSpPr>
            <a:spLocks noGrp="1"/>
          </p:cNvSpPr>
          <p:nvPr>
            <p:ph idx="4294967295"/>
          </p:nvPr>
        </p:nvSpPr>
        <p:spPr>
          <a:xfrm>
            <a:off x="457200" y="2057400"/>
            <a:ext cx="6583680" cy="5257800"/>
          </a:xfrm>
        </p:spPr>
        <p:txBody>
          <a:bodyPr tIns="0"/>
          <a:lstStyle/>
          <a:p>
            <a:pPr marL="5945188" indent="-5943600" algn="just">
              <a:spcBef>
                <a:spcPts val="0"/>
              </a:spcBef>
            </a:pPr>
            <a:r>
              <a:rPr lang="en-US" b="1" dirty="0"/>
              <a:t>Part One	00</a:t>
            </a:r>
          </a:p>
          <a:p>
            <a:pPr marL="5945188" indent="-5943600" algn="just">
              <a:spcBef>
                <a:spcPts val="0"/>
              </a:spcBef>
            </a:pPr>
            <a:r>
              <a:rPr lang="en-US" dirty="0"/>
              <a:t>Section One	00</a:t>
            </a:r>
          </a:p>
          <a:p>
            <a:pPr marL="5945188" indent="-5943600" algn="just">
              <a:spcBef>
                <a:spcPts val="0"/>
              </a:spcBef>
            </a:pPr>
            <a:r>
              <a:rPr lang="en-US" dirty="0"/>
              <a:t>Section Two	00</a:t>
            </a:r>
          </a:p>
          <a:p>
            <a:pPr marL="5945188" indent="-5943600" algn="just">
              <a:spcBef>
                <a:spcPts val="0"/>
              </a:spcBef>
            </a:pPr>
            <a:r>
              <a:rPr lang="en-US" dirty="0"/>
              <a:t>Section Three	00</a:t>
            </a:r>
          </a:p>
          <a:p>
            <a:pPr marL="5945188" indent="-5943600" algn="just">
              <a:spcBef>
                <a:spcPts val="0"/>
              </a:spcBef>
            </a:pPr>
            <a:r>
              <a:rPr lang="en-US" dirty="0"/>
              <a:t>Section Four	00</a:t>
            </a:r>
          </a:p>
          <a:p>
            <a:pPr marL="5945188" indent="-5943600" algn="just">
              <a:spcBef>
                <a:spcPts val="0"/>
              </a:spcBef>
            </a:pPr>
            <a:endParaRPr lang="en-US" dirty="0"/>
          </a:p>
          <a:p>
            <a:pPr marL="5945188" indent="-5943600" algn="just">
              <a:spcBef>
                <a:spcPts val="0"/>
              </a:spcBef>
            </a:pPr>
            <a:r>
              <a:rPr lang="en-US" b="1" dirty="0"/>
              <a:t>Part Two	00</a:t>
            </a:r>
          </a:p>
          <a:p>
            <a:pPr marL="5945188" indent="-5943600" algn="just">
              <a:spcBef>
                <a:spcPts val="0"/>
              </a:spcBef>
            </a:pPr>
            <a:r>
              <a:rPr lang="en-US" dirty="0"/>
              <a:t>Section One	00</a:t>
            </a:r>
          </a:p>
          <a:p>
            <a:pPr marL="5945188" indent="-5943600" algn="just">
              <a:spcBef>
                <a:spcPts val="0"/>
              </a:spcBef>
            </a:pPr>
            <a:r>
              <a:rPr lang="en-US" dirty="0"/>
              <a:t>Section Two	00</a:t>
            </a:r>
          </a:p>
          <a:p>
            <a:pPr marL="5945188" indent="-5943600" algn="just">
              <a:spcBef>
                <a:spcPts val="0"/>
              </a:spcBef>
            </a:pPr>
            <a:endParaRPr lang="en-US" dirty="0"/>
          </a:p>
          <a:p>
            <a:pPr marL="5945188" indent="-5943600" algn="just">
              <a:spcBef>
                <a:spcPts val="0"/>
              </a:spcBef>
            </a:pPr>
            <a:r>
              <a:rPr lang="en-US" b="1" dirty="0"/>
              <a:t>Part Three	00</a:t>
            </a:r>
          </a:p>
          <a:p>
            <a:pPr marL="5945188" indent="-5943600" algn="just">
              <a:spcBef>
                <a:spcPts val="0"/>
              </a:spcBef>
            </a:pPr>
            <a:r>
              <a:rPr lang="en-US" dirty="0"/>
              <a:t>Section One	00</a:t>
            </a:r>
          </a:p>
          <a:p>
            <a:pPr marL="5945188" indent="-5943600" algn="just">
              <a:spcBef>
                <a:spcPts val="0"/>
              </a:spcBef>
            </a:pPr>
            <a:r>
              <a:rPr lang="en-US" dirty="0"/>
              <a:t>Section Two	00</a:t>
            </a:r>
          </a:p>
          <a:p>
            <a:pPr marL="5945188" indent="-5943600" algn="just">
              <a:spcBef>
                <a:spcPts val="0"/>
              </a:spcBef>
            </a:pPr>
            <a:r>
              <a:rPr lang="en-US" dirty="0"/>
              <a:t>Section Three	00</a:t>
            </a:r>
          </a:p>
          <a:p>
            <a:pPr marL="5945188" indent="-5943600" algn="just">
              <a:spcBef>
                <a:spcPts val="0"/>
              </a:spcBef>
            </a:pPr>
            <a:endParaRPr lang="en-US" dirty="0"/>
          </a:p>
        </p:txBody>
      </p:sp>
      <p:sp>
        <p:nvSpPr>
          <p:cNvPr id="16" name="Content Placeholder 3"/>
          <p:cNvSpPr>
            <a:spLocks noGrp="1"/>
          </p:cNvSpPr>
          <p:nvPr>
            <p:ph idx="4294967295"/>
          </p:nvPr>
        </p:nvSpPr>
        <p:spPr>
          <a:xfrm>
            <a:off x="7589520" y="2057400"/>
            <a:ext cx="6583680" cy="5257800"/>
          </a:xfrm>
        </p:spPr>
        <p:txBody>
          <a:bodyPr tIns="0"/>
          <a:lstStyle/>
          <a:p>
            <a:pPr marL="5945188" indent="-5943600" algn="just">
              <a:spcBef>
                <a:spcPts val="0"/>
              </a:spcBef>
            </a:pPr>
            <a:r>
              <a:rPr lang="en-US" b="1" dirty="0"/>
              <a:t>Part Four	00</a:t>
            </a:r>
          </a:p>
          <a:p>
            <a:pPr marL="5945188" indent="-5943600" algn="just">
              <a:spcBef>
                <a:spcPts val="0"/>
              </a:spcBef>
            </a:pPr>
            <a:r>
              <a:rPr lang="en-US" dirty="0"/>
              <a:t>Section One	00</a:t>
            </a:r>
          </a:p>
          <a:p>
            <a:pPr marL="5945188" indent="-5943600" algn="just">
              <a:spcBef>
                <a:spcPts val="0"/>
              </a:spcBef>
            </a:pPr>
            <a:r>
              <a:rPr lang="en-US" dirty="0"/>
              <a:t>Section Two	00</a:t>
            </a:r>
          </a:p>
          <a:p>
            <a:pPr marL="5945188" indent="-5943600" algn="just">
              <a:spcBef>
                <a:spcPts val="0"/>
              </a:spcBef>
            </a:pPr>
            <a:r>
              <a:rPr lang="en-US" dirty="0"/>
              <a:t>Section Three	00</a:t>
            </a:r>
          </a:p>
          <a:p>
            <a:pPr marL="5945188" indent="-5943600" algn="just">
              <a:spcBef>
                <a:spcPts val="0"/>
              </a:spcBef>
            </a:pPr>
            <a:endParaRPr lang="en-US" dirty="0"/>
          </a:p>
          <a:p>
            <a:pPr marL="5945188" indent="-5943600" algn="just">
              <a:spcBef>
                <a:spcPts val="0"/>
              </a:spcBef>
            </a:pPr>
            <a:r>
              <a:rPr lang="en-US" b="1" dirty="0"/>
              <a:t>Appendix	00</a:t>
            </a:r>
          </a:p>
          <a:p>
            <a:pPr marL="5945188" indent="-5943600" algn="just">
              <a:spcBef>
                <a:spcPts val="0"/>
              </a:spcBef>
            </a:pPr>
            <a:r>
              <a:rPr lang="en-US" dirty="0"/>
              <a:t>Section One	00</a:t>
            </a:r>
          </a:p>
          <a:p>
            <a:pPr marL="5945188" indent="-5943600" algn="just">
              <a:spcBef>
                <a:spcPts val="0"/>
              </a:spcBef>
            </a:pPr>
            <a:r>
              <a:rPr lang="en-US" dirty="0"/>
              <a:t>Section Two	00</a:t>
            </a:r>
          </a:p>
          <a:p>
            <a:pPr marL="5945188" indent="-5943600" algn="just">
              <a:spcBef>
                <a:spcPts val="0"/>
              </a:spcBef>
            </a:pPr>
            <a:endParaRPr lang="en-US" dirty="0"/>
          </a:p>
          <a:p>
            <a:pPr marL="5945188" indent="-5943600" algn="just">
              <a:spcBef>
                <a:spcPts val="0"/>
              </a:spcBef>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vider">
    <p:bg>
      <p:bgPr>
        <a:solidFill>
          <a:schemeClr val="accent2"/>
        </a:solidFill>
        <a:effectLst/>
      </p:bgPr>
    </p:bg>
    <p:spTree>
      <p:nvGrpSpPr>
        <p:cNvPr id="1" name=""/>
        <p:cNvGrpSpPr/>
        <p:nvPr/>
      </p:nvGrpSpPr>
      <p:grpSpPr>
        <a:xfrm>
          <a:off x="0" y="0"/>
          <a:ext cx="0" cy="0"/>
          <a:chOff x="0" y="0"/>
          <a:chExt cx="0" cy="0"/>
        </a:xfrm>
      </p:grpSpPr>
      <p:grpSp>
        <p:nvGrpSpPr>
          <p:cNvPr id="20" name="Group 19"/>
          <p:cNvGrpSpPr/>
          <p:nvPr userDrawn="1"/>
        </p:nvGrpSpPr>
        <p:grpSpPr>
          <a:xfrm>
            <a:off x="914400" y="7899655"/>
            <a:ext cx="2713350" cy="220571"/>
            <a:chOff x="914400" y="7899655"/>
            <a:chExt cx="2713350" cy="220571"/>
          </a:xfrm>
        </p:grpSpPr>
        <p:sp>
          <p:nvSpPr>
            <p:cNvPr id="21"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a:t>
              </a:r>
              <a:r>
                <a:rPr lang="en-US" sz="400" b="0" i="0" dirty="0">
                  <a:latin typeface="+mn-lt"/>
                  <a:ea typeface="IBM Plex Sans" charset="0"/>
                  <a:cs typeface="IBM Plex Sans" charset="0"/>
                </a:rPr>
                <a:t> </a:t>
              </a:r>
              <a:r>
                <a:rPr lang="en-US" sz="799" b="0" i="0" dirty="0">
                  <a:latin typeface="+mn-lt"/>
                  <a:ea typeface="IBM Plex Sans" charset="0"/>
                  <a:cs typeface="IBM Plex Sans" charset="0"/>
                </a:rPr>
                <a:t>2018 IBM Corporation</a:t>
              </a:r>
              <a:r>
                <a:rPr lang="en-US" sz="799" b="0" i="0" baseline="0" dirty="0">
                  <a:latin typeface="+mn-lt"/>
                  <a:ea typeface="IBM Plex Sans" charset="0"/>
                  <a:cs typeface="IBM Plex Sans" charset="0"/>
                </a:rPr>
                <a:t>              </a:t>
              </a:r>
              <a:r>
                <a:rPr lang="en-US" sz="799" b="0" i="0" dirty="0">
                  <a:latin typeface="+mn-lt"/>
                  <a:ea typeface="IBM Plex Sans" charset="0"/>
                  <a:cs typeface="IBM Plex Sans" charset="0"/>
                </a:rPr>
                <a:t> </a:t>
              </a:r>
            </a:p>
          </p:txBody>
        </p:sp>
        <p:sp>
          <p:nvSpPr>
            <p:cNvPr id="22"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mn-lt"/>
                  <a:ea typeface="IBM Plex Sans" charset="0"/>
                  <a:cs typeface="IBM Plex Sans" charset="0"/>
                </a:rPr>
                <a:t> </a:t>
              </a:r>
              <a:fld id="{7C9968D1-C8E5-4FE3-AED4-7D4518C301B3}" type="datetime3">
                <a:rPr lang="en-US" sz="799" b="0" i="0" smtClean="0">
                  <a:solidFill>
                    <a:schemeClr val="bg2">
                      <a:alpha val="60000"/>
                    </a:schemeClr>
                  </a:solidFill>
                  <a:latin typeface="+mn-lt"/>
                  <a:ea typeface="IBM Plex Sans" charset="0"/>
                  <a:cs typeface="IBM Plex Sans" charset="0"/>
                </a:rPr>
                <a:pPr marL="0" indent="0" fontAlgn="auto">
                  <a:spcBef>
                    <a:spcPts val="0"/>
                  </a:spcBef>
                  <a:spcAft>
                    <a:spcPts val="0"/>
                  </a:spcAft>
                  <a:tabLst/>
                  <a:defRPr/>
                </a:pPr>
                <a:t>30 April 2018</a:t>
              </a:fld>
              <a:endParaRPr lang="en-US" sz="799" b="0" i="0" dirty="0">
                <a:solidFill>
                  <a:schemeClr val="bg2">
                    <a:alpha val="60000"/>
                  </a:schemeClr>
                </a:solidFill>
                <a:latin typeface="+mn-lt"/>
                <a:ea typeface="IBM Plex Sans" charset="0"/>
                <a:cs typeface="IBM Plex Sans" charset="0"/>
              </a:endParaRPr>
            </a:p>
          </p:txBody>
        </p:sp>
      </p:grpSp>
      <p:sp>
        <p:nvSpPr>
          <p:cNvPr id="23"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IBM Services</a:t>
            </a:r>
          </a:p>
        </p:txBody>
      </p:sp>
      <p:sp>
        <p:nvSpPr>
          <p:cNvPr id="24"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mn-lt"/>
                <a:ea typeface="IBM Plex Sans" charset="0"/>
                <a:cs typeface="IBM Plex Sans" charset="0"/>
              </a:rPr>
              <a:pPr algn="l"/>
              <a:t>‹#›</a:t>
            </a:fld>
            <a:endParaRPr lang="en-US" sz="800" b="0" i="0" dirty="0">
              <a:solidFill>
                <a:schemeClr val="bg2"/>
              </a:solidFill>
              <a:latin typeface="+mn-lt"/>
              <a:ea typeface="IBM Plex Sans" charset="0"/>
              <a:cs typeface="IBM Plex Sans" charset="0"/>
            </a:endParaRPr>
          </a:p>
        </p:txBody>
      </p:sp>
      <p:sp>
        <p:nvSpPr>
          <p:cNvPr id="11" name="Title 1"/>
          <p:cNvSpPr>
            <a:spLocks noGrp="1"/>
          </p:cNvSpPr>
          <p:nvPr>
            <p:ph type="title"/>
          </p:nvPr>
        </p:nvSpPr>
        <p:spPr>
          <a:xfrm>
            <a:off x="457200" y="685800"/>
            <a:ext cx="13716000" cy="1143000"/>
          </a:xfrm>
        </p:spPr>
        <p:txBody>
          <a:bodyPr/>
          <a:lstStyle/>
          <a:p>
            <a:r>
              <a:rPr lang="en-US" dirty="0"/>
              <a:t>Contents</a:t>
            </a:r>
          </a:p>
        </p:txBody>
      </p:sp>
      <p:sp>
        <p:nvSpPr>
          <p:cNvPr id="12" name="Content Placeholder 2"/>
          <p:cNvSpPr>
            <a:spLocks noGrp="1"/>
          </p:cNvSpPr>
          <p:nvPr>
            <p:ph idx="4294967295"/>
          </p:nvPr>
        </p:nvSpPr>
        <p:spPr>
          <a:xfrm>
            <a:off x="457200" y="2057400"/>
            <a:ext cx="6583680" cy="5257800"/>
          </a:xfrm>
        </p:spPr>
        <p:txBody>
          <a:bodyPr tIns="0"/>
          <a:lstStyle/>
          <a:p>
            <a:pPr marL="5945188" indent="-5943600" algn="just">
              <a:spcBef>
                <a:spcPts val="0"/>
              </a:spcBef>
            </a:pPr>
            <a:r>
              <a:rPr lang="en-US" b="1" dirty="0"/>
              <a:t>Part One	00</a:t>
            </a:r>
          </a:p>
          <a:p>
            <a:pPr marL="5945188" indent="-5943600" algn="just">
              <a:spcBef>
                <a:spcPts val="0"/>
              </a:spcBef>
            </a:pPr>
            <a:r>
              <a:rPr lang="en-US" dirty="0"/>
              <a:t>Section One	00</a:t>
            </a:r>
          </a:p>
          <a:p>
            <a:pPr marL="5945188" indent="-5943600" algn="just">
              <a:spcBef>
                <a:spcPts val="0"/>
              </a:spcBef>
            </a:pPr>
            <a:r>
              <a:rPr lang="en-US" dirty="0"/>
              <a:t>Section Two	00</a:t>
            </a:r>
          </a:p>
          <a:p>
            <a:pPr marL="5945188" indent="-5943600" algn="just">
              <a:spcBef>
                <a:spcPts val="0"/>
              </a:spcBef>
            </a:pPr>
            <a:r>
              <a:rPr lang="en-US" dirty="0"/>
              <a:t>Section Three	00</a:t>
            </a:r>
          </a:p>
          <a:p>
            <a:pPr marL="5945188" indent="-5943600" algn="just">
              <a:spcBef>
                <a:spcPts val="0"/>
              </a:spcBef>
            </a:pPr>
            <a:r>
              <a:rPr lang="en-US" dirty="0"/>
              <a:t>Section Four	00</a:t>
            </a:r>
          </a:p>
          <a:p>
            <a:pPr marL="5945188" indent="-5943600" algn="just">
              <a:spcBef>
                <a:spcPts val="0"/>
              </a:spcBef>
            </a:pPr>
            <a:endParaRPr lang="en-US" dirty="0"/>
          </a:p>
          <a:p>
            <a:pPr marL="5945188" indent="-5943600" algn="just">
              <a:spcBef>
                <a:spcPts val="0"/>
              </a:spcBef>
            </a:pPr>
            <a:r>
              <a:rPr lang="en-US" b="1" dirty="0"/>
              <a:t>Part Two	00</a:t>
            </a:r>
          </a:p>
          <a:p>
            <a:pPr marL="5945188" indent="-5943600" algn="just">
              <a:spcBef>
                <a:spcPts val="0"/>
              </a:spcBef>
            </a:pPr>
            <a:r>
              <a:rPr lang="en-US" dirty="0"/>
              <a:t>Section One	00</a:t>
            </a:r>
          </a:p>
          <a:p>
            <a:pPr marL="5945188" indent="-5943600" algn="just">
              <a:spcBef>
                <a:spcPts val="0"/>
              </a:spcBef>
            </a:pPr>
            <a:r>
              <a:rPr lang="en-US" dirty="0"/>
              <a:t>Section Two	00</a:t>
            </a:r>
          </a:p>
          <a:p>
            <a:pPr marL="5945188" indent="-5943600" algn="just">
              <a:spcBef>
                <a:spcPts val="0"/>
              </a:spcBef>
            </a:pPr>
            <a:endParaRPr lang="en-US" dirty="0"/>
          </a:p>
          <a:p>
            <a:pPr marL="5945188" indent="-5943600" algn="just">
              <a:spcBef>
                <a:spcPts val="0"/>
              </a:spcBef>
            </a:pPr>
            <a:r>
              <a:rPr lang="en-US" b="1" dirty="0"/>
              <a:t>Part Three	00</a:t>
            </a:r>
          </a:p>
          <a:p>
            <a:pPr marL="5945188" indent="-5943600" algn="just">
              <a:spcBef>
                <a:spcPts val="0"/>
              </a:spcBef>
            </a:pPr>
            <a:r>
              <a:rPr lang="en-US" dirty="0"/>
              <a:t>Section One	00</a:t>
            </a:r>
          </a:p>
          <a:p>
            <a:pPr marL="5945188" indent="-5943600" algn="just">
              <a:spcBef>
                <a:spcPts val="0"/>
              </a:spcBef>
            </a:pPr>
            <a:r>
              <a:rPr lang="en-US" dirty="0"/>
              <a:t>Section Two	00</a:t>
            </a:r>
          </a:p>
          <a:p>
            <a:pPr marL="5945188" indent="-5943600" algn="just">
              <a:spcBef>
                <a:spcPts val="0"/>
              </a:spcBef>
            </a:pPr>
            <a:r>
              <a:rPr lang="en-US" dirty="0"/>
              <a:t>Section Three	00</a:t>
            </a:r>
          </a:p>
          <a:p>
            <a:pPr marL="5945188" indent="-5943600" algn="just">
              <a:spcBef>
                <a:spcPts val="0"/>
              </a:spcBef>
            </a:pPr>
            <a:endParaRPr lang="en-US" dirty="0"/>
          </a:p>
        </p:txBody>
      </p:sp>
      <p:sp>
        <p:nvSpPr>
          <p:cNvPr id="13" name="Content Placeholder 3"/>
          <p:cNvSpPr>
            <a:spLocks noGrp="1"/>
          </p:cNvSpPr>
          <p:nvPr>
            <p:ph idx="4294967295"/>
          </p:nvPr>
        </p:nvSpPr>
        <p:spPr>
          <a:xfrm>
            <a:off x="7589520" y="2057400"/>
            <a:ext cx="6583680" cy="5257800"/>
          </a:xfrm>
        </p:spPr>
        <p:txBody>
          <a:bodyPr tIns="0"/>
          <a:lstStyle/>
          <a:p>
            <a:pPr marL="5945188" indent="-5943600" algn="just">
              <a:spcBef>
                <a:spcPts val="0"/>
              </a:spcBef>
            </a:pPr>
            <a:r>
              <a:rPr lang="en-US" b="1" dirty="0"/>
              <a:t>Part Four	00</a:t>
            </a:r>
          </a:p>
          <a:p>
            <a:pPr marL="5945188" indent="-5943600" algn="just">
              <a:spcBef>
                <a:spcPts val="0"/>
              </a:spcBef>
            </a:pPr>
            <a:r>
              <a:rPr lang="en-US" dirty="0"/>
              <a:t>Section One	00</a:t>
            </a:r>
          </a:p>
          <a:p>
            <a:pPr marL="5945188" indent="-5943600" algn="just">
              <a:spcBef>
                <a:spcPts val="0"/>
              </a:spcBef>
            </a:pPr>
            <a:r>
              <a:rPr lang="en-US" dirty="0"/>
              <a:t>Section Two	00</a:t>
            </a:r>
          </a:p>
          <a:p>
            <a:pPr marL="5945188" indent="-5943600" algn="just">
              <a:spcBef>
                <a:spcPts val="0"/>
              </a:spcBef>
            </a:pPr>
            <a:r>
              <a:rPr lang="en-US" dirty="0"/>
              <a:t>Section Three	00</a:t>
            </a:r>
          </a:p>
          <a:p>
            <a:pPr marL="5945188" indent="-5943600" algn="just">
              <a:spcBef>
                <a:spcPts val="0"/>
              </a:spcBef>
            </a:pPr>
            <a:endParaRPr lang="en-US" dirty="0"/>
          </a:p>
          <a:p>
            <a:pPr marL="5945188" indent="-5943600" algn="just">
              <a:spcBef>
                <a:spcPts val="0"/>
              </a:spcBef>
            </a:pPr>
            <a:r>
              <a:rPr lang="en-US" b="1" dirty="0"/>
              <a:t>Appendix	00</a:t>
            </a:r>
          </a:p>
          <a:p>
            <a:pPr marL="5945188" indent="-5943600" algn="just">
              <a:spcBef>
                <a:spcPts val="0"/>
              </a:spcBef>
            </a:pPr>
            <a:r>
              <a:rPr lang="en-US" dirty="0"/>
              <a:t>Section One	00</a:t>
            </a:r>
          </a:p>
          <a:p>
            <a:pPr marL="5945188" indent="-5943600" algn="just">
              <a:spcBef>
                <a:spcPts val="0"/>
              </a:spcBef>
            </a:pPr>
            <a:r>
              <a:rPr lang="en-US" dirty="0"/>
              <a:t>Section Two	00</a:t>
            </a:r>
          </a:p>
          <a:p>
            <a:pPr marL="5945188" indent="-5943600" algn="just">
              <a:spcBef>
                <a:spcPts val="0"/>
              </a:spcBef>
            </a:pPr>
            <a:endParaRPr lang="en-US" dirty="0"/>
          </a:p>
          <a:p>
            <a:pPr marL="5945188" indent="-5943600" algn="just">
              <a:spcBef>
                <a:spcPts val="0"/>
              </a:spcBef>
            </a:pPr>
            <a:endParaRPr lang="en-US" dirty="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Divider">
    <p:bg>
      <p:bgPr>
        <a:solidFill>
          <a:schemeClr val="bg2"/>
        </a:solidFill>
        <a:effectLst/>
      </p:bgPr>
    </p:bg>
    <p:spTree>
      <p:nvGrpSpPr>
        <p:cNvPr id="1" name=""/>
        <p:cNvGrpSpPr/>
        <p:nvPr/>
      </p:nvGrpSpPr>
      <p:grpSpPr>
        <a:xfrm>
          <a:off x="0" y="0"/>
          <a:ext cx="0" cy="0"/>
          <a:chOff x="0" y="0"/>
          <a:chExt cx="0" cy="0"/>
        </a:xfrm>
      </p:grpSpPr>
      <p:grpSp>
        <p:nvGrpSpPr>
          <p:cNvPr id="20" name="Group 19"/>
          <p:cNvGrpSpPr/>
          <p:nvPr userDrawn="1"/>
        </p:nvGrpSpPr>
        <p:grpSpPr>
          <a:xfrm>
            <a:off x="914400" y="7899655"/>
            <a:ext cx="2713350" cy="220571"/>
            <a:chOff x="914400" y="7899655"/>
            <a:chExt cx="2713350" cy="220571"/>
          </a:xfrm>
        </p:grpSpPr>
        <p:sp>
          <p:nvSpPr>
            <p:cNvPr id="21"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2">
                      <a:lumMod val="25000"/>
                    </a:schemeClr>
                  </a:solidFill>
                  <a:latin typeface="+mn-lt"/>
                  <a:ea typeface="IBM Plex Sans" charset="0"/>
                  <a:cs typeface="IBM Plex Sans" charset="0"/>
                </a:rPr>
                <a:t>©</a:t>
              </a:r>
              <a:r>
                <a:rPr lang="en-US" sz="400" b="0" i="0" dirty="0">
                  <a:solidFill>
                    <a:schemeClr val="tx2">
                      <a:lumMod val="25000"/>
                    </a:schemeClr>
                  </a:solidFill>
                  <a:latin typeface="+mn-lt"/>
                  <a:ea typeface="IBM Plex Sans" charset="0"/>
                  <a:cs typeface="IBM Plex Sans" charset="0"/>
                </a:rPr>
                <a:t> </a:t>
              </a:r>
              <a:r>
                <a:rPr lang="en-US" sz="799" b="0" i="0" dirty="0">
                  <a:solidFill>
                    <a:schemeClr val="tx2">
                      <a:lumMod val="25000"/>
                    </a:schemeClr>
                  </a:solidFill>
                  <a:latin typeface="+mn-lt"/>
                  <a:ea typeface="IBM Plex Sans" charset="0"/>
                  <a:cs typeface="IBM Plex Sans" charset="0"/>
                </a:rPr>
                <a:t>2018 IBM Corporation</a:t>
              </a:r>
              <a:r>
                <a:rPr lang="en-US" sz="799" b="0" i="0" baseline="0" dirty="0">
                  <a:solidFill>
                    <a:schemeClr val="tx2">
                      <a:lumMod val="25000"/>
                    </a:schemeClr>
                  </a:solidFill>
                  <a:latin typeface="+mn-lt"/>
                  <a:ea typeface="IBM Plex Sans" charset="0"/>
                  <a:cs typeface="IBM Plex Sans" charset="0"/>
                </a:rPr>
                <a:t>              </a:t>
              </a:r>
              <a:r>
                <a:rPr lang="en-US" sz="799" b="0" i="0" dirty="0">
                  <a:solidFill>
                    <a:schemeClr val="tx2">
                      <a:lumMod val="25000"/>
                    </a:schemeClr>
                  </a:solidFill>
                  <a:latin typeface="+mn-lt"/>
                  <a:ea typeface="IBM Plex Sans" charset="0"/>
                  <a:cs typeface="IBM Plex Sans" charset="0"/>
                </a:rPr>
                <a:t> </a:t>
              </a:r>
            </a:p>
          </p:txBody>
        </p:sp>
        <p:sp>
          <p:nvSpPr>
            <p:cNvPr id="22"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tx2">
                      <a:lumMod val="25000"/>
                    </a:schemeClr>
                  </a:solidFill>
                  <a:latin typeface="+mn-lt"/>
                  <a:ea typeface="IBM Plex Sans" charset="0"/>
                  <a:cs typeface="IBM Plex Sans" charset="0"/>
                </a:rPr>
                <a:t> </a:t>
              </a:r>
              <a:fld id="{7C9968D1-C8E5-4FE3-AED4-7D4518C301B3}" type="datetime3">
                <a:rPr lang="en-US" sz="799" b="0" i="0" smtClean="0">
                  <a:solidFill>
                    <a:schemeClr val="tx2">
                      <a:lumMod val="25000"/>
                    </a:schemeClr>
                  </a:solidFill>
                  <a:latin typeface="+mn-lt"/>
                  <a:ea typeface="IBM Plex Sans" charset="0"/>
                  <a:cs typeface="IBM Plex Sans" charset="0"/>
                </a:rPr>
                <a:pPr marL="0" indent="0" fontAlgn="auto">
                  <a:spcBef>
                    <a:spcPts val="0"/>
                  </a:spcBef>
                  <a:spcAft>
                    <a:spcPts val="0"/>
                  </a:spcAft>
                  <a:tabLst/>
                  <a:defRPr/>
                </a:pPr>
                <a:t>30 April 2018</a:t>
              </a:fld>
              <a:endParaRPr lang="en-US" sz="799" b="0" i="0" dirty="0">
                <a:solidFill>
                  <a:schemeClr val="tx2">
                    <a:lumMod val="25000"/>
                  </a:schemeClr>
                </a:solidFill>
                <a:latin typeface="+mn-lt"/>
                <a:ea typeface="IBM Plex Sans" charset="0"/>
                <a:cs typeface="IBM Plex Sans" charset="0"/>
              </a:endParaRPr>
            </a:p>
          </p:txBody>
        </p:sp>
      </p:grpSp>
      <p:sp>
        <p:nvSpPr>
          <p:cNvPr id="23"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2">
                    <a:lumMod val="25000"/>
                  </a:schemeClr>
                </a:solidFill>
                <a:latin typeface="+mn-lt"/>
                <a:ea typeface="IBM Plex Sans" charset="0"/>
                <a:cs typeface="IBM Plex Sans" charset="0"/>
              </a:rPr>
              <a:t>IBM Services</a:t>
            </a:r>
          </a:p>
        </p:txBody>
      </p:sp>
      <p:sp>
        <p:nvSpPr>
          <p:cNvPr id="24"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tx2">
                    <a:lumMod val="25000"/>
                  </a:schemeClr>
                </a:solidFill>
                <a:latin typeface="+mn-lt"/>
                <a:ea typeface="IBM Plex Sans" charset="0"/>
                <a:cs typeface="IBM Plex Sans" charset="0"/>
              </a:rPr>
              <a:pPr algn="l"/>
              <a:t>‹#›</a:t>
            </a:fld>
            <a:endParaRPr lang="en-US" sz="800" b="0" i="0" dirty="0">
              <a:solidFill>
                <a:schemeClr val="tx2">
                  <a:lumMod val="25000"/>
                </a:schemeClr>
              </a:solidFill>
              <a:latin typeface="+mn-lt"/>
              <a:ea typeface="IBM Plex Sans" charset="0"/>
              <a:cs typeface="IBM Plex Sans" charset="0"/>
            </a:endParaRPr>
          </a:p>
        </p:txBody>
      </p:sp>
      <p:sp>
        <p:nvSpPr>
          <p:cNvPr id="15" name="Title 1"/>
          <p:cNvSpPr>
            <a:spLocks noGrp="1"/>
          </p:cNvSpPr>
          <p:nvPr>
            <p:ph type="title"/>
          </p:nvPr>
        </p:nvSpPr>
        <p:spPr>
          <a:xfrm>
            <a:off x="457200" y="685800"/>
            <a:ext cx="13716000" cy="1143000"/>
          </a:xfrm>
        </p:spPr>
        <p:txBody>
          <a:bodyPr/>
          <a:lstStyle>
            <a:lvl1pPr>
              <a:defRPr>
                <a:solidFill>
                  <a:schemeClr val="tx2">
                    <a:lumMod val="25000"/>
                  </a:schemeClr>
                </a:solidFill>
              </a:defRPr>
            </a:lvl1pPr>
          </a:lstStyle>
          <a:p>
            <a:r>
              <a:rPr lang="en-US" dirty="0"/>
              <a:t>Contents</a:t>
            </a:r>
          </a:p>
        </p:txBody>
      </p:sp>
      <p:sp>
        <p:nvSpPr>
          <p:cNvPr id="16" name="Content Placeholder 2"/>
          <p:cNvSpPr>
            <a:spLocks noGrp="1"/>
          </p:cNvSpPr>
          <p:nvPr>
            <p:ph idx="4294967295"/>
          </p:nvPr>
        </p:nvSpPr>
        <p:spPr>
          <a:xfrm>
            <a:off x="457200" y="2057400"/>
            <a:ext cx="6583680" cy="5257800"/>
          </a:xfrm>
        </p:spPr>
        <p:txBody>
          <a:bodyPr tIns="0"/>
          <a:lstStyle>
            <a:lvl1pPr>
              <a:defRPr>
                <a:solidFill>
                  <a:schemeClr val="tx2">
                    <a:lumMod val="25000"/>
                  </a:schemeClr>
                </a:solidFill>
              </a:defRPr>
            </a:lvl1pPr>
          </a:lstStyle>
          <a:p>
            <a:pPr marL="5945188" indent="-5943600" algn="just">
              <a:spcBef>
                <a:spcPts val="0"/>
              </a:spcBef>
            </a:pPr>
            <a:r>
              <a:rPr lang="en-US" dirty="0">
                <a:solidFill>
                  <a:schemeClr val="accent2"/>
                </a:solidFill>
              </a:rPr>
              <a:t>Part One	00</a:t>
            </a:r>
          </a:p>
          <a:p>
            <a:pPr marL="5945188" indent="-5943600" algn="just">
              <a:spcBef>
                <a:spcPts val="0"/>
              </a:spcBef>
            </a:pPr>
            <a:r>
              <a:rPr lang="en-US" dirty="0"/>
              <a:t>Section One	00</a:t>
            </a:r>
          </a:p>
          <a:p>
            <a:pPr marL="5945188" indent="-5943600" algn="just">
              <a:spcBef>
                <a:spcPts val="0"/>
              </a:spcBef>
            </a:pPr>
            <a:r>
              <a:rPr lang="en-US" dirty="0"/>
              <a:t>Section Two	00</a:t>
            </a:r>
          </a:p>
          <a:p>
            <a:pPr marL="5945188" indent="-5943600" algn="just">
              <a:spcBef>
                <a:spcPts val="0"/>
              </a:spcBef>
            </a:pPr>
            <a:r>
              <a:rPr lang="en-US" dirty="0"/>
              <a:t>Section Three	00</a:t>
            </a:r>
          </a:p>
          <a:p>
            <a:pPr marL="5945188" indent="-5943600" algn="just">
              <a:spcBef>
                <a:spcPts val="0"/>
              </a:spcBef>
            </a:pPr>
            <a:r>
              <a:rPr lang="en-US" dirty="0"/>
              <a:t>Section Four	00</a:t>
            </a:r>
          </a:p>
          <a:p>
            <a:pPr marL="5945188" indent="-5943600" algn="just">
              <a:spcBef>
                <a:spcPts val="0"/>
              </a:spcBef>
            </a:pPr>
            <a:endParaRPr lang="en-US" dirty="0"/>
          </a:p>
          <a:p>
            <a:pPr marL="5945188" indent="-5943600" algn="just">
              <a:spcBef>
                <a:spcPts val="0"/>
              </a:spcBef>
            </a:pPr>
            <a:r>
              <a:rPr lang="en-US" dirty="0">
                <a:solidFill>
                  <a:schemeClr val="accent2"/>
                </a:solidFill>
              </a:rPr>
              <a:t>Part Two	00</a:t>
            </a:r>
          </a:p>
          <a:p>
            <a:pPr marL="5945188" indent="-5943600" algn="just">
              <a:spcBef>
                <a:spcPts val="0"/>
              </a:spcBef>
            </a:pPr>
            <a:r>
              <a:rPr lang="en-US" dirty="0"/>
              <a:t>Section One	00</a:t>
            </a:r>
          </a:p>
          <a:p>
            <a:pPr marL="5945188" indent="-5943600" algn="just">
              <a:spcBef>
                <a:spcPts val="0"/>
              </a:spcBef>
            </a:pPr>
            <a:r>
              <a:rPr lang="en-US" dirty="0"/>
              <a:t>Section Two	00</a:t>
            </a:r>
          </a:p>
          <a:p>
            <a:pPr marL="5945188" indent="-5943600" algn="just">
              <a:spcBef>
                <a:spcPts val="0"/>
              </a:spcBef>
            </a:pPr>
            <a:endParaRPr lang="en-US" dirty="0"/>
          </a:p>
          <a:p>
            <a:pPr marL="5945188" indent="-5943600" algn="just">
              <a:spcBef>
                <a:spcPts val="0"/>
              </a:spcBef>
            </a:pPr>
            <a:r>
              <a:rPr lang="en-US" dirty="0">
                <a:solidFill>
                  <a:schemeClr val="accent2"/>
                </a:solidFill>
              </a:rPr>
              <a:t>Part Three	00</a:t>
            </a:r>
          </a:p>
          <a:p>
            <a:pPr marL="5945188" indent="-5943600" algn="just">
              <a:spcBef>
                <a:spcPts val="0"/>
              </a:spcBef>
            </a:pPr>
            <a:r>
              <a:rPr lang="en-US" dirty="0"/>
              <a:t>Section One	00</a:t>
            </a:r>
          </a:p>
          <a:p>
            <a:pPr marL="5945188" indent="-5943600" algn="just">
              <a:spcBef>
                <a:spcPts val="0"/>
              </a:spcBef>
            </a:pPr>
            <a:r>
              <a:rPr lang="en-US" dirty="0"/>
              <a:t>Section Two	00</a:t>
            </a:r>
          </a:p>
          <a:p>
            <a:pPr marL="5945188" indent="-5943600" algn="just">
              <a:spcBef>
                <a:spcPts val="0"/>
              </a:spcBef>
            </a:pPr>
            <a:r>
              <a:rPr lang="en-US" dirty="0"/>
              <a:t>Section Three	00</a:t>
            </a:r>
          </a:p>
          <a:p>
            <a:pPr marL="5945188" indent="-5943600" algn="just">
              <a:spcBef>
                <a:spcPts val="0"/>
              </a:spcBef>
            </a:pPr>
            <a:endParaRPr lang="en-US" dirty="0"/>
          </a:p>
        </p:txBody>
      </p:sp>
      <p:sp>
        <p:nvSpPr>
          <p:cNvPr id="17" name="Content Placeholder 3"/>
          <p:cNvSpPr>
            <a:spLocks noGrp="1"/>
          </p:cNvSpPr>
          <p:nvPr>
            <p:ph idx="4294967295"/>
          </p:nvPr>
        </p:nvSpPr>
        <p:spPr>
          <a:xfrm>
            <a:off x="7589520" y="2057400"/>
            <a:ext cx="6583680" cy="5257800"/>
          </a:xfrm>
        </p:spPr>
        <p:txBody>
          <a:bodyPr tIns="0"/>
          <a:lstStyle>
            <a:lvl1pPr>
              <a:defRPr>
                <a:solidFill>
                  <a:schemeClr val="tx2">
                    <a:lumMod val="25000"/>
                  </a:schemeClr>
                </a:solidFill>
              </a:defRPr>
            </a:lvl1pPr>
          </a:lstStyle>
          <a:p>
            <a:pPr marL="5945188" indent="-5943600" algn="just">
              <a:spcBef>
                <a:spcPts val="0"/>
              </a:spcBef>
            </a:pPr>
            <a:r>
              <a:rPr lang="en-US" dirty="0">
                <a:solidFill>
                  <a:schemeClr val="accent2"/>
                </a:solidFill>
              </a:rPr>
              <a:t>Part Four	00</a:t>
            </a:r>
          </a:p>
          <a:p>
            <a:pPr marL="5945188" indent="-5943600" algn="just">
              <a:spcBef>
                <a:spcPts val="0"/>
              </a:spcBef>
            </a:pPr>
            <a:r>
              <a:rPr lang="en-US" dirty="0"/>
              <a:t>Section One	00</a:t>
            </a:r>
          </a:p>
          <a:p>
            <a:pPr marL="5945188" indent="-5943600" algn="just">
              <a:spcBef>
                <a:spcPts val="0"/>
              </a:spcBef>
            </a:pPr>
            <a:r>
              <a:rPr lang="en-US" dirty="0"/>
              <a:t>Section Two	00</a:t>
            </a:r>
          </a:p>
          <a:p>
            <a:pPr marL="5945188" indent="-5943600" algn="just">
              <a:spcBef>
                <a:spcPts val="0"/>
              </a:spcBef>
            </a:pPr>
            <a:r>
              <a:rPr lang="en-US" dirty="0"/>
              <a:t>Section Three	00</a:t>
            </a:r>
          </a:p>
          <a:p>
            <a:pPr marL="5945188" indent="-5943600" algn="just">
              <a:spcBef>
                <a:spcPts val="0"/>
              </a:spcBef>
            </a:pPr>
            <a:endParaRPr lang="en-US" dirty="0"/>
          </a:p>
          <a:p>
            <a:pPr marL="5945188" indent="-5943600" algn="just">
              <a:spcBef>
                <a:spcPts val="0"/>
              </a:spcBef>
            </a:pPr>
            <a:r>
              <a:rPr lang="en-US" dirty="0">
                <a:solidFill>
                  <a:schemeClr val="accent2"/>
                </a:solidFill>
              </a:rPr>
              <a:t>Appendix	00</a:t>
            </a:r>
          </a:p>
          <a:p>
            <a:pPr marL="5945188" indent="-5943600" algn="just">
              <a:spcBef>
                <a:spcPts val="0"/>
              </a:spcBef>
            </a:pPr>
            <a:r>
              <a:rPr lang="en-US" dirty="0"/>
              <a:t>Section One	00</a:t>
            </a:r>
          </a:p>
          <a:p>
            <a:pPr marL="5945188" indent="-5943600" algn="just">
              <a:spcBef>
                <a:spcPts val="0"/>
              </a:spcBef>
            </a:pPr>
            <a:r>
              <a:rPr lang="en-US" dirty="0"/>
              <a:t>Section Two	00</a:t>
            </a:r>
          </a:p>
          <a:p>
            <a:pPr marL="5945188" indent="-5943600" algn="just">
              <a:spcBef>
                <a:spcPts val="0"/>
              </a:spcBef>
            </a:pPr>
            <a:endParaRPr lang="en-US" dirty="0"/>
          </a:p>
          <a:p>
            <a:pPr marL="5945188" indent="-5943600" algn="just">
              <a:spcBef>
                <a:spcPts val="0"/>
              </a:spcBef>
            </a:pPr>
            <a:endParaRPr lang="en-US" dirty="0"/>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24560" y="7544257"/>
            <a:ext cx="570972" cy="230561"/>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Divider">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315200" y="0"/>
            <a:ext cx="7315200" cy="8229600"/>
          </a:xfrm>
        </p:spPr>
        <p:txBody>
          <a:bodyPr/>
          <a:lstStyle>
            <a:lvl1pPr>
              <a:defRPr>
                <a:latin typeface="IBM Plex Sans" charset="0"/>
                <a:ea typeface="IBM Plex Sans" charset="0"/>
                <a:cs typeface="IBM Plex Sans" charset="0"/>
              </a:defRPr>
            </a:lvl1pPr>
          </a:lstStyle>
          <a:p>
            <a:endParaRPr lang="en-US"/>
          </a:p>
        </p:txBody>
      </p:sp>
      <p:sp>
        <p:nvSpPr>
          <p:cNvPr id="2" name="Title 1"/>
          <p:cNvSpPr>
            <a:spLocks noGrp="1"/>
          </p:cNvSpPr>
          <p:nvPr>
            <p:ph type="title"/>
          </p:nvPr>
        </p:nvSpPr>
        <p:spPr>
          <a:xfrm>
            <a:off x="457200" y="685800"/>
            <a:ext cx="6629400" cy="5257800"/>
          </a:xfrm>
        </p:spPr>
        <p:txBody>
          <a:bodyPr>
            <a:noAutofit/>
          </a:bodyPr>
          <a:lstStyle>
            <a:lvl1pPr>
              <a:defRPr sz="5400" b="1"/>
            </a:lvl1pPr>
          </a:lstStyle>
          <a:p>
            <a:r>
              <a:rPr lang="en-US" dirty="0"/>
              <a:t>Click to edit Master title style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4" y="7818135"/>
            <a:ext cx="566118" cy="228600"/>
          </a:xfrm>
          <a:prstGeom prst="rect">
            <a:avLst/>
          </a:prstGeom>
        </p:spPr>
      </p:pic>
      <p:grpSp>
        <p:nvGrpSpPr>
          <p:cNvPr id="20" name="Group 19"/>
          <p:cNvGrpSpPr/>
          <p:nvPr userDrawn="1"/>
        </p:nvGrpSpPr>
        <p:grpSpPr>
          <a:xfrm>
            <a:off x="914400" y="7899655"/>
            <a:ext cx="2713350" cy="220571"/>
            <a:chOff x="914400" y="7899655"/>
            <a:chExt cx="2713350" cy="220571"/>
          </a:xfrm>
        </p:grpSpPr>
        <p:sp>
          <p:nvSpPr>
            <p:cNvPr id="21"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a:t>
              </a:r>
              <a:r>
                <a:rPr lang="en-US" sz="400" b="0" i="0" dirty="0">
                  <a:latin typeface="+mn-lt"/>
                  <a:ea typeface="IBM Plex Sans" charset="0"/>
                  <a:cs typeface="IBM Plex Sans" charset="0"/>
                </a:rPr>
                <a:t> </a:t>
              </a:r>
              <a:r>
                <a:rPr lang="en-US" sz="799" b="0" i="0" dirty="0">
                  <a:latin typeface="+mn-lt"/>
                  <a:ea typeface="IBM Plex Sans" charset="0"/>
                  <a:cs typeface="IBM Plex Sans" charset="0"/>
                </a:rPr>
                <a:t>2018 IBM Corporation</a:t>
              </a:r>
              <a:r>
                <a:rPr lang="en-US" sz="799" b="0" i="0" baseline="0" dirty="0">
                  <a:latin typeface="+mn-lt"/>
                  <a:ea typeface="IBM Plex Sans" charset="0"/>
                  <a:cs typeface="IBM Plex Sans" charset="0"/>
                </a:rPr>
                <a:t>              </a:t>
              </a:r>
              <a:r>
                <a:rPr lang="en-US" sz="799" b="0" i="0" dirty="0">
                  <a:latin typeface="+mn-lt"/>
                  <a:ea typeface="IBM Plex Sans" charset="0"/>
                  <a:cs typeface="IBM Plex Sans" charset="0"/>
                </a:rPr>
                <a:t> </a:t>
              </a:r>
            </a:p>
          </p:txBody>
        </p:sp>
        <p:sp>
          <p:nvSpPr>
            <p:cNvPr id="22"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mn-lt"/>
                  <a:ea typeface="IBM Plex Sans" charset="0"/>
                  <a:cs typeface="IBM Plex Sans" charset="0"/>
                </a:rPr>
                <a:t> </a:t>
              </a:r>
              <a:fld id="{7C9968D1-C8E5-4FE3-AED4-7D4518C301B3}" type="datetime3">
                <a:rPr lang="en-US" sz="799" b="0" i="0" smtClean="0">
                  <a:solidFill>
                    <a:schemeClr val="bg2">
                      <a:alpha val="60000"/>
                    </a:schemeClr>
                  </a:solidFill>
                  <a:latin typeface="+mn-lt"/>
                  <a:ea typeface="IBM Plex Sans" charset="0"/>
                  <a:cs typeface="IBM Plex Sans" charset="0"/>
                </a:rPr>
                <a:pPr marL="0" indent="0" fontAlgn="auto">
                  <a:spcBef>
                    <a:spcPts val="0"/>
                  </a:spcBef>
                  <a:spcAft>
                    <a:spcPts val="0"/>
                  </a:spcAft>
                  <a:tabLst/>
                  <a:defRPr/>
                </a:pPr>
                <a:t>30 April 2018</a:t>
              </a:fld>
              <a:endParaRPr lang="en-US" sz="799" b="0" i="0" dirty="0">
                <a:solidFill>
                  <a:schemeClr val="bg2">
                    <a:alpha val="60000"/>
                  </a:schemeClr>
                </a:solidFill>
                <a:latin typeface="+mn-lt"/>
                <a:ea typeface="IBM Plex Sans" charset="0"/>
                <a:cs typeface="IBM Plex Sans" charset="0"/>
              </a:endParaRPr>
            </a:p>
          </p:txBody>
        </p:sp>
      </p:grpSp>
      <p:sp>
        <p:nvSpPr>
          <p:cNvPr id="23"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IBM Services</a:t>
            </a:r>
          </a:p>
        </p:txBody>
      </p:sp>
      <p:sp>
        <p:nvSpPr>
          <p:cNvPr id="24"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mn-lt"/>
                <a:ea typeface="IBM Plex Sans" charset="0"/>
                <a:cs typeface="IBM Plex Sans" charset="0"/>
              </a:rPr>
              <a:pPr algn="l"/>
              <a:t>‹#›</a:t>
            </a:fld>
            <a:endParaRPr lang="en-US" sz="800" b="0" i="0" dirty="0">
              <a:solidFill>
                <a:schemeClr val="bg2"/>
              </a:solidFill>
              <a:latin typeface="+mn-lt"/>
              <a:ea typeface="IBM Plex Sans" charset="0"/>
              <a:cs typeface="IBM Plex Sans"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6272" y="7544257"/>
            <a:ext cx="570973" cy="230561"/>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Divider">
    <p:bg>
      <p:bgPr>
        <a:solidFill>
          <a:schemeClr val="accent2"/>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315200" y="0"/>
            <a:ext cx="7315200" cy="8229600"/>
          </a:xfrm>
        </p:spPr>
        <p:txBody>
          <a:bodyPr/>
          <a:lstStyle>
            <a:lvl1pPr>
              <a:defRPr>
                <a:latin typeface="IBM Plex Sans" charset="0"/>
                <a:ea typeface="IBM Plex Sans" charset="0"/>
                <a:cs typeface="IBM Plex Sans" charset="0"/>
              </a:defRPr>
            </a:lvl1pPr>
          </a:lstStyle>
          <a:p>
            <a:endParaRPr lang="en-US"/>
          </a:p>
        </p:txBody>
      </p:sp>
      <p:sp>
        <p:nvSpPr>
          <p:cNvPr id="2" name="Title 1"/>
          <p:cNvSpPr>
            <a:spLocks noGrp="1"/>
          </p:cNvSpPr>
          <p:nvPr>
            <p:ph type="title"/>
          </p:nvPr>
        </p:nvSpPr>
        <p:spPr>
          <a:xfrm>
            <a:off x="457200" y="685800"/>
            <a:ext cx="6629400" cy="5257800"/>
          </a:xfrm>
        </p:spPr>
        <p:txBody>
          <a:bodyPr>
            <a:noAutofit/>
          </a:bodyPr>
          <a:lstStyle>
            <a:lvl1pPr>
              <a:defRPr sz="5400" b="1"/>
            </a:lvl1pPr>
          </a:lstStyle>
          <a:p>
            <a:r>
              <a:rPr lang="en-US" dirty="0"/>
              <a:t>Click to edit Master title style</a:t>
            </a:r>
          </a:p>
        </p:txBody>
      </p:sp>
      <p:grpSp>
        <p:nvGrpSpPr>
          <p:cNvPr id="20" name="Group 19"/>
          <p:cNvGrpSpPr/>
          <p:nvPr userDrawn="1"/>
        </p:nvGrpSpPr>
        <p:grpSpPr>
          <a:xfrm>
            <a:off x="914400" y="7899655"/>
            <a:ext cx="2713350" cy="220571"/>
            <a:chOff x="914400" y="7899655"/>
            <a:chExt cx="2713350" cy="220571"/>
          </a:xfrm>
        </p:grpSpPr>
        <p:sp>
          <p:nvSpPr>
            <p:cNvPr id="21"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a:t>
              </a:r>
              <a:r>
                <a:rPr lang="en-US" sz="400" b="0" i="0" dirty="0">
                  <a:latin typeface="+mn-lt"/>
                  <a:ea typeface="IBM Plex Sans" charset="0"/>
                  <a:cs typeface="IBM Plex Sans" charset="0"/>
                </a:rPr>
                <a:t> </a:t>
              </a:r>
              <a:r>
                <a:rPr lang="en-US" sz="799" b="0" i="0" dirty="0">
                  <a:latin typeface="+mn-lt"/>
                  <a:ea typeface="IBM Plex Sans" charset="0"/>
                  <a:cs typeface="IBM Plex Sans" charset="0"/>
                </a:rPr>
                <a:t>2018 IBM Corporation</a:t>
              </a:r>
              <a:r>
                <a:rPr lang="en-US" sz="799" b="0" i="0" baseline="0" dirty="0">
                  <a:latin typeface="+mn-lt"/>
                  <a:ea typeface="IBM Plex Sans" charset="0"/>
                  <a:cs typeface="IBM Plex Sans" charset="0"/>
                </a:rPr>
                <a:t>              </a:t>
              </a:r>
              <a:r>
                <a:rPr lang="en-US" sz="799" b="0" i="0" dirty="0">
                  <a:latin typeface="+mn-lt"/>
                  <a:ea typeface="IBM Plex Sans" charset="0"/>
                  <a:cs typeface="IBM Plex Sans" charset="0"/>
                </a:rPr>
                <a:t> </a:t>
              </a:r>
            </a:p>
          </p:txBody>
        </p:sp>
        <p:sp>
          <p:nvSpPr>
            <p:cNvPr id="22"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mn-lt"/>
                  <a:ea typeface="IBM Plex Sans" charset="0"/>
                  <a:cs typeface="IBM Plex Sans" charset="0"/>
                </a:rPr>
                <a:t> </a:t>
              </a:r>
              <a:fld id="{7C9968D1-C8E5-4FE3-AED4-7D4518C301B3}" type="datetime3">
                <a:rPr lang="en-US" sz="799" b="0" i="0" smtClean="0">
                  <a:solidFill>
                    <a:schemeClr val="bg2">
                      <a:alpha val="60000"/>
                    </a:schemeClr>
                  </a:solidFill>
                  <a:latin typeface="+mn-lt"/>
                  <a:ea typeface="IBM Plex Sans" charset="0"/>
                  <a:cs typeface="IBM Plex Sans" charset="0"/>
                </a:rPr>
                <a:pPr marL="0" indent="0" fontAlgn="auto">
                  <a:spcBef>
                    <a:spcPts val="0"/>
                  </a:spcBef>
                  <a:spcAft>
                    <a:spcPts val="0"/>
                  </a:spcAft>
                  <a:tabLst/>
                  <a:defRPr/>
                </a:pPr>
                <a:t>30 April 2018</a:t>
              </a:fld>
              <a:endParaRPr lang="en-US" sz="799" b="0" i="0" dirty="0">
                <a:solidFill>
                  <a:schemeClr val="bg2">
                    <a:alpha val="60000"/>
                  </a:schemeClr>
                </a:solidFill>
                <a:latin typeface="+mn-lt"/>
                <a:ea typeface="IBM Plex Sans" charset="0"/>
                <a:cs typeface="IBM Plex Sans" charset="0"/>
              </a:endParaRPr>
            </a:p>
          </p:txBody>
        </p:sp>
      </p:grpSp>
      <p:sp>
        <p:nvSpPr>
          <p:cNvPr id="23"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IBM Services</a:t>
            </a:r>
          </a:p>
        </p:txBody>
      </p:sp>
      <p:sp>
        <p:nvSpPr>
          <p:cNvPr id="24"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mn-lt"/>
                <a:ea typeface="IBM Plex Sans" charset="0"/>
                <a:cs typeface="IBM Plex Sans" charset="0"/>
              </a:rPr>
              <a:pPr algn="l"/>
              <a:t>‹#›</a:t>
            </a:fld>
            <a:endParaRPr lang="en-US" sz="800" b="0" i="0" dirty="0">
              <a:solidFill>
                <a:schemeClr val="bg2"/>
              </a:solidFill>
              <a:latin typeface="+mn-lt"/>
              <a:ea typeface="IBM Plex Sans" charset="0"/>
              <a:cs typeface="IBM Plex Sans" charset="0"/>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272" y="7544257"/>
            <a:ext cx="570973" cy="230561"/>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Divider">
    <p:bg>
      <p:bgPr>
        <a:solidFill>
          <a:schemeClr val="bg2"/>
        </a:solidFill>
        <a:effectLst/>
      </p:bgPr>
    </p:bg>
    <p:spTree>
      <p:nvGrpSpPr>
        <p:cNvPr id="1" name=""/>
        <p:cNvGrpSpPr/>
        <p:nvPr/>
      </p:nvGrpSpPr>
      <p:grpSpPr>
        <a:xfrm>
          <a:off x="0" y="0"/>
          <a:ext cx="0" cy="0"/>
          <a:chOff x="0" y="0"/>
          <a:chExt cx="0" cy="0"/>
        </a:xfrm>
      </p:grpSpPr>
      <p:grpSp>
        <p:nvGrpSpPr>
          <p:cNvPr id="20" name="Group 19"/>
          <p:cNvGrpSpPr/>
          <p:nvPr userDrawn="1"/>
        </p:nvGrpSpPr>
        <p:grpSpPr>
          <a:xfrm>
            <a:off x="914400" y="7899655"/>
            <a:ext cx="2713350" cy="220571"/>
            <a:chOff x="914400" y="7899655"/>
            <a:chExt cx="2713350" cy="220571"/>
          </a:xfrm>
        </p:grpSpPr>
        <p:sp>
          <p:nvSpPr>
            <p:cNvPr id="21"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2">
                      <a:lumMod val="25000"/>
                    </a:schemeClr>
                  </a:solidFill>
                  <a:latin typeface="+mn-lt"/>
                  <a:ea typeface="IBM Plex Sans" charset="0"/>
                  <a:cs typeface="IBM Plex Sans" charset="0"/>
                </a:rPr>
                <a:t>©</a:t>
              </a:r>
              <a:r>
                <a:rPr lang="en-US" sz="400" b="0" i="0" dirty="0">
                  <a:solidFill>
                    <a:schemeClr val="tx2">
                      <a:lumMod val="25000"/>
                    </a:schemeClr>
                  </a:solidFill>
                  <a:latin typeface="+mn-lt"/>
                  <a:ea typeface="IBM Plex Sans" charset="0"/>
                  <a:cs typeface="IBM Plex Sans" charset="0"/>
                </a:rPr>
                <a:t> </a:t>
              </a:r>
              <a:r>
                <a:rPr lang="en-US" sz="799" b="0" i="0" dirty="0">
                  <a:solidFill>
                    <a:schemeClr val="tx2">
                      <a:lumMod val="25000"/>
                    </a:schemeClr>
                  </a:solidFill>
                  <a:latin typeface="+mn-lt"/>
                  <a:ea typeface="IBM Plex Sans" charset="0"/>
                  <a:cs typeface="IBM Plex Sans" charset="0"/>
                </a:rPr>
                <a:t>2018 IBM Corporation</a:t>
              </a:r>
              <a:r>
                <a:rPr lang="en-US" sz="799" b="0" i="0" baseline="0" dirty="0">
                  <a:solidFill>
                    <a:schemeClr val="tx2">
                      <a:lumMod val="25000"/>
                    </a:schemeClr>
                  </a:solidFill>
                  <a:latin typeface="+mn-lt"/>
                  <a:ea typeface="IBM Plex Sans" charset="0"/>
                  <a:cs typeface="IBM Plex Sans" charset="0"/>
                </a:rPr>
                <a:t>              </a:t>
              </a:r>
              <a:r>
                <a:rPr lang="en-US" sz="799" b="0" i="0" dirty="0">
                  <a:solidFill>
                    <a:schemeClr val="tx2">
                      <a:lumMod val="25000"/>
                    </a:schemeClr>
                  </a:solidFill>
                  <a:latin typeface="+mn-lt"/>
                  <a:ea typeface="IBM Plex Sans" charset="0"/>
                  <a:cs typeface="IBM Plex Sans" charset="0"/>
                </a:rPr>
                <a:t> </a:t>
              </a:r>
            </a:p>
          </p:txBody>
        </p:sp>
        <p:sp>
          <p:nvSpPr>
            <p:cNvPr id="22"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tx2">
                      <a:lumMod val="25000"/>
                    </a:schemeClr>
                  </a:solidFill>
                  <a:latin typeface="+mn-lt"/>
                  <a:ea typeface="IBM Plex Sans" charset="0"/>
                  <a:cs typeface="IBM Plex Sans" charset="0"/>
                </a:rPr>
                <a:t> </a:t>
              </a:r>
              <a:fld id="{7C9968D1-C8E5-4FE3-AED4-7D4518C301B3}" type="datetime3">
                <a:rPr lang="en-US" sz="799" b="0" i="0" smtClean="0">
                  <a:solidFill>
                    <a:schemeClr val="tx2">
                      <a:lumMod val="25000"/>
                    </a:schemeClr>
                  </a:solidFill>
                  <a:latin typeface="+mn-lt"/>
                  <a:ea typeface="IBM Plex Sans" charset="0"/>
                  <a:cs typeface="IBM Plex Sans" charset="0"/>
                </a:rPr>
                <a:pPr marL="0" indent="0" fontAlgn="auto">
                  <a:spcBef>
                    <a:spcPts val="0"/>
                  </a:spcBef>
                  <a:spcAft>
                    <a:spcPts val="0"/>
                  </a:spcAft>
                  <a:tabLst/>
                  <a:defRPr/>
                </a:pPr>
                <a:t>30 April 2018</a:t>
              </a:fld>
              <a:endParaRPr lang="en-US" sz="799" b="0" i="0" dirty="0">
                <a:solidFill>
                  <a:schemeClr val="tx2">
                    <a:lumMod val="25000"/>
                  </a:schemeClr>
                </a:solidFill>
                <a:latin typeface="+mn-lt"/>
                <a:ea typeface="IBM Plex Sans" charset="0"/>
                <a:cs typeface="IBM Plex Sans" charset="0"/>
              </a:endParaRPr>
            </a:p>
          </p:txBody>
        </p:sp>
      </p:grpSp>
      <p:sp>
        <p:nvSpPr>
          <p:cNvPr id="23"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2">
                    <a:lumMod val="25000"/>
                  </a:schemeClr>
                </a:solidFill>
                <a:latin typeface="+mn-lt"/>
                <a:ea typeface="IBM Plex Sans" charset="0"/>
                <a:cs typeface="IBM Plex Sans" charset="0"/>
              </a:rPr>
              <a:t>IBM Services</a:t>
            </a:r>
          </a:p>
        </p:txBody>
      </p:sp>
      <p:sp>
        <p:nvSpPr>
          <p:cNvPr id="24"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tx2">
                    <a:lumMod val="25000"/>
                  </a:schemeClr>
                </a:solidFill>
                <a:latin typeface="+mn-lt"/>
                <a:ea typeface="IBM Plex Sans" charset="0"/>
                <a:cs typeface="IBM Plex Sans" charset="0"/>
              </a:rPr>
              <a:pPr algn="l"/>
              <a:t>‹#›</a:t>
            </a:fld>
            <a:endParaRPr lang="en-US" sz="800" b="0" i="0" dirty="0">
              <a:solidFill>
                <a:schemeClr val="tx2">
                  <a:lumMod val="25000"/>
                </a:schemeClr>
              </a:solidFill>
              <a:latin typeface="+mn-lt"/>
              <a:ea typeface="IBM Plex Sans" charset="0"/>
              <a:cs typeface="IBM Plex Sans" charset="0"/>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24560" y="7544257"/>
            <a:ext cx="570972" cy="230561"/>
          </a:xfrm>
          <a:prstGeom prst="rect">
            <a:avLst/>
          </a:prstGeom>
        </p:spPr>
      </p:pic>
      <p:sp>
        <p:nvSpPr>
          <p:cNvPr id="11" name="Picture Placeholder 4"/>
          <p:cNvSpPr>
            <a:spLocks noGrp="1"/>
          </p:cNvSpPr>
          <p:nvPr>
            <p:ph type="pic" sz="quarter" idx="10"/>
          </p:nvPr>
        </p:nvSpPr>
        <p:spPr>
          <a:xfrm>
            <a:off x="7315200" y="0"/>
            <a:ext cx="7315200" cy="8229600"/>
          </a:xfrm>
        </p:spPr>
        <p:txBody>
          <a:bodyPr/>
          <a:lstStyle>
            <a:lvl1pPr>
              <a:defRPr>
                <a:solidFill>
                  <a:schemeClr val="tx1"/>
                </a:solidFill>
                <a:latin typeface="IBM Plex Sans" charset="0"/>
                <a:ea typeface="IBM Plex Sans" charset="0"/>
                <a:cs typeface="IBM Plex Sans" charset="0"/>
              </a:defRPr>
            </a:lvl1pPr>
          </a:lstStyle>
          <a:p>
            <a:endParaRPr lang="en-US"/>
          </a:p>
        </p:txBody>
      </p:sp>
      <p:sp>
        <p:nvSpPr>
          <p:cNvPr id="12" name="Title 1"/>
          <p:cNvSpPr>
            <a:spLocks noGrp="1"/>
          </p:cNvSpPr>
          <p:nvPr>
            <p:ph type="title"/>
          </p:nvPr>
        </p:nvSpPr>
        <p:spPr>
          <a:xfrm>
            <a:off x="457200" y="685800"/>
            <a:ext cx="6629400" cy="5257800"/>
          </a:xfrm>
        </p:spPr>
        <p:txBody>
          <a:bodyPr>
            <a:noAutofit/>
          </a:bodyPr>
          <a:lstStyle>
            <a:lvl1pPr>
              <a:defRPr sz="5400" b="1">
                <a:solidFill>
                  <a:schemeClr val="accent2"/>
                </a:solidFill>
              </a:defRPr>
            </a:lvl1pPr>
          </a:lstStyle>
          <a:p>
            <a:r>
              <a:rPr lang="en-US" dirty="0"/>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_dar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281928" y="3502152"/>
            <a:ext cx="2263140" cy="841248"/>
          </a:xfrm>
          <a:prstGeom prst="rect">
            <a:avLst/>
          </a:prstGeom>
        </p:spPr>
      </p:pic>
    </p:spTree>
    <p:extLst>
      <p:ext uri="{BB962C8B-B14F-4D97-AF65-F5344CB8AC3E}">
        <p14:creationId xmlns:p14="http://schemas.microsoft.com/office/powerpoint/2010/main" val="16176365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End slide_dark">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281928" y="3502152"/>
            <a:ext cx="2263140" cy="841248"/>
          </a:xfrm>
          <a:prstGeom prst="rect">
            <a:avLst/>
          </a:prstGeom>
        </p:spPr>
      </p:pic>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large type">
    <p:spTree>
      <p:nvGrpSpPr>
        <p:cNvPr id="1" name=""/>
        <p:cNvGrpSpPr/>
        <p:nvPr/>
      </p:nvGrpSpPr>
      <p:grpSpPr>
        <a:xfrm>
          <a:off x="0" y="0"/>
          <a:ext cx="0" cy="0"/>
          <a:chOff x="0" y="0"/>
          <a:chExt cx="0" cy="0"/>
        </a:xfrm>
      </p:grpSpPr>
      <p:cxnSp>
        <p:nvCxnSpPr>
          <p:cNvPr id="4" name="Straight Connector 3"/>
          <p:cNvCxnSpPr/>
          <p:nvPr userDrawn="1"/>
        </p:nvCxnSpPr>
        <p:spPr>
          <a:xfrm>
            <a:off x="365760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776472" y="7260336"/>
            <a:ext cx="2131024" cy="848563"/>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2227" y="7541839"/>
            <a:ext cx="570973" cy="230561"/>
          </a:xfrm>
          <a:prstGeom prst="rect">
            <a:avLst/>
          </a:prstGeom>
        </p:spPr>
      </p:pic>
      <p:sp>
        <p:nvSpPr>
          <p:cNvPr id="11" name="Title 10"/>
          <p:cNvSpPr>
            <a:spLocks noGrp="1"/>
          </p:cNvSpPr>
          <p:nvPr>
            <p:ph type="title"/>
          </p:nvPr>
        </p:nvSpPr>
        <p:spPr>
          <a:xfrm>
            <a:off x="4114800" y="411480"/>
            <a:ext cx="10058400" cy="5760720"/>
          </a:xfrm>
        </p:spPr>
        <p:txBody>
          <a:bodyPr>
            <a:noAutofit/>
          </a:bodyPr>
          <a:lstStyle>
            <a:lvl1pPr>
              <a:defRPr sz="5400" b="1"/>
            </a:lvl1pPr>
          </a:lstStyle>
          <a:p>
            <a:r>
              <a:rPr lang="en-US" dirty="0"/>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 slide_light">
    <p:bg>
      <p:bgPr>
        <a:solidFill>
          <a:schemeClr val="bg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2690" y="3502152"/>
            <a:ext cx="2261616" cy="841248"/>
          </a:xfrm>
          <a:prstGeom prst="rect">
            <a:avLst/>
          </a:prstGeom>
        </p:spPr>
      </p:pic>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sp>
        <p:nvSpPr>
          <p:cNvPr id="6" name="Rectangle 5"/>
          <p:cNvSpPr/>
          <p:nvPr userDrawn="1"/>
        </p:nvSpPr>
        <p:spPr>
          <a:xfrm>
            <a:off x="0" y="2057400"/>
            <a:ext cx="146304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457200" y="685800"/>
            <a:ext cx="13716000" cy="1143000"/>
          </a:xfrm>
        </p:spPr>
        <p:txBody>
          <a:bodyPr>
            <a:noAutofit/>
          </a:bodyPr>
          <a:lstStyle>
            <a:lvl1pPr>
              <a:defRPr>
                <a:latin typeface="+mj-lt"/>
                <a:ea typeface="IBM Plex Sans" charset="0"/>
                <a:cs typeface="IBM Plex Sans" charset="0"/>
              </a:defRPr>
            </a:lvl1pPr>
          </a:lstStyle>
          <a:p>
            <a:r>
              <a:rPr lang="en-US" dirty="0"/>
              <a:t>Click to edit Master title style</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latin typeface="+mn-lt"/>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24" name="Text Placeholder 23"/>
          <p:cNvSpPr>
            <a:spLocks noGrp="1"/>
          </p:cNvSpPr>
          <p:nvPr>
            <p:ph type="body" sz="quarter" idx="12" hasCustomPrompt="1"/>
          </p:nvPr>
        </p:nvSpPr>
        <p:spPr>
          <a:xfrm>
            <a:off x="454858" y="7342632"/>
            <a:ext cx="6583680" cy="457200"/>
          </a:xfrm>
        </p:spPr>
        <p:txBody>
          <a:bodyPr tIns="0" anchor="b"/>
          <a:lstStyle>
            <a:lvl1pPr>
              <a:defRPr sz="800" b="0">
                <a:solidFill>
                  <a:schemeClr val="bg2">
                    <a:alpha val="70000"/>
                  </a:schemeClr>
                </a:solidFill>
                <a:latin typeface="+mn-lt"/>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grpSp>
        <p:nvGrpSpPr>
          <p:cNvPr id="12" name="Group 11"/>
          <p:cNvGrpSpPr/>
          <p:nvPr userDrawn="1"/>
        </p:nvGrpSpPr>
        <p:grpSpPr>
          <a:xfrm>
            <a:off x="914400" y="7899655"/>
            <a:ext cx="2713350" cy="220571"/>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a:t>
              </a:r>
              <a:r>
                <a:rPr lang="en-US" sz="400" b="0" i="0" dirty="0">
                  <a:latin typeface="+mn-lt"/>
                  <a:ea typeface="IBM Plex Sans" charset="0"/>
                  <a:cs typeface="IBM Plex Sans" charset="0"/>
                </a:rPr>
                <a:t> </a:t>
              </a:r>
              <a:r>
                <a:rPr lang="en-US" sz="799" b="0" i="0" dirty="0">
                  <a:latin typeface="+mn-lt"/>
                  <a:ea typeface="IBM Plex Sans" charset="0"/>
                  <a:cs typeface="IBM Plex Sans" charset="0"/>
                </a:rPr>
                <a:t>2018 IBM Corporation</a:t>
              </a:r>
              <a:r>
                <a:rPr lang="en-US" sz="799" b="0" i="0" baseline="0" dirty="0">
                  <a:latin typeface="+mn-lt"/>
                  <a:ea typeface="IBM Plex Sans" charset="0"/>
                  <a:cs typeface="IBM Plex Sans" charset="0"/>
                </a:rPr>
                <a:t>              </a:t>
              </a:r>
              <a:r>
                <a:rPr lang="en-US" sz="799" b="0" i="0" dirty="0">
                  <a:latin typeface="+mn-lt"/>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mn-lt"/>
                  <a:ea typeface="IBM Plex Sans" charset="0"/>
                  <a:cs typeface="IBM Plex Sans" charset="0"/>
                </a:rPr>
                <a:t> </a:t>
              </a:r>
              <a:fld id="{7C9968D1-C8E5-4FE3-AED4-7D4518C301B3}" type="datetime3">
                <a:rPr lang="en-US" sz="799" b="0" i="0" smtClean="0">
                  <a:solidFill>
                    <a:schemeClr val="bg2">
                      <a:alpha val="60000"/>
                    </a:schemeClr>
                  </a:solidFill>
                  <a:latin typeface="+mn-lt"/>
                  <a:ea typeface="IBM Plex Sans" charset="0"/>
                  <a:cs typeface="IBM Plex Sans" charset="0"/>
                </a:rPr>
                <a:pPr marL="0" indent="0" fontAlgn="auto">
                  <a:spcBef>
                    <a:spcPts val="0"/>
                  </a:spcBef>
                  <a:spcAft>
                    <a:spcPts val="0"/>
                  </a:spcAft>
                  <a:tabLst/>
                  <a:defRPr/>
                </a:pPr>
                <a:t>30 April 2018</a:t>
              </a:fld>
              <a:endParaRPr lang="en-US" sz="799" b="0" i="0" dirty="0">
                <a:solidFill>
                  <a:schemeClr val="bg2">
                    <a:alpha val="60000"/>
                  </a:schemeClr>
                </a:solidFill>
                <a:latin typeface="+mn-lt"/>
                <a:ea typeface="IBM Plex Sans" charset="0"/>
                <a:cs typeface="IBM Plex Sans" charset="0"/>
              </a:endParaRPr>
            </a:p>
          </p:txBody>
        </p:sp>
      </p:grpSp>
      <p:sp>
        <p:nvSpPr>
          <p:cNvPr id="15"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IBM Services</a:t>
            </a:r>
          </a:p>
        </p:txBody>
      </p:sp>
      <p:sp>
        <p:nvSpPr>
          <p:cNvPr id="16"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mn-lt"/>
                <a:ea typeface="IBM Plex Sans" charset="0"/>
                <a:cs typeface="IBM Plex Sans" charset="0"/>
              </a:rPr>
              <a:pPr algn="l"/>
              <a:t>‹#›</a:t>
            </a:fld>
            <a:endParaRPr lang="en-US" sz="800" b="0" i="0" dirty="0">
              <a:solidFill>
                <a:schemeClr val="bg2"/>
              </a:solidFill>
              <a:latin typeface="+mn-lt"/>
              <a:ea typeface="IBM Plex Sans" charset="0"/>
              <a:cs typeface="IBM Plex Sans" charset="0"/>
            </a:endParaRPr>
          </a:p>
        </p:txBody>
      </p:sp>
      <p:sp>
        <p:nvSpPr>
          <p:cNvPr id="124" name="Content Placeholder 2"/>
          <p:cNvSpPr>
            <a:spLocks noGrp="1"/>
          </p:cNvSpPr>
          <p:nvPr>
            <p:ph idx="1"/>
          </p:nvPr>
        </p:nvSpPr>
        <p:spPr>
          <a:xfrm>
            <a:off x="454858" y="2057400"/>
            <a:ext cx="6583680" cy="5257800"/>
          </a:xfrm>
        </p:spPr>
        <p:txBody>
          <a:bodyPr>
            <a:noAutofit/>
          </a:bodyPr>
          <a:lstStyle>
            <a:lvl1pPr>
              <a:defRPr>
                <a:solidFill>
                  <a:schemeClr val="bg2"/>
                </a:solidFill>
                <a:latin typeface="+mn-lt"/>
              </a:defRPr>
            </a:lvl1pPr>
            <a:lvl2pPr>
              <a:defRPr>
                <a:solidFill>
                  <a:schemeClr val="bg2"/>
                </a:solidFill>
                <a:latin typeface="+mn-lt"/>
              </a:defRPr>
            </a:lvl2pPr>
            <a:lvl3pPr>
              <a:defRPr>
                <a:solidFill>
                  <a:schemeClr val="bg2"/>
                </a:solidFill>
                <a:latin typeface="+mn-lt"/>
              </a:defRPr>
            </a:lvl3pPr>
            <a:lvl4pPr>
              <a:defRPr>
                <a:solidFill>
                  <a:schemeClr val="bg2"/>
                </a:solidFill>
                <a:latin typeface="+mn-lt"/>
              </a:defRPr>
            </a:lvl4pPr>
            <a:lvl5pPr>
              <a:defRPr>
                <a:solidFill>
                  <a:schemeClr val="bg2"/>
                </a:solidFill>
                <a:latin typeface="+mn-lt"/>
              </a:defRPr>
            </a:lvl5pPr>
          </a:lstStyle>
          <a:p>
            <a:pPr lvl="0"/>
            <a:r>
              <a:rPr lang="en-US" dirty="0"/>
              <a:t>Click to edit Master text styles</a:t>
            </a:r>
          </a:p>
        </p:txBody>
      </p:sp>
      <p:sp>
        <p:nvSpPr>
          <p:cNvPr id="125" name="Content Placeholder 2"/>
          <p:cNvSpPr>
            <a:spLocks noGrp="1"/>
          </p:cNvSpPr>
          <p:nvPr>
            <p:ph idx="13"/>
          </p:nvPr>
        </p:nvSpPr>
        <p:spPr>
          <a:xfrm>
            <a:off x="7589520" y="2057400"/>
            <a:ext cx="6583680" cy="5257800"/>
          </a:xfrm>
        </p:spPr>
        <p:txBody>
          <a:bodyPr>
            <a:noAutofit/>
          </a:bodyPr>
          <a:lstStyle>
            <a:lvl1pPr>
              <a:defRPr>
                <a:solidFill>
                  <a:schemeClr val="bg2"/>
                </a:solidFill>
                <a:latin typeface="+mn-lt"/>
              </a:defRPr>
            </a:lvl1pPr>
            <a:lvl2pPr>
              <a:defRPr>
                <a:solidFill>
                  <a:schemeClr val="bg2"/>
                </a:solidFill>
                <a:latin typeface="+mn-lt"/>
              </a:defRPr>
            </a:lvl2pPr>
            <a:lvl3pPr>
              <a:defRPr>
                <a:solidFill>
                  <a:schemeClr val="bg2"/>
                </a:solidFill>
                <a:latin typeface="+mn-lt"/>
              </a:defRPr>
            </a:lvl3pPr>
            <a:lvl4pPr>
              <a:defRPr>
                <a:solidFill>
                  <a:schemeClr val="bg2"/>
                </a:solidFill>
                <a:latin typeface="+mn-lt"/>
              </a:defRPr>
            </a:lvl4pPr>
            <a:lvl5pPr>
              <a:defRPr>
                <a:solidFill>
                  <a:schemeClr val="bg2"/>
                </a:solidFill>
                <a:latin typeface="+mn-lt"/>
              </a:defRPr>
            </a:lvl5pPr>
          </a:lstStyle>
          <a:p>
            <a:pPr lvl="0"/>
            <a:r>
              <a:rPr lang="en-US" dirty="0"/>
              <a:t>Click to edit Master text styles</a:t>
            </a: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Title and Content">
    <p:bg>
      <p:bgPr>
        <a:solidFill>
          <a:schemeClr val="accent2"/>
        </a:solidFill>
        <a:effectLst/>
      </p:bgPr>
    </p:bg>
    <p:spTree>
      <p:nvGrpSpPr>
        <p:cNvPr id="1" name=""/>
        <p:cNvGrpSpPr/>
        <p:nvPr/>
      </p:nvGrpSpPr>
      <p:grpSpPr>
        <a:xfrm>
          <a:off x="0" y="0"/>
          <a:ext cx="0" cy="0"/>
          <a:chOff x="0" y="0"/>
          <a:chExt cx="0" cy="0"/>
        </a:xfrm>
      </p:grpSpPr>
      <p:sp>
        <p:nvSpPr>
          <p:cNvPr id="6" name="Rectangle 5"/>
          <p:cNvSpPr/>
          <p:nvPr userDrawn="1"/>
        </p:nvSpPr>
        <p:spPr>
          <a:xfrm>
            <a:off x="0" y="2057400"/>
            <a:ext cx="14630400" cy="6172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lumMod val="40000"/>
                    <a:lumOff val="60000"/>
                  </a:schemeClr>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5" name="Text Placeholder 23"/>
          <p:cNvSpPr>
            <a:spLocks noGrp="1"/>
          </p:cNvSpPr>
          <p:nvPr>
            <p:ph type="body" sz="quarter" idx="12" hasCustomPrompt="1"/>
          </p:nvPr>
        </p:nvSpPr>
        <p:spPr>
          <a:xfrm>
            <a:off x="454858" y="7342632"/>
            <a:ext cx="6583680" cy="457200"/>
          </a:xfrm>
        </p:spPr>
        <p:txBody>
          <a:bodyPr tIns="0" anchor="b"/>
          <a:lstStyle>
            <a:lvl1pPr>
              <a:defRPr sz="800" b="0">
                <a:solidFill>
                  <a:schemeClr val="bg2">
                    <a:alpha val="70000"/>
                  </a:schemeClr>
                </a:solidFill>
              </a:defRPr>
            </a:lvl1pPr>
            <a:lvl2pPr>
              <a:defRPr sz="900"/>
            </a:lvl2pPr>
            <a:lvl3pPr>
              <a:defRPr sz="900"/>
            </a:lvl3pPr>
            <a:lvl4pPr>
              <a:defRPr sz="900"/>
            </a:lvl4pPr>
            <a:lvl5pPr>
              <a:defRPr sz="900"/>
            </a:lvl5pPr>
          </a:lstStyle>
          <a:p>
            <a:pPr lvl="0"/>
            <a:r>
              <a:rPr lang="en-US" dirty="0"/>
              <a:t>Source: Edit source here</a:t>
            </a:r>
          </a:p>
        </p:txBody>
      </p:sp>
      <p:grpSp>
        <p:nvGrpSpPr>
          <p:cNvPr id="12" name="Group 11"/>
          <p:cNvGrpSpPr/>
          <p:nvPr userDrawn="1"/>
        </p:nvGrpSpPr>
        <p:grpSpPr>
          <a:xfrm>
            <a:off x="914400" y="7899655"/>
            <a:ext cx="2713350" cy="220571"/>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j-lt"/>
                  <a:ea typeface="IBM Plex Sans" charset="0"/>
                  <a:cs typeface="IBM Plex Sans" charset="0"/>
                </a:rPr>
                <a:t>©</a:t>
              </a:r>
              <a:r>
                <a:rPr lang="en-US" sz="400" b="0" i="0" dirty="0">
                  <a:latin typeface="+mj-lt"/>
                  <a:ea typeface="IBM Plex Sans" charset="0"/>
                  <a:cs typeface="IBM Plex Sans" charset="0"/>
                </a:rPr>
                <a:t> </a:t>
              </a:r>
              <a:r>
                <a:rPr lang="en-US" sz="799" b="0" i="0" dirty="0">
                  <a:latin typeface="+mj-lt"/>
                  <a:ea typeface="IBM Plex Sans" charset="0"/>
                  <a:cs typeface="IBM Plex Sans" charset="0"/>
                </a:rPr>
                <a:t>2018 IBM Corporation</a:t>
              </a:r>
              <a:r>
                <a:rPr lang="en-US" sz="799" b="0" i="0" baseline="0" dirty="0">
                  <a:latin typeface="+mj-lt"/>
                  <a:ea typeface="IBM Plex Sans" charset="0"/>
                  <a:cs typeface="IBM Plex Sans" charset="0"/>
                </a:rPr>
                <a:t>              </a:t>
              </a:r>
              <a:r>
                <a:rPr lang="en-US" sz="799" b="0" i="0" dirty="0">
                  <a:latin typeface="+mj-lt"/>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mj-lt"/>
                  <a:ea typeface="IBM Plex Sans" charset="0"/>
                  <a:cs typeface="IBM Plex Sans" charset="0"/>
                </a:rPr>
                <a:t> </a:t>
              </a:r>
              <a:fld id="{7C9968D1-C8E5-4FE3-AED4-7D4518C301B3}" type="datetime3">
                <a:rPr lang="en-US" sz="799" b="0" i="0" smtClean="0">
                  <a:solidFill>
                    <a:schemeClr val="bg2">
                      <a:alpha val="60000"/>
                    </a:schemeClr>
                  </a:solidFill>
                  <a:latin typeface="+mj-lt"/>
                  <a:ea typeface="IBM Plex Sans" charset="0"/>
                  <a:cs typeface="IBM Plex Sans" charset="0"/>
                </a:rPr>
                <a:pPr marL="0" indent="0" fontAlgn="auto">
                  <a:spcBef>
                    <a:spcPts val="0"/>
                  </a:spcBef>
                  <a:spcAft>
                    <a:spcPts val="0"/>
                  </a:spcAft>
                  <a:tabLst/>
                  <a:defRPr/>
                </a:pPr>
                <a:t>30 April 2018</a:t>
              </a:fld>
              <a:endParaRPr lang="en-US" sz="799" b="0" i="0" dirty="0">
                <a:solidFill>
                  <a:schemeClr val="bg2">
                    <a:alpha val="60000"/>
                  </a:schemeClr>
                </a:solidFill>
                <a:latin typeface="+mj-lt"/>
                <a:ea typeface="IBM Plex Sans" charset="0"/>
                <a:cs typeface="IBM Plex Sans" charset="0"/>
              </a:endParaRPr>
            </a:p>
          </p:txBody>
        </p:sp>
      </p:grpSp>
      <p:sp>
        <p:nvSpPr>
          <p:cNvPr id="16"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j-lt"/>
                <a:ea typeface="IBM Plex Sans" charset="0"/>
                <a:cs typeface="IBM Plex Sans" charset="0"/>
              </a:rPr>
              <a:t>IBM Services</a:t>
            </a:r>
          </a:p>
        </p:txBody>
      </p:sp>
      <p:sp>
        <p:nvSpPr>
          <p:cNvPr id="17"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mj-lt"/>
                <a:ea typeface="IBM Plex Sans" charset="0"/>
                <a:cs typeface="IBM Plex Sans" charset="0"/>
              </a:rPr>
              <a:pPr algn="l"/>
              <a:t>‹#›</a:t>
            </a:fld>
            <a:endParaRPr lang="en-US" sz="800" b="0" i="0" dirty="0">
              <a:solidFill>
                <a:schemeClr val="bg2"/>
              </a:solidFill>
              <a:latin typeface="+mj-lt"/>
              <a:ea typeface="IBM Plex Sans" charset="0"/>
              <a:cs typeface="IBM Plex Sans" charset="0"/>
            </a:endParaRPr>
          </a:p>
        </p:txBody>
      </p:sp>
      <p:sp>
        <p:nvSpPr>
          <p:cNvPr id="22" name="Content Placeholder 2"/>
          <p:cNvSpPr>
            <a:spLocks noGrp="1"/>
          </p:cNvSpPr>
          <p:nvPr>
            <p:ph idx="1"/>
          </p:nvPr>
        </p:nvSpPr>
        <p:spPr>
          <a:xfrm>
            <a:off x="454858" y="2057400"/>
            <a:ext cx="6583680" cy="5257800"/>
          </a:xfrm>
        </p:spPr>
        <p:txBody>
          <a:bodyPr>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23" name="Content Placeholder 2"/>
          <p:cNvSpPr>
            <a:spLocks noGrp="1"/>
          </p:cNvSpPr>
          <p:nvPr>
            <p:ph idx="13"/>
          </p:nvPr>
        </p:nvSpPr>
        <p:spPr>
          <a:xfrm>
            <a:off x="7589520" y="2057400"/>
            <a:ext cx="6583680" cy="5257800"/>
          </a:xfrm>
        </p:spPr>
        <p:txBody>
          <a:bodyPr>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
        <p:nvSpPr>
          <p:cNvPr id="18" name="Title 1"/>
          <p:cNvSpPr>
            <a:spLocks noGrp="1"/>
          </p:cNvSpPr>
          <p:nvPr>
            <p:ph type="title"/>
          </p:nvPr>
        </p:nvSpPr>
        <p:spPr>
          <a:xfrm>
            <a:off x="457200" y="685800"/>
            <a:ext cx="13716000" cy="1143000"/>
          </a:xfrm>
        </p:spPr>
        <p:txBody>
          <a:bodyPr>
            <a:noAutofit/>
          </a:bodyPr>
          <a:lstStyle>
            <a:lvl1pPr>
              <a:defRPr>
                <a:latin typeface="+mj-lt"/>
                <a:ea typeface="IBM Plex Sans" charset="0"/>
                <a:cs typeface="IBM Plex Sans" charset="0"/>
              </a:defRPr>
            </a:lvl1pPr>
          </a:lstStyle>
          <a:p>
            <a:r>
              <a:rPr lang="en-US" dirty="0"/>
              <a:t>Click to edit Master title style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sp>
        <p:nvSpPr>
          <p:cNvPr id="10" name="Rectangle 9"/>
          <p:cNvSpPr/>
          <p:nvPr userDrawn="1"/>
        </p:nvSpPr>
        <p:spPr>
          <a:xfrm>
            <a:off x="0" y="2057400"/>
            <a:ext cx="146304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3" name="Content Placeholder 2"/>
          <p:cNvSpPr>
            <a:spLocks noGrp="1"/>
          </p:cNvSpPr>
          <p:nvPr>
            <p:ph idx="1"/>
          </p:nvPr>
        </p:nvSpPr>
        <p:spPr>
          <a:xfrm>
            <a:off x="4572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9" name="Content Placeholder 2"/>
          <p:cNvSpPr>
            <a:spLocks noGrp="1"/>
          </p:cNvSpPr>
          <p:nvPr>
            <p:ph idx="10"/>
          </p:nvPr>
        </p:nvSpPr>
        <p:spPr>
          <a:xfrm>
            <a:off x="74676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20" name="Content Placeholder 2"/>
          <p:cNvSpPr>
            <a:spLocks noGrp="1"/>
          </p:cNvSpPr>
          <p:nvPr>
            <p:ph idx="12"/>
          </p:nvPr>
        </p:nvSpPr>
        <p:spPr>
          <a:xfrm>
            <a:off x="39624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21" name="Content Placeholder 2"/>
          <p:cNvSpPr>
            <a:spLocks noGrp="1"/>
          </p:cNvSpPr>
          <p:nvPr>
            <p:ph idx="13"/>
          </p:nvPr>
        </p:nvSpPr>
        <p:spPr>
          <a:xfrm>
            <a:off x="109728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29" name="Text Placeholder 23"/>
          <p:cNvSpPr>
            <a:spLocks noGrp="1"/>
          </p:cNvSpPr>
          <p:nvPr>
            <p:ph type="body" sz="quarter" idx="14" hasCustomPrompt="1"/>
          </p:nvPr>
        </p:nvSpPr>
        <p:spPr>
          <a:xfrm>
            <a:off x="457200" y="7342632"/>
            <a:ext cx="6583680" cy="457200"/>
          </a:xfrm>
        </p:spPr>
        <p:txBody>
          <a:bodyPr tIns="0" anchor="b"/>
          <a:lstStyle>
            <a:lvl1pPr>
              <a:defRPr sz="800" b="0">
                <a:solidFill>
                  <a:schemeClr val="bg2">
                    <a:alpha val="70000"/>
                  </a:schemeClr>
                </a:solidFill>
              </a:defRPr>
            </a:lvl1pPr>
            <a:lvl2pPr>
              <a:defRPr sz="900"/>
            </a:lvl2pPr>
            <a:lvl3pPr>
              <a:defRPr sz="900"/>
            </a:lvl3pPr>
            <a:lvl4pPr>
              <a:defRPr sz="900"/>
            </a:lvl4pPr>
            <a:lvl5pPr>
              <a:defRPr sz="900"/>
            </a:lvl5pPr>
          </a:lstStyle>
          <a:p>
            <a:pPr lvl="0"/>
            <a:r>
              <a:rPr lang="en-US" dirty="0"/>
              <a:t>Source: Edit source here</a:t>
            </a:r>
          </a:p>
        </p:txBody>
      </p:sp>
      <p:grpSp>
        <p:nvGrpSpPr>
          <p:cNvPr id="14" name="Group 13"/>
          <p:cNvGrpSpPr/>
          <p:nvPr userDrawn="1"/>
        </p:nvGrpSpPr>
        <p:grpSpPr>
          <a:xfrm>
            <a:off x="914400" y="7899655"/>
            <a:ext cx="2713350" cy="220571"/>
            <a:chOff x="914400" y="7899655"/>
            <a:chExt cx="2713350" cy="220571"/>
          </a:xfrm>
        </p:grpSpPr>
        <p:sp>
          <p:nvSpPr>
            <p:cNvPr id="15"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a:t>
              </a:r>
              <a:r>
                <a:rPr lang="en-US" sz="400" b="0" i="0" dirty="0">
                  <a:latin typeface="+mn-lt"/>
                  <a:ea typeface="IBM Plex Sans" charset="0"/>
                  <a:cs typeface="IBM Plex Sans" charset="0"/>
                </a:rPr>
                <a:t> </a:t>
              </a:r>
              <a:r>
                <a:rPr lang="en-US" sz="799" b="0" i="0" dirty="0">
                  <a:latin typeface="+mn-lt"/>
                  <a:ea typeface="IBM Plex Sans" charset="0"/>
                  <a:cs typeface="IBM Plex Sans" charset="0"/>
                </a:rPr>
                <a:t>2018 IBM Corporation</a:t>
              </a:r>
              <a:r>
                <a:rPr lang="en-US" sz="799" b="0" i="0" baseline="0" dirty="0">
                  <a:latin typeface="+mn-lt"/>
                  <a:ea typeface="IBM Plex Sans" charset="0"/>
                  <a:cs typeface="IBM Plex Sans" charset="0"/>
                </a:rPr>
                <a:t>              </a:t>
              </a:r>
              <a:r>
                <a:rPr lang="en-US" sz="799" b="0" i="0" dirty="0">
                  <a:latin typeface="+mn-lt"/>
                  <a:ea typeface="IBM Plex Sans" charset="0"/>
                  <a:cs typeface="IBM Plex Sans" charset="0"/>
                </a:rPr>
                <a:t> </a:t>
              </a:r>
            </a:p>
          </p:txBody>
        </p:sp>
        <p:sp>
          <p:nvSpPr>
            <p:cNvPr id="16"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mn-lt"/>
                  <a:ea typeface="IBM Plex Sans" charset="0"/>
                  <a:cs typeface="IBM Plex Sans" charset="0"/>
                </a:rPr>
                <a:t> </a:t>
              </a:r>
              <a:fld id="{7C9968D1-C8E5-4FE3-AED4-7D4518C301B3}" type="datetime3">
                <a:rPr lang="en-US" sz="799" b="0" i="0" smtClean="0">
                  <a:solidFill>
                    <a:schemeClr val="bg2">
                      <a:alpha val="60000"/>
                    </a:schemeClr>
                  </a:solidFill>
                  <a:latin typeface="+mn-lt"/>
                  <a:ea typeface="IBM Plex Sans" charset="0"/>
                  <a:cs typeface="IBM Plex Sans" charset="0"/>
                </a:rPr>
                <a:pPr marL="0" indent="0" fontAlgn="auto">
                  <a:spcBef>
                    <a:spcPts val="0"/>
                  </a:spcBef>
                  <a:spcAft>
                    <a:spcPts val="0"/>
                  </a:spcAft>
                  <a:tabLst/>
                  <a:defRPr/>
                </a:pPr>
                <a:t>30 April 2018</a:t>
              </a:fld>
              <a:endParaRPr lang="en-US" sz="799" b="0" i="0" dirty="0">
                <a:solidFill>
                  <a:schemeClr val="bg2">
                    <a:alpha val="60000"/>
                  </a:schemeClr>
                </a:solidFill>
                <a:latin typeface="+mn-lt"/>
                <a:ea typeface="IBM Plex Sans" charset="0"/>
                <a:cs typeface="IBM Plex Sans" charset="0"/>
              </a:endParaRPr>
            </a:p>
          </p:txBody>
        </p:sp>
      </p:grpSp>
      <p:sp>
        <p:nvSpPr>
          <p:cNvPr id="17"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IBM Services</a:t>
            </a:r>
          </a:p>
        </p:txBody>
      </p:sp>
      <p:sp>
        <p:nvSpPr>
          <p:cNvPr id="18"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mn-lt"/>
                <a:ea typeface="IBM Plex Sans" charset="0"/>
                <a:cs typeface="IBM Plex Sans" charset="0"/>
              </a:rPr>
              <a:pPr algn="l"/>
              <a:t>‹#›</a:t>
            </a:fld>
            <a:endParaRPr lang="en-US" sz="800" b="0" i="0" dirty="0">
              <a:solidFill>
                <a:schemeClr val="bg2"/>
              </a:solidFill>
              <a:latin typeface="+mn-lt"/>
              <a:ea typeface="IBM Plex Sans" charset="0"/>
              <a:cs typeface="IBM Plex Sans" charset="0"/>
            </a:endParaRPr>
          </a:p>
        </p:txBody>
      </p:sp>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
        <p:nvSpPr>
          <p:cNvPr id="22" name="Title 1"/>
          <p:cNvSpPr>
            <a:spLocks noGrp="1"/>
          </p:cNvSpPr>
          <p:nvPr>
            <p:ph type="title"/>
          </p:nvPr>
        </p:nvSpPr>
        <p:spPr>
          <a:xfrm>
            <a:off x="457200" y="685800"/>
            <a:ext cx="13716000" cy="1143000"/>
          </a:xfrm>
        </p:spPr>
        <p:txBody>
          <a:bodyPr>
            <a:noAutofit/>
          </a:bodyPr>
          <a:lstStyle>
            <a:lvl1pPr>
              <a:defRPr>
                <a:latin typeface="+mj-lt"/>
                <a:ea typeface="IBM Plex Sans" charset="0"/>
                <a:cs typeface="IBM Plex Sans" charset="0"/>
              </a:defRPr>
            </a:lvl1pPr>
          </a:lstStyle>
          <a:p>
            <a:r>
              <a:rPr lang="en-US" dirty="0"/>
              <a:t>Click to edit Master 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Title and Content">
    <p:bg>
      <p:bgPr>
        <a:solidFill>
          <a:schemeClr val="accent2"/>
        </a:solidFill>
        <a:effectLst/>
      </p:bgPr>
    </p:bg>
    <p:spTree>
      <p:nvGrpSpPr>
        <p:cNvPr id="1" name=""/>
        <p:cNvGrpSpPr/>
        <p:nvPr/>
      </p:nvGrpSpPr>
      <p:grpSpPr>
        <a:xfrm>
          <a:off x="0" y="0"/>
          <a:ext cx="0" cy="0"/>
          <a:chOff x="0" y="0"/>
          <a:chExt cx="0" cy="0"/>
        </a:xfrm>
      </p:grpSpPr>
      <p:sp>
        <p:nvSpPr>
          <p:cNvPr id="10" name="Rectangle 9"/>
          <p:cNvSpPr/>
          <p:nvPr userDrawn="1"/>
        </p:nvSpPr>
        <p:spPr>
          <a:xfrm>
            <a:off x="0" y="2057400"/>
            <a:ext cx="14630400" cy="6172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lumMod val="40000"/>
                    <a:lumOff val="60000"/>
                  </a:schemeClr>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7" name="Text Placeholder 23"/>
          <p:cNvSpPr>
            <a:spLocks noGrp="1"/>
          </p:cNvSpPr>
          <p:nvPr>
            <p:ph type="body" sz="quarter" idx="14" hasCustomPrompt="1"/>
          </p:nvPr>
        </p:nvSpPr>
        <p:spPr>
          <a:xfrm>
            <a:off x="457200" y="7342632"/>
            <a:ext cx="6583680" cy="457200"/>
          </a:xfrm>
        </p:spPr>
        <p:txBody>
          <a:bodyPr tIns="0" anchor="b"/>
          <a:lstStyle>
            <a:lvl1pPr>
              <a:defRPr sz="800" b="0">
                <a:solidFill>
                  <a:schemeClr val="bg2">
                    <a:alpha val="70000"/>
                  </a:schemeClr>
                </a:solidFill>
                <a:latin typeface="+mn-lt"/>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grpSp>
        <p:nvGrpSpPr>
          <p:cNvPr id="14" name="Group 13"/>
          <p:cNvGrpSpPr/>
          <p:nvPr userDrawn="1"/>
        </p:nvGrpSpPr>
        <p:grpSpPr>
          <a:xfrm>
            <a:off x="914400" y="7899655"/>
            <a:ext cx="2713350" cy="220571"/>
            <a:chOff x="914400" y="7899655"/>
            <a:chExt cx="2713350" cy="220571"/>
          </a:xfrm>
        </p:grpSpPr>
        <p:sp>
          <p:nvSpPr>
            <p:cNvPr id="15"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a:t>
              </a:r>
              <a:r>
                <a:rPr lang="en-US" sz="400" b="0" i="0" dirty="0">
                  <a:latin typeface="+mn-lt"/>
                  <a:ea typeface="IBM Plex Sans" charset="0"/>
                  <a:cs typeface="IBM Plex Sans" charset="0"/>
                </a:rPr>
                <a:t> </a:t>
              </a:r>
              <a:r>
                <a:rPr lang="en-US" sz="799" b="0" i="0" dirty="0">
                  <a:latin typeface="+mn-lt"/>
                  <a:ea typeface="IBM Plex Sans" charset="0"/>
                  <a:cs typeface="IBM Plex Sans" charset="0"/>
                </a:rPr>
                <a:t>2018 IBM Corporation</a:t>
              </a:r>
              <a:r>
                <a:rPr lang="en-US" sz="799" b="0" i="0" baseline="0" dirty="0">
                  <a:latin typeface="+mn-lt"/>
                  <a:ea typeface="IBM Plex Sans" charset="0"/>
                  <a:cs typeface="IBM Plex Sans" charset="0"/>
                </a:rPr>
                <a:t>              </a:t>
              </a:r>
              <a:r>
                <a:rPr lang="en-US" sz="799" b="0" i="0" dirty="0">
                  <a:latin typeface="+mn-lt"/>
                  <a:ea typeface="IBM Plex Sans" charset="0"/>
                  <a:cs typeface="IBM Plex Sans" charset="0"/>
                </a:rPr>
                <a:t> </a:t>
              </a:r>
            </a:p>
          </p:txBody>
        </p:sp>
        <p:sp>
          <p:nvSpPr>
            <p:cNvPr id="16"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mn-lt"/>
                  <a:ea typeface="IBM Plex Sans" charset="0"/>
                  <a:cs typeface="IBM Plex Sans" charset="0"/>
                </a:rPr>
                <a:t> </a:t>
              </a:r>
              <a:fld id="{7C9968D1-C8E5-4FE3-AED4-7D4518C301B3}" type="datetime3">
                <a:rPr lang="en-US" sz="799" b="0" i="0" smtClean="0">
                  <a:solidFill>
                    <a:schemeClr val="bg2">
                      <a:alpha val="60000"/>
                    </a:schemeClr>
                  </a:solidFill>
                  <a:latin typeface="+mn-lt"/>
                  <a:ea typeface="IBM Plex Sans" charset="0"/>
                  <a:cs typeface="IBM Plex Sans" charset="0"/>
                </a:rPr>
                <a:pPr marL="0" indent="0" fontAlgn="auto">
                  <a:spcBef>
                    <a:spcPts val="0"/>
                  </a:spcBef>
                  <a:spcAft>
                    <a:spcPts val="0"/>
                  </a:spcAft>
                  <a:tabLst/>
                  <a:defRPr/>
                </a:pPr>
                <a:t>30 April 2018</a:t>
              </a:fld>
              <a:endParaRPr lang="en-US" sz="799" b="0" i="0" dirty="0">
                <a:solidFill>
                  <a:schemeClr val="bg2">
                    <a:alpha val="60000"/>
                  </a:schemeClr>
                </a:solidFill>
                <a:latin typeface="+mn-lt"/>
                <a:ea typeface="IBM Plex Sans" charset="0"/>
                <a:cs typeface="IBM Plex Sans" charset="0"/>
              </a:endParaRPr>
            </a:p>
          </p:txBody>
        </p:sp>
      </p:grpSp>
      <p:sp>
        <p:nvSpPr>
          <p:cNvPr id="18"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IBM Services</a:t>
            </a:r>
          </a:p>
        </p:txBody>
      </p:sp>
      <p:sp>
        <p:nvSpPr>
          <p:cNvPr id="22"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mn-lt"/>
                <a:ea typeface="IBM Plex Sans" charset="0"/>
                <a:cs typeface="IBM Plex Sans" charset="0"/>
              </a:rPr>
              <a:pPr algn="l"/>
              <a:t>‹#›</a:t>
            </a:fld>
            <a:endParaRPr lang="en-US" sz="800" b="0" i="0" dirty="0">
              <a:solidFill>
                <a:schemeClr val="bg2"/>
              </a:solidFill>
              <a:latin typeface="+mn-lt"/>
              <a:ea typeface="IBM Plex Sans" charset="0"/>
              <a:cs typeface="IBM Plex Sans" charset="0"/>
            </a:endParaRPr>
          </a:p>
        </p:txBody>
      </p:sp>
      <p:sp>
        <p:nvSpPr>
          <p:cNvPr id="23" name="Content Placeholder 2"/>
          <p:cNvSpPr>
            <a:spLocks noGrp="1"/>
          </p:cNvSpPr>
          <p:nvPr>
            <p:ph idx="1"/>
          </p:nvPr>
        </p:nvSpPr>
        <p:spPr>
          <a:xfrm>
            <a:off x="4572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24" name="Content Placeholder 2"/>
          <p:cNvSpPr>
            <a:spLocks noGrp="1"/>
          </p:cNvSpPr>
          <p:nvPr>
            <p:ph idx="10"/>
          </p:nvPr>
        </p:nvSpPr>
        <p:spPr>
          <a:xfrm>
            <a:off x="74676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25" name="Content Placeholder 2"/>
          <p:cNvSpPr>
            <a:spLocks noGrp="1"/>
          </p:cNvSpPr>
          <p:nvPr>
            <p:ph idx="12"/>
          </p:nvPr>
        </p:nvSpPr>
        <p:spPr>
          <a:xfrm>
            <a:off x="39624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26" name="Content Placeholder 2"/>
          <p:cNvSpPr>
            <a:spLocks noGrp="1"/>
          </p:cNvSpPr>
          <p:nvPr>
            <p:ph idx="13"/>
          </p:nvPr>
        </p:nvSpPr>
        <p:spPr>
          <a:xfrm>
            <a:off x="109728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
        <p:nvSpPr>
          <p:cNvPr id="19" name="Title 1"/>
          <p:cNvSpPr>
            <a:spLocks noGrp="1"/>
          </p:cNvSpPr>
          <p:nvPr>
            <p:ph type="title"/>
          </p:nvPr>
        </p:nvSpPr>
        <p:spPr>
          <a:xfrm>
            <a:off x="457200" y="685800"/>
            <a:ext cx="13716000" cy="1143000"/>
          </a:xfrm>
        </p:spPr>
        <p:txBody>
          <a:bodyPr>
            <a:noAutofit/>
          </a:bodyPr>
          <a:lstStyle>
            <a:lvl1pPr>
              <a:defRPr>
                <a:latin typeface="+mj-lt"/>
                <a:ea typeface="IBM Plex Sans" charset="0"/>
                <a:cs typeface="IBM Plex Sans" charset="0"/>
              </a:defRPr>
            </a:lvl1pPr>
          </a:lstStyle>
          <a:p>
            <a:r>
              <a:rPr lang="en-US" dirty="0"/>
              <a:t>Click to edit Master title style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2-4_Title and Content">
    <p:bg>
      <p:bgPr>
        <a:solidFill>
          <a:schemeClr val="accent2"/>
        </a:solidFill>
        <a:effectLst/>
      </p:bgPr>
    </p:bg>
    <p:spTree>
      <p:nvGrpSpPr>
        <p:cNvPr id="1" name=""/>
        <p:cNvGrpSpPr/>
        <p:nvPr/>
      </p:nvGrpSpPr>
      <p:grpSpPr>
        <a:xfrm>
          <a:off x="0" y="0"/>
          <a:ext cx="0" cy="0"/>
          <a:chOff x="0" y="0"/>
          <a:chExt cx="0" cy="0"/>
        </a:xfrm>
      </p:grpSpPr>
      <p:sp>
        <p:nvSpPr>
          <p:cNvPr id="19" name="Rectangle 18"/>
          <p:cNvSpPr/>
          <p:nvPr userDrawn="1"/>
        </p:nvSpPr>
        <p:spPr>
          <a:xfrm flipV="1">
            <a:off x="0" y="0"/>
            <a:ext cx="14630400" cy="2057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10" name="Rectangle 9"/>
          <p:cNvSpPr/>
          <p:nvPr userDrawn="1"/>
        </p:nvSpPr>
        <p:spPr>
          <a:xfrm>
            <a:off x="0" y="2057400"/>
            <a:ext cx="14630400" cy="6172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mn-lt"/>
            </a:endParaRP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7" name="Text Placeholder 23"/>
          <p:cNvSpPr>
            <a:spLocks noGrp="1"/>
          </p:cNvSpPr>
          <p:nvPr>
            <p:ph type="body" sz="quarter" idx="14" hasCustomPrompt="1"/>
          </p:nvPr>
        </p:nvSpPr>
        <p:spPr>
          <a:xfrm>
            <a:off x="457200" y="7342632"/>
            <a:ext cx="6583680" cy="457200"/>
          </a:xfrm>
        </p:spPr>
        <p:txBody>
          <a:bodyPr tIns="0" anchor="b"/>
          <a:lstStyle>
            <a:lvl1pPr>
              <a:defRPr sz="800" b="0">
                <a:solidFill>
                  <a:schemeClr val="bg2">
                    <a:alpha val="70000"/>
                  </a:schemeClr>
                </a:solidFill>
                <a:latin typeface="+mn-lt"/>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grpSp>
        <p:nvGrpSpPr>
          <p:cNvPr id="14" name="Group 13"/>
          <p:cNvGrpSpPr/>
          <p:nvPr userDrawn="1"/>
        </p:nvGrpSpPr>
        <p:grpSpPr>
          <a:xfrm>
            <a:off x="914400" y="7899655"/>
            <a:ext cx="2713350" cy="220571"/>
            <a:chOff x="914400" y="7899655"/>
            <a:chExt cx="2713350" cy="220571"/>
          </a:xfrm>
        </p:grpSpPr>
        <p:sp>
          <p:nvSpPr>
            <p:cNvPr id="15"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a:t>
              </a:r>
              <a:r>
                <a:rPr lang="en-US" sz="400" b="0" i="0" dirty="0">
                  <a:latin typeface="+mn-lt"/>
                  <a:ea typeface="IBM Plex Sans" charset="0"/>
                  <a:cs typeface="IBM Plex Sans" charset="0"/>
                </a:rPr>
                <a:t> </a:t>
              </a:r>
              <a:r>
                <a:rPr lang="en-US" sz="799" b="0" i="0" dirty="0">
                  <a:latin typeface="+mn-lt"/>
                  <a:ea typeface="IBM Plex Sans" charset="0"/>
                  <a:cs typeface="IBM Plex Sans" charset="0"/>
                </a:rPr>
                <a:t>2018 IBM Corporation</a:t>
              </a:r>
              <a:r>
                <a:rPr lang="en-US" sz="799" b="0" i="0" baseline="0" dirty="0">
                  <a:latin typeface="+mn-lt"/>
                  <a:ea typeface="IBM Plex Sans" charset="0"/>
                  <a:cs typeface="IBM Plex Sans" charset="0"/>
                </a:rPr>
                <a:t>              </a:t>
              </a:r>
              <a:r>
                <a:rPr lang="en-US" sz="799" b="0" i="0" dirty="0">
                  <a:latin typeface="+mn-lt"/>
                  <a:ea typeface="IBM Plex Sans" charset="0"/>
                  <a:cs typeface="IBM Plex Sans" charset="0"/>
                </a:rPr>
                <a:t> </a:t>
              </a:r>
            </a:p>
          </p:txBody>
        </p:sp>
        <p:sp>
          <p:nvSpPr>
            <p:cNvPr id="16"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mn-lt"/>
                  <a:ea typeface="IBM Plex Sans" charset="0"/>
                  <a:cs typeface="IBM Plex Sans" charset="0"/>
                </a:rPr>
                <a:t> </a:t>
              </a:r>
              <a:fld id="{7C9968D1-C8E5-4FE3-AED4-7D4518C301B3}" type="datetime3">
                <a:rPr lang="en-US" sz="799" b="0" i="0" smtClean="0">
                  <a:solidFill>
                    <a:schemeClr val="bg2">
                      <a:alpha val="60000"/>
                    </a:schemeClr>
                  </a:solidFill>
                  <a:latin typeface="+mn-lt"/>
                  <a:ea typeface="IBM Plex Sans" charset="0"/>
                  <a:cs typeface="IBM Plex Sans" charset="0"/>
                </a:rPr>
                <a:pPr marL="0" indent="0" fontAlgn="auto">
                  <a:spcBef>
                    <a:spcPts val="0"/>
                  </a:spcBef>
                  <a:spcAft>
                    <a:spcPts val="0"/>
                  </a:spcAft>
                  <a:tabLst/>
                  <a:defRPr/>
                </a:pPr>
                <a:t>30 April 2018</a:t>
              </a:fld>
              <a:endParaRPr lang="en-US" sz="799" b="0" i="0" dirty="0">
                <a:solidFill>
                  <a:schemeClr val="bg2">
                    <a:alpha val="60000"/>
                  </a:schemeClr>
                </a:solidFill>
                <a:latin typeface="+mn-lt"/>
                <a:ea typeface="IBM Plex Sans" charset="0"/>
                <a:cs typeface="IBM Plex Sans" charset="0"/>
              </a:endParaRPr>
            </a:p>
          </p:txBody>
        </p:sp>
      </p:grpSp>
      <p:sp>
        <p:nvSpPr>
          <p:cNvPr id="18"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IBM Services</a:t>
            </a:r>
          </a:p>
        </p:txBody>
      </p:sp>
      <p:sp>
        <p:nvSpPr>
          <p:cNvPr id="22"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mn-lt"/>
                <a:ea typeface="IBM Plex Sans" charset="0"/>
                <a:cs typeface="IBM Plex Sans" charset="0"/>
              </a:rPr>
              <a:pPr algn="l"/>
              <a:t>‹#›</a:t>
            </a:fld>
            <a:endParaRPr lang="en-US" sz="800" b="0" i="0" dirty="0">
              <a:solidFill>
                <a:schemeClr val="bg2"/>
              </a:solidFill>
              <a:latin typeface="+mn-lt"/>
              <a:ea typeface="IBM Plex Sans" charset="0"/>
              <a:cs typeface="IBM Plex Sans" charset="0"/>
            </a:endParaRPr>
          </a:p>
        </p:txBody>
      </p:sp>
      <p:sp>
        <p:nvSpPr>
          <p:cNvPr id="23" name="Content Placeholder 2"/>
          <p:cNvSpPr>
            <a:spLocks noGrp="1"/>
          </p:cNvSpPr>
          <p:nvPr>
            <p:ph idx="1"/>
          </p:nvPr>
        </p:nvSpPr>
        <p:spPr>
          <a:xfrm>
            <a:off x="4572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24" name="Content Placeholder 2"/>
          <p:cNvSpPr>
            <a:spLocks noGrp="1"/>
          </p:cNvSpPr>
          <p:nvPr>
            <p:ph idx="10"/>
          </p:nvPr>
        </p:nvSpPr>
        <p:spPr>
          <a:xfrm>
            <a:off x="74676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25" name="Content Placeholder 2"/>
          <p:cNvSpPr>
            <a:spLocks noGrp="1"/>
          </p:cNvSpPr>
          <p:nvPr>
            <p:ph idx="12"/>
          </p:nvPr>
        </p:nvSpPr>
        <p:spPr>
          <a:xfrm>
            <a:off x="39624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26" name="Content Placeholder 2"/>
          <p:cNvSpPr>
            <a:spLocks noGrp="1"/>
          </p:cNvSpPr>
          <p:nvPr>
            <p:ph idx="13"/>
          </p:nvPr>
        </p:nvSpPr>
        <p:spPr>
          <a:xfrm>
            <a:off x="109728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
        <p:nvSpPr>
          <p:cNvPr id="21" name="Title 1"/>
          <p:cNvSpPr>
            <a:spLocks noGrp="1"/>
          </p:cNvSpPr>
          <p:nvPr>
            <p:ph type="title"/>
          </p:nvPr>
        </p:nvSpPr>
        <p:spPr>
          <a:xfrm>
            <a:off x="457200" y="685800"/>
            <a:ext cx="13716000" cy="1143000"/>
          </a:xfrm>
        </p:spPr>
        <p:txBody>
          <a:bodyPr>
            <a:noAutofit/>
          </a:bodyPr>
          <a:lstStyle>
            <a:lvl1pPr>
              <a:defRPr>
                <a:latin typeface="+mj-lt"/>
                <a:ea typeface="IBM Plex Sans" charset="0"/>
                <a:cs typeface="IBM Plex Sans" charset="0"/>
              </a:defRPr>
            </a:lvl1pPr>
          </a:lstStyle>
          <a:p>
            <a:r>
              <a:rPr lang="en-US" dirty="0"/>
              <a:t>Click to edit Master title style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2-4_Title and Content">
    <p:bg>
      <p:bgPr>
        <a:solidFill>
          <a:schemeClr val="accent2"/>
        </a:solidFill>
        <a:effectLst/>
      </p:bgPr>
    </p:bg>
    <p:spTree>
      <p:nvGrpSpPr>
        <p:cNvPr id="1" name=""/>
        <p:cNvGrpSpPr/>
        <p:nvPr/>
      </p:nvGrpSpPr>
      <p:grpSpPr>
        <a:xfrm>
          <a:off x="0" y="0"/>
          <a:ext cx="0" cy="0"/>
          <a:chOff x="0" y="0"/>
          <a:chExt cx="0" cy="0"/>
        </a:xfrm>
      </p:grpSpPr>
      <p:sp>
        <p:nvSpPr>
          <p:cNvPr id="19" name="Rectangle 18"/>
          <p:cNvSpPr/>
          <p:nvPr userDrawn="1"/>
        </p:nvSpPr>
        <p:spPr>
          <a:xfrm flipV="1">
            <a:off x="0" y="0"/>
            <a:ext cx="14630400" cy="2057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10" name="Rectangle 9"/>
          <p:cNvSpPr/>
          <p:nvPr userDrawn="1"/>
        </p:nvSpPr>
        <p:spPr>
          <a:xfrm>
            <a:off x="0" y="2057400"/>
            <a:ext cx="14630400" cy="6172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457200" y="685800"/>
            <a:ext cx="13716000" cy="1143000"/>
          </a:xfrm>
        </p:spPr>
        <p:txBody>
          <a:bodyPr>
            <a:noAutofit/>
          </a:bodyPr>
          <a:lstStyle>
            <a:lvl1pPr>
              <a:defRPr>
                <a:solidFill>
                  <a:schemeClr val="tx1"/>
                </a:solidFill>
              </a:defRPr>
            </a:lvl1pPr>
          </a:lstStyle>
          <a:p>
            <a:r>
              <a:rPr lang="en-US" dirty="0"/>
              <a:t>Click to edit Master title style</a:t>
            </a:r>
          </a:p>
        </p:txBody>
      </p:sp>
      <p:sp>
        <p:nvSpPr>
          <p:cNvPr id="5" name="Text Placeholder 4"/>
          <p:cNvSpPr>
            <a:spLocks noGrp="1"/>
          </p:cNvSpPr>
          <p:nvPr>
            <p:ph type="body" sz="quarter" idx="11"/>
          </p:nvPr>
        </p:nvSpPr>
        <p:spPr>
          <a:xfrm>
            <a:off x="457200" y="265176"/>
            <a:ext cx="6583680" cy="274320"/>
          </a:xfrm>
        </p:spPr>
        <p:txBody>
          <a:bodyPr vert="horz" lIns="0" tIns="0" rIns="0" bIns="0" rtlCol="0" anchor="t">
            <a:noAutofit/>
          </a:bodyPr>
          <a:lstStyle>
            <a:lvl1pPr>
              <a:defRPr lang="en-US" sz="1600" dirty="0">
                <a:solidFill>
                  <a:schemeClr val="accent1"/>
                </a:solidFill>
              </a:defRPr>
            </a:lvl1pPr>
          </a:lstStyle>
          <a:p>
            <a:pPr lvl="0"/>
            <a:r>
              <a:rPr lang="en-US" dirty="0"/>
              <a:t>Click to edit Master text styles</a:t>
            </a:r>
          </a:p>
        </p:txBody>
      </p:sp>
      <p:sp>
        <p:nvSpPr>
          <p:cNvPr id="17" name="Text Placeholder 23"/>
          <p:cNvSpPr>
            <a:spLocks noGrp="1"/>
          </p:cNvSpPr>
          <p:nvPr>
            <p:ph type="body" sz="quarter" idx="14" hasCustomPrompt="1"/>
          </p:nvPr>
        </p:nvSpPr>
        <p:spPr>
          <a:xfrm>
            <a:off x="457200" y="7342632"/>
            <a:ext cx="6583680" cy="457200"/>
          </a:xfrm>
        </p:spPr>
        <p:txBody>
          <a:bodyPr tIns="0" anchor="b"/>
          <a:lstStyle>
            <a:lvl1pPr>
              <a:defRPr sz="800" b="0">
                <a:solidFill>
                  <a:schemeClr val="bg2">
                    <a:alpha val="70000"/>
                  </a:schemeClr>
                </a:solidFill>
                <a:latin typeface="+mn-lt"/>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grpSp>
        <p:nvGrpSpPr>
          <p:cNvPr id="14" name="Group 13"/>
          <p:cNvGrpSpPr/>
          <p:nvPr userDrawn="1"/>
        </p:nvGrpSpPr>
        <p:grpSpPr>
          <a:xfrm>
            <a:off x="914400" y="7899655"/>
            <a:ext cx="2713350" cy="220571"/>
            <a:chOff x="914400" y="7899655"/>
            <a:chExt cx="2713350" cy="220571"/>
          </a:xfrm>
        </p:grpSpPr>
        <p:sp>
          <p:nvSpPr>
            <p:cNvPr id="15"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a:t>
              </a:r>
              <a:r>
                <a:rPr lang="en-US" sz="400" b="0" i="0" dirty="0">
                  <a:latin typeface="+mn-lt"/>
                  <a:ea typeface="IBM Plex Sans" charset="0"/>
                  <a:cs typeface="IBM Plex Sans" charset="0"/>
                </a:rPr>
                <a:t> </a:t>
              </a:r>
              <a:r>
                <a:rPr lang="en-US" sz="799" b="0" i="0" dirty="0">
                  <a:latin typeface="+mn-lt"/>
                  <a:ea typeface="IBM Plex Sans" charset="0"/>
                  <a:cs typeface="IBM Plex Sans" charset="0"/>
                </a:rPr>
                <a:t>2018 IBM Corporation</a:t>
              </a:r>
              <a:r>
                <a:rPr lang="en-US" sz="799" b="0" i="0" baseline="0" dirty="0">
                  <a:latin typeface="+mn-lt"/>
                  <a:ea typeface="IBM Plex Sans" charset="0"/>
                  <a:cs typeface="IBM Plex Sans" charset="0"/>
                </a:rPr>
                <a:t>              </a:t>
              </a:r>
              <a:r>
                <a:rPr lang="en-US" sz="799" b="0" i="0" dirty="0">
                  <a:latin typeface="+mn-lt"/>
                  <a:ea typeface="IBM Plex Sans" charset="0"/>
                  <a:cs typeface="IBM Plex Sans" charset="0"/>
                </a:rPr>
                <a:t> </a:t>
              </a:r>
            </a:p>
          </p:txBody>
        </p:sp>
        <p:sp>
          <p:nvSpPr>
            <p:cNvPr id="16"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mn-lt"/>
                  <a:ea typeface="IBM Plex Sans" charset="0"/>
                  <a:cs typeface="IBM Plex Sans" charset="0"/>
                </a:rPr>
                <a:t> </a:t>
              </a:r>
              <a:fld id="{7C9968D1-C8E5-4FE3-AED4-7D4518C301B3}" type="datetime3">
                <a:rPr lang="en-US" sz="799" b="0" i="0" smtClean="0">
                  <a:solidFill>
                    <a:schemeClr val="bg2">
                      <a:alpha val="60000"/>
                    </a:schemeClr>
                  </a:solidFill>
                  <a:latin typeface="+mn-lt"/>
                  <a:ea typeface="IBM Plex Sans" charset="0"/>
                  <a:cs typeface="IBM Plex Sans" charset="0"/>
                </a:rPr>
                <a:pPr marL="0" indent="0" fontAlgn="auto">
                  <a:spcBef>
                    <a:spcPts val="0"/>
                  </a:spcBef>
                  <a:spcAft>
                    <a:spcPts val="0"/>
                  </a:spcAft>
                  <a:tabLst/>
                  <a:defRPr/>
                </a:pPr>
                <a:t>30 April 2018</a:t>
              </a:fld>
              <a:endParaRPr lang="en-US" sz="799" b="0" i="0" dirty="0">
                <a:solidFill>
                  <a:schemeClr val="bg2">
                    <a:alpha val="60000"/>
                  </a:schemeClr>
                </a:solidFill>
                <a:latin typeface="+mn-lt"/>
                <a:ea typeface="IBM Plex Sans" charset="0"/>
                <a:cs typeface="IBM Plex Sans" charset="0"/>
              </a:endParaRPr>
            </a:p>
          </p:txBody>
        </p:sp>
      </p:grpSp>
      <p:sp>
        <p:nvSpPr>
          <p:cNvPr id="18"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IBM Services</a:t>
            </a:r>
          </a:p>
        </p:txBody>
      </p:sp>
      <p:sp>
        <p:nvSpPr>
          <p:cNvPr id="22"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mn-lt"/>
                <a:ea typeface="IBM Plex Sans" charset="0"/>
                <a:cs typeface="IBM Plex Sans" charset="0"/>
              </a:rPr>
              <a:pPr algn="l"/>
              <a:t>‹#›</a:t>
            </a:fld>
            <a:endParaRPr lang="en-US" sz="800" b="0" i="0" dirty="0">
              <a:solidFill>
                <a:schemeClr val="bg2"/>
              </a:solidFill>
              <a:latin typeface="+mn-lt"/>
              <a:ea typeface="IBM Plex Sans" charset="0"/>
              <a:cs typeface="IBM Plex Sans" charset="0"/>
            </a:endParaRPr>
          </a:p>
        </p:txBody>
      </p:sp>
      <p:sp>
        <p:nvSpPr>
          <p:cNvPr id="23" name="Content Placeholder 2"/>
          <p:cNvSpPr>
            <a:spLocks noGrp="1"/>
          </p:cNvSpPr>
          <p:nvPr>
            <p:ph idx="1"/>
          </p:nvPr>
        </p:nvSpPr>
        <p:spPr>
          <a:xfrm>
            <a:off x="4572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24" name="Content Placeholder 2"/>
          <p:cNvSpPr>
            <a:spLocks noGrp="1"/>
          </p:cNvSpPr>
          <p:nvPr>
            <p:ph idx="10"/>
          </p:nvPr>
        </p:nvSpPr>
        <p:spPr>
          <a:xfrm>
            <a:off x="74676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25" name="Content Placeholder 2"/>
          <p:cNvSpPr>
            <a:spLocks noGrp="1"/>
          </p:cNvSpPr>
          <p:nvPr>
            <p:ph idx="12"/>
          </p:nvPr>
        </p:nvSpPr>
        <p:spPr>
          <a:xfrm>
            <a:off x="39624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26" name="Content Placeholder 2"/>
          <p:cNvSpPr>
            <a:spLocks noGrp="1"/>
          </p:cNvSpPr>
          <p:nvPr>
            <p:ph idx="13"/>
          </p:nvPr>
        </p:nvSpPr>
        <p:spPr>
          <a:xfrm>
            <a:off x="109728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2-3_Title and Content">
    <p:spTree>
      <p:nvGrpSpPr>
        <p:cNvPr id="1" name=""/>
        <p:cNvGrpSpPr/>
        <p:nvPr/>
      </p:nvGrpSpPr>
      <p:grpSpPr>
        <a:xfrm>
          <a:off x="0" y="0"/>
          <a:ext cx="0" cy="0"/>
          <a:chOff x="0" y="0"/>
          <a:chExt cx="0" cy="0"/>
        </a:xfrm>
      </p:grpSpPr>
      <p:sp>
        <p:nvSpPr>
          <p:cNvPr id="22" name="Rectangle 21"/>
          <p:cNvSpPr/>
          <p:nvPr userDrawn="1"/>
        </p:nvSpPr>
        <p:spPr>
          <a:xfrm flipV="1">
            <a:off x="0" y="0"/>
            <a:ext cx="14630400" cy="2057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10" name="Rectangle 9"/>
          <p:cNvSpPr/>
          <p:nvPr userDrawn="1"/>
        </p:nvSpPr>
        <p:spPr>
          <a:xfrm>
            <a:off x="0" y="2057400"/>
            <a:ext cx="146304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457200" y="685800"/>
            <a:ext cx="13716000" cy="1143000"/>
          </a:xfrm>
        </p:spPr>
        <p:txBody>
          <a:bodyPr>
            <a:noAutofit/>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4572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9" name="Content Placeholder 2"/>
          <p:cNvSpPr>
            <a:spLocks noGrp="1"/>
          </p:cNvSpPr>
          <p:nvPr>
            <p:ph idx="10"/>
          </p:nvPr>
        </p:nvSpPr>
        <p:spPr>
          <a:xfrm>
            <a:off x="74676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20" name="Content Placeholder 2"/>
          <p:cNvSpPr>
            <a:spLocks noGrp="1"/>
          </p:cNvSpPr>
          <p:nvPr>
            <p:ph idx="12"/>
          </p:nvPr>
        </p:nvSpPr>
        <p:spPr>
          <a:xfrm>
            <a:off x="39624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21" name="Content Placeholder 2"/>
          <p:cNvSpPr>
            <a:spLocks noGrp="1"/>
          </p:cNvSpPr>
          <p:nvPr>
            <p:ph idx="13"/>
          </p:nvPr>
        </p:nvSpPr>
        <p:spPr>
          <a:xfrm>
            <a:off x="109728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29" name="Text Placeholder 23"/>
          <p:cNvSpPr>
            <a:spLocks noGrp="1"/>
          </p:cNvSpPr>
          <p:nvPr>
            <p:ph type="body" sz="quarter" idx="14" hasCustomPrompt="1"/>
          </p:nvPr>
        </p:nvSpPr>
        <p:spPr>
          <a:xfrm>
            <a:off x="457200" y="7342632"/>
            <a:ext cx="6629400" cy="457200"/>
          </a:xfrm>
        </p:spPr>
        <p:txBody>
          <a:bodyPr tIns="0" anchor="b"/>
          <a:lstStyle>
            <a:lvl1pPr>
              <a:defRPr sz="800" b="0">
                <a:solidFill>
                  <a:schemeClr val="bg2">
                    <a:alpha val="70000"/>
                  </a:schemeClr>
                </a:solidFill>
                <a:latin typeface="+mn-lt"/>
              </a:defRPr>
            </a:lvl1pPr>
            <a:lvl2pPr>
              <a:defRPr sz="900"/>
            </a:lvl2pPr>
            <a:lvl3pPr>
              <a:defRPr sz="900"/>
            </a:lvl3pPr>
            <a:lvl4pPr>
              <a:defRPr sz="900"/>
            </a:lvl4pPr>
            <a:lvl5pPr>
              <a:defRPr sz="900"/>
            </a:lvl5pPr>
          </a:lstStyle>
          <a:p>
            <a:pPr lvl="0"/>
            <a:r>
              <a:rPr lang="en-US" dirty="0"/>
              <a:t>Source: Edit source here</a:t>
            </a:r>
          </a:p>
        </p:txBody>
      </p:sp>
      <p:grpSp>
        <p:nvGrpSpPr>
          <p:cNvPr id="14" name="Group 13"/>
          <p:cNvGrpSpPr/>
          <p:nvPr userDrawn="1"/>
        </p:nvGrpSpPr>
        <p:grpSpPr>
          <a:xfrm>
            <a:off x="914400" y="7899655"/>
            <a:ext cx="2713350" cy="220571"/>
            <a:chOff x="914400" y="7899655"/>
            <a:chExt cx="2713350" cy="220571"/>
          </a:xfrm>
        </p:grpSpPr>
        <p:sp>
          <p:nvSpPr>
            <p:cNvPr id="15"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a:t>
              </a:r>
              <a:r>
                <a:rPr lang="en-US" sz="400" b="0" i="0" dirty="0">
                  <a:latin typeface="+mn-lt"/>
                  <a:ea typeface="IBM Plex Sans" charset="0"/>
                  <a:cs typeface="IBM Plex Sans" charset="0"/>
                </a:rPr>
                <a:t> </a:t>
              </a:r>
              <a:r>
                <a:rPr lang="en-US" sz="799" b="0" i="0" dirty="0">
                  <a:latin typeface="+mn-lt"/>
                  <a:ea typeface="IBM Plex Sans" charset="0"/>
                  <a:cs typeface="IBM Plex Sans" charset="0"/>
                </a:rPr>
                <a:t>2018 IBM Corporation</a:t>
              </a:r>
              <a:r>
                <a:rPr lang="en-US" sz="799" b="0" i="0" baseline="0" dirty="0">
                  <a:latin typeface="+mn-lt"/>
                  <a:ea typeface="IBM Plex Sans" charset="0"/>
                  <a:cs typeface="IBM Plex Sans" charset="0"/>
                </a:rPr>
                <a:t>              </a:t>
              </a:r>
              <a:r>
                <a:rPr lang="en-US" sz="799" b="0" i="0" dirty="0">
                  <a:latin typeface="+mn-lt"/>
                  <a:ea typeface="IBM Plex Sans" charset="0"/>
                  <a:cs typeface="IBM Plex Sans" charset="0"/>
                </a:rPr>
                <a:t> </a:t>
              </a:r>
            </a:p>
          </p:txBody>
        </p:sp>
        <p:sp>
          <p:nvSpPr>
            <p:cNvPr id="16"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mn-lt"/>
                  <a:ea typeface="IBM Plex Sans" charset="0"/>
                  <a:cs typeface="IBM Plex Sans" charset="0"/>
                </a:rPr>
                <a:t> </a:t>
              </a:r>
              <a:fld id="{7C9968D1-C8E5-4FE3-AED4-7D4518C301B3}" type="datetime3">
                <a:rPr lang="en-US" sz="799" b="0" i="0" smtClean="0">
                  <a:solidFill>
                    <a:schemeClr val="bg2">
                      <a:alpha val="60000"/>
                    </a:schemeClr>
                  </a:solidFill>
                  <a:latin typeface="+mn-lt"/>
                  <a:ea typeface="IBM Plex Sans" charset="0"/>
                  <a:cs typeface="IBM Plex Sans" charset="0"/>
                </a:rPr>
                <a:pPr marL="0" indent="0" fontAlgn="auto">
                  <a:spcBef>
                    <a:spcPts val="0"/>
                  </a:spcBef>
                  <a:spcAft>
                    <a:spcPts val="0"/>
                  </a:spcAft>
                  <a:tabLst/>
                  <a:defRPr/>
                </a:pPr>
                <a:t>30 April 2018</a:t>
              </a:fld>
              <a:endParaRPr lang="en-US" sz="799" b="0" i="0" dirty="0">
                <a:solidFill>
                  <a:schemeClr val="bg2">
                    <a:alpha val="60000"/>
                  </a:schemeClr>
                </a:solidFill>
                <a:latin typeface="+mn-lt"/>
                <a:ea typeface="IBM Plex Sans" charset="0"/>
                <a:cs typeface="IBM Plex Sans" charset="0"/>
              </a:endParaRPr>
            </a:p>
          </p:txBody>
        </p:sp>
      </p:grpSp>
      <p:sp>
        <p:nvSpPr>
          <p:cNvPr id="17"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IBM Services</a:t>
            </a:r>
          </a:p>
        </p:txBody>
      </p:sp>
      <p:sp>
        <p:nvSpPr>
          <p:cNvPr id="18"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mn-lt"/>
                <a:ea typeface="IBM Plex Sans" charset="0"/>
                <a:cs typeface="IBM Plex Sans" charset="0"/>
              </a:rPr>
              <a:pPr algn="l"/>
              <a:t>‹#›</a:t>
            </a:fld>
            <a:endParaRPr lang="en-US" sz="800" b="0" i="0" dirty="0">
              <a:solidFill>
                <a:schemeClr val="bg2"/>
              </a:solidFill>
              <a:latin typeface="+mn-lt"/>
              <a:ea typeface="IBM Plex Sans" charset="0"/>
              <a:cs typeface="IBM Plex Sans" charset="0"/>
            </a:endParaRPr>
          </a:p>
        </p:txBody>
      </p:sp>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2971800" cy="3657600"/>
          </a:xfrm>
        </p:spPr>
        <p:txBody>
          <a:bodyPr tIns="228600">
            <a:noAutofit/>
          </a:bodyPr>
          <a:lstStyle>
            <a:lvl1pPr>
              <a:defRPr>
                <a:latin typeface="+mj-lt"/>
                <a:ea typeface="IBM Plex Sans" charset="0"/>
                <a:cs typeface="IBM Plex Sans" charset="0"/>
              </a:defRPr>
            </a:lvl1pPr>
          </a:lstStyle>
          <a:p>
            <a:r>
              <a:rPr lang="en-US" dirty="0"/>
              <a:t>Click to edit Master title style</a:t>
            </a:r>
          </a:p>
        </p:txBody>
      </p:sp>
      <p:sp>
        <p:nvSpPr>
          <p:cNvPr id="5" name="Text Placeholder 4"/>
          <p:cNvSpPr>
            <a:spLocks noGrp="1"/>
          </p:cNvSpPr>
          <p:nvPr>
            <p:ph type="body" sz="quarter" idx="11"/>
          </p:nvPr>
        </p:nvSpPr>
        <p:spPr>
          <a:xfrm>
            <a:off x="457200" y="265176"/>
            <a:ext cx="2971800" cy="82296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06824" y="7818135"/>
            <a:ext cx="566118" cy="228601"/>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
        <p:nvSpPr>
          <p:cNvPr id="16" name="Text Placeholder 23"/>
          <p:cNvSpPr>
            <a:spLocks noGrp="1"/>
          </p:cNvSpPr>
          <p:nvPr>
            <p:ph type="body" sz="quarter" idx="14" hasCustomPrompt="1"/>
          </p:nvPr>
        </p:nvSpPr>
        <p:spPr>
          <a:xfrm>
            <a:off x="457200" y="7315200"/>
            <a:ext cx="3017520" cy="484632"/>
          </a:xfrm>
        </p:spPr>
        <p:txBody>
          <a:bodyPr tIns="0" anchor="b"/>
          <a:lstStyle>
            <a:lvl1pPr>
              <a:defRPr sz="800" b="0">
                <a:solidFill>
                  <a:schemeClr val="bg2">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
        <p:nvSpPr>
          <p:cNvPr id="66" name="Content Placeholder 2"/>
          <p:cNvSpPr>
            <a:spLocks noGrp="1"/>
          </p:cNvSpPr>
          <p:nvPr>
            <p:ph idx="10"/>
          </p:nvPr>
        </p:nvSpPr>
        <p:spPr>
          <a:xfrm>
            <a:off x="74676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7" name="Content Placeholder 2"/>
          <p:cNvSpPr>
            <a:spLocks noGrp="1"/>
          </p:cNvSpPr>
          <p:nvPr>
            <p:ph idx="12"/>
          </p:nvPr>
        </p:nvSpPr>
        <p:spPr>
          <a:xfrm>
            <a:off x="39624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8" name="Content Placeholder 2"/>
          <p:cNvSpPr>
            <a:spLocks noGrp="1"/>
          </p:cNvSpPr>
          <p:nvPr>
            <p:ph idx="13"/>
          </p:nvPr>
        </p:nvSpPr>
        <p:spPr>
          <a:xfrm>
            <a:off x="109728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6_Title and Content">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457200" y="2057400"/>
            <a:ext cx="2971800" cy="3657600"/>
          </a:xfrm>
        </p:spPr>
        <p:txBody>
          <a:bodyPr tIns="228600">
            <a:noAutofit/>
          </a:bodyPr>
          <a:lstStyle/>
          <a:p>
            <a:r>
              <a:rPr lang="en-US" dirty="0"/>
              <a:t>Click to edit Master title style</a:t>
            </a:r>
          </a:p>
        </p:txBody>
      </p:sp>
      <p:sp>
        <p:nvSpPr>
          <p:cNvPr id="5" name="Text Placeholder 4"/>
          <p:cNvSpPr>
            <a:spLocks noGrp="1"/>
          </p:cNvSpPr>
          <p:nvPr>
            <p:ph type="body" sz="quarter" idx="11"/>
          </p:nvPr>
        </p:nvSpPr>
        <p:spPr>
          <a:xfrm>
            <a:off x="457200" y="265176"/>
            <a:ext cx="2971800" cy="82296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3" name="Text Placeholder 23"/>
          <p:cNvSpPr>
            <a:spLocks noGrp="1"/>
          </p:cNvSpPr>
          <p:nvPr>
            <p:ph type="body" sz="quarter" idx="14" hasCustomPrompt="1"/>
          </p:nvPr>
        </p:nvSpPr>
        <p:spPr>
          <a:xfrm>
            <a:off x="457200" y="7315200"/>
            <a:ext cx="3017521" cy="484632"/>
          </a:xfrm>
        </p:spPr>
        <p:txBody>
          <a:bodyPr tIns="0" anchor="b"/>
          <a:lstStyle>
            <a:lvl1pPr>
              <a:defRPr sz="800" b="0">
                <a:solidFill>
                  <a:schemeClr val="bg2">
                    <a:alpha val="70000"/>
                  </a:schemeClr>
                </a:solidFill>
              </a:defRPr>
            </a:lvl1pPr>
            <a:lvl2pPr>
              <a:defRPr sz="900"/>
            </a:lvl2pPr>
            <a:lvl3pPr>
              <a:defRPr sz="900"/>
            </a:lvl3pPr>
            <a:lvl4pPr>
              <a:defRPr sz="900"/>
            </a:lvl4pPr>
            <a:lvl5pPr>
              <a:defRPr sz="900"/>
            </a:lvl5pPr>
          </a:lstStyle>
          <a:p>
            <a:pPr lvl="0"/>
            <a:r>
              <a:rPr lang="en-US" dirty="0"/>
              <a:t>Source: Edit source here</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
        <p:nvSpPr>
          <p:cNvPr id="12"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IBM Services</a:t>
            </a:r>
          </a:p>
        </p:txBody>
      </p:sp>
      <p:sp>
        <p:nvSpPr>
          <p:cNvPr id="16" name="Content Placeholder 2"/>
          <p:cNvSpPr>
            <a:spLocks noGrp="1"/>
          </p:cNvSpPr>
          <p:nvPr>
            <p:ph idx="10"/>
          </p:nvPr>
        </p:nvSpPr>
        <p:spPr>
          <a:xfrm>
            <a:off x="74676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7" name="Content Placeholder 2"/>
          <p:cNvSpPr>
            <a:spLocks noGrp="1"/>
          </p:cNvSpPr>
          <p:nvPr>
            <p:ph idx="12"/>
          </p:nvPr>
        </p:nvSpPr>
        <p:spPr>
          <a:xfrm>
            <a:off x="39624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8" name="Content Placeholder 2"/>
          <p:cNvSpPr>
            <a:spLocks noGrp="1"/>
          </p:cNvSpPr>
          <p:nvPr>
            <p:ph idx="13"/>
          </p:nvPr>
        </p:nvSpPr>
        <p:spPr>
          <a:xfrm>
            <a:off x="109728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_large type">
    <p:bg>
      <p:bgPr>
        <a:solidFill>
          <a:schemeClr val="accent2"/>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365760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776472" y="7260336"/>
            <a:ext cx="2131024" cy="848563"/>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2227" y="7541839"/>
            <a:ext cx="570973" cy="230561"/>
          </a:xfrm>
          <a:prstGeom prst="rect">
            <a:avLst/>
          </a:prstGeom>
        </p:spPr>
      </p:pic>
      <p:sp>
        <p:nvSpPr>
          <p:cNvPr id="11" name="Title 10"/>
          <p:cNvSpPr>
            <a:spLocks noGrp="1"/>
          </p:cNvSpPr>
          <p:nvPr>
            <p:ph type="title"/>
          </p:nvPr>
        </p:nvSpPr>
        <p:spPr>
          <a:xfrm>
            <a:off x="4114800" y="411480"/>
            <a:ext cx="10058400" cy="5760720"/>
          </a:xfrm>
        </p:spPr>
        <p:txBody>
          <a:bodyPr>
            <a:noAutofit/>
          </a:bodyPr>
          <a:lstStyle>
            <a:lvl1pPr>
              <a:defRPr sz="5400" b="1"/>
            </a:lvl1pPr>
          </a:lstStyle>
          <a:p>
            <a:r>
              <a:rPr lang="en-US" dirty="0"/>
              <a:t>Click to edit Master title style</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2-8_Title and Cont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2971800" cy="3657600"/>
          </a:xfrm>
        </p:spPr>
        <p:txBody>
          <a:bodyPr tIns="228600">
            <a:noAutofit/>
          </a:bodyPr>
          <a:lstStyle/>
          <a:p>
            <a:r>
              <a:rPr lang="en-US" dirty="0"/>
              <a:t>Click to edit Master title style</a:t>
            </a:r>
          </a:p>
        </p:txBody>
      </p:sp>
      <p:sp>
        <p:nvSpPr>
          <p:cNvPr id="5" name="Text Placeholder 4"/>
          <p:cNvSpPr>
            <a:spLocks noGrp="1"/>
          </p:cNvSpPr>
          <p:nvPr>
            <p:ph type="body" sz="quarter" idx="11"/>
          </p:nvPr>
        </p:nvSpPr>
        <p:spPr>
          <a:xfrm>
            <a:off x="457200" y="265176"/>
            <a:ext cx="2971800" cy="822960"/>
          </a:xfrm>
        </p:spPr>
        <p:txBody>
          <a:bodyPr tIns="0">
            <a:noAutofit/>
          </a:bodyPr>
          <a:lstStyle>
            <a:lvl1pPr>
              <a:defRPr sz="1600">
                <a:solidFill>
                  <a:schemeClr val="accent1">
                    <a:lumMod val="40000"/>
                    <a:lumOff val="60000"/>
                  </a:schemeClr>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3" name="Text Placeholder 23"/>
          <p:cNvSpPr>
            <a:spLocks noGrp="1"/>
          </p:cNvSpPr>
          <p:nvPr>
            <p:ph type="body" sz="quarter" idx="14" hasCustomPrompt="1"/>
          </p:nvPr>
        </p:nvSpPr>
        <p:spPr>
          <a:xfrm>
            <a:off x="457200" y="7315200"/>
            <a:ext cx="3017521" cy="484632"/>
          </a:xfrm>
        </p:spPr>
        <p:txBody>
          <a:bodyPr tIns="0" anchor="b"/>
          <a:lstStyle>
            <a:lvl1pPr>
              <a:defRPr sz="800" b="0">
                <a:solidFill>
                  <a:schemeClr val="bg2">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
        <p:nvSpPr>
          <p:cNvPr id="12" name="Content Placeholder 2"/>
          <p:cNvSpPr>
            <a:spLocks noGrp="1"/>
          </p:cNvSpPr>
          <p:nvPr>
            <p:ph idx="10"/>
          </p:nvPr>
        </p:nvSpPr>
        <p:spPr>
          <a:xfrm>
            <a:off x="74676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4" name="Content Placeholder 2"/>
          <p:cNvSpPr>
            <a:spLocks noGrp="1"/>
          </p:cNvSpPr>
          <p:nvPr>
            <p:ph idx="12"/>
          </p:nvPr>
        </p:nvSpPr>
        <p:spPr>
          <a:xfrm>
            <a:off x="39624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6" name="Content Placeholder 2"/>
          <p:cNvSpPr>
            <a:spLocks noGrp="1"/>
          </p:cNvSpPr>
          <p:nvPr>
            <p:ph idx="13"/>
          </p:nvPr>
        </p:nvSpPr>
        <p:spPr>
          <a:xfrm>
            <a:off x="109728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7_Title and Content">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457200" y="2057400"/>
            <a:ext cx="2971800" cy="3657600"/>
          </a:xfrm>
        </p:spPr>
        <p:txBody>
          <a:bodyPr tIns="228600">
            <a:noAutofit/>
          </a:bodyPr>
          <a:lstStyle/>
          <a:p>
            <a:r>
              <a:rPr lang="en-US" dirty="0"/>
              <a:t>Click to edit Master title style</a:t>
            </a:r>
          </a:p>
        </p:txBody>
      </p:sp>
      <p:sp>
        <p:nvSpPr>
          <p:cNvPr id="5" name="Text Placeholder 4"/>
          <p:cNvSpPr>
            <a:spLocks noGrp="1"/>
          </p:cNvSpPr>
          <p:nvPr>
            <p:ph type="body" sz="quarter" idx="11"/>
          </p:nvPr>
        </p:nvSpPr>
        <p:spPr>
          <a:xfrm>
            <a:off x="457200" y="265176"/>
            <a:ext cx="2971800" cy="82296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4" y="7818135"/>
            <a:ext cx="566118" cy="228600"/>
          </a:xfrm>
          <a:prstGeom prst="rect">
            <a:avLst/>
          </a:prstGeom>
        </p:spPr>
      </p:pic>
      <p:sp>
        <p:nvSpPr>
          <p:cNvPr id="13" name="Text Placeholder 23"/>
          <p:cNvSpPr>
            <a:spLocks noGrp="1"/>
          </p:cNvSpPr>
          <p:nvPr>
            <p:ph type="body" sz="quarter" idx="14" hasCustomPrompt="1"/>
          </p:nvPr>
        </p:nvSpPr>
        <p:spPr>
          <a:xfrm>
            <a:off x="457200" y="7315200"/>
            <a:ext cx="3017520" cy="484632"/>
          </a:xfrm>
        </p:spPr>
        <p:txBody>
          <a:bodyPr tIns="0" anchor="b"/>
          <a:lstStyle>
            <a:lvl1pPr>
              <a:defRPr sz="800" b="0">
                <a:solidFill>
                  <a:schemeClr val="bg2">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
        <p:nvSpPr>
          <p:cNvPr id="12"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mn-lt"/>
                <a:ea typeface="IBM Plex Sans" charset="0"/>
                <a:cs typeface="IBM Plex Sans" charset="0"/>
              </a:rPr>
              <a:t>IBM Services</a:t>
            </a:r>
          </a:p>
        </p:txBody>
      </p:sp>
      <p:sp>
        <p:nvSpPr>
          <p:cNvPr id="19" name="Content Placeholder 2"/>
          <p:cNvSpPr>
            <a:spLocks noGrp="1"/>
          </p:cNvSpPr>
          <p:nvPr>
            <p:ph idx="10"/>
          </p:nvPr>
        </p:nvSpPr>
        <p:spPr>
          <a:xfrm>
            <a:off x="74676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20" name="Content Placeholder 2"/>
          <p:cNvSpPr>
            <a:spLocks noGrp="1"/>
          </p:cNvSpPr>
          <p:nvPr>
            <p:ph idx="12"/>
          </p:nvPr>
        </p:nvSpPr>
        <p:spPr>
          <a:xfrm>
            <a:off x="39624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21" name="Content Placeholder 2"/>
          <p:cNvSpPr>
            <a:spLocks noGrp="1"/>
          </p:cNvSpPr>
          <p:nvPr>
            <p:ph idx="13"/>
          </p:nvPr>
        </p:nvSpPr>
        <p:spPr>
          <a:xfrm>
            <a:off x="109728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8_Title and Content">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457200" y="2057400"/>
            <a:ext cx="2971800" cy="3657600"/>
          </a:xfrm>
        </p:spPr>
        <p:txBody>
          <a:bodyPr tIns="228600">
            <a:noAutofit/>
          </a:bodyPr>
          <a:lstStyle/>
          <a:p>
            <a:r>
              <a:rPr lang="en-US" dirty="0"/>
              <a:t>Click to edit Master title style</a:t>
            </a:r>
          </a:p>
        </p:txBody>
      </p:sp>
      <p:sp>
        <p:nvSpPr>
          <p:cNvPr id="5" name="Text Placeholder 4"/>
          <p:cNvSpPr>
            <a:spLocks noGrp="1"/>
          </p:cNvSpPr>
          <p:nvPr>
            <p:ph type="body" sz="quarter" idx="11"/>
          </p:nvPr>
        </p:nvSpPr>
        <p:spPr>
          <a:xfrm>
            <a:off x="457200" y="265176"/>
            <a:ext cx="2971800" cy="82296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4" y="7818135"/>
            <a:ext cx="566118" cy="228600"/>
          </a:xfrm>
          <a:prstGeom prst="rect">
            <a:avLst/>
          </a:prstGeom>
        </p:spPr>
      </p:pic>
      <p:sp>
        <p:nvSpPr>
          <p:cNvPr id="13" name="Text Placeholder 23"/>
          <p:cNvSpPr>
            <a:spLocks noGrp="1"/>
          </p:cNvSpPr>
          <p:nvPr>
            <p:ph type="body" sz="quarter" idx="14" hasCustomPrompt="1"/>
          </p:nvPr>
        </p:nvSpPr>
        <p:spPr>
          <a:xfrm>
            <a:off x="457200" y="7315200"/>
            <a:ext cx="3017521" cy="484632"/>
          </a:xfrm>
        </p:spPr>
        <p:txBody>
          <a:bodyPr tIns="0" anchor="b"/>
          <a:lstStyle>
            <a:lvl1pPr>
              <a:defRPr sz="800" b="0">
                <a:solidFill>
                  <a:schemeClr val="bg2">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
        <p:nvSpPr>
          <p:cNvPr id="15"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mn-lt"/>
                <a:ea typeface="IBM Plex Sans" charset="0"/>
                <a:cs typeface="IBM Plex Sans" charset="0"/>
              </a:rPr>
              <a:t>IBM Services</a:t>
            </a:r>
          </a:p>
        </p:txBody>
      </p:sp>
      <p:sp>
        <p:nvSpPr>
          <p:cNvPr id="12" name="Content Placeholder 2"/>
          <p:cNvSpPr>
            <a:spLocks noGrp="1"/>
          </p:cNvSpPr>
          <p:nvPr>
            <p:ph idx="10"/>
          </p:nvPr>
        </p:nvSpPr>
        <p:spPr>
          <a:xfrm>
            <a:off x="74676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4" name="Content Placeholder 2"/>
          <p:cNvSpPr>
            <a:spLocks noGrp="1"/>
          </p:cNvSpPr>
          <p:nvPr>
            <p:ph idx="12"/>
          </p:nvPr>
        </p:nvSpPr>
        <p:spPr>
          <a:xfrm>
            <a:off x="39624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6" name="Content Placeholder 2"/>
          <p:cNvSpPr>
            <a:spLocks noGrp="1"/>
          </p:cNvSpPr>
          <p:nvPr>
            <p:ph idx="13"/>
          </p:nvPr>
        </p:nvSpPr>
        <p:spPr>
          <a:xfrm>
            <a:off x="109728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2-7_Title and Content">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457200" y="2057400"/>
            <a:ext cx="2971800" cy="3657600"/>
          </a:xfrm>
        </p:spPr>
        <p:txBody>
          <a:bodyPr tIns="228600">
            <a:noAutofit/>
          </a:bodyPr>
          <a:lstStyle/>
          <a:p>
            <a:r>
              <a:rPr lang="en-US" dirty="0"/>
              <a:t>Click to edit Master title style</a:t>
            </a:r>
          </a:p>
        </p:txBody>
      </p:sp>
      <p:sp>
        <p:nvSpPr>
          <p:cNvPr id="5" name="Text Placeholder 4"/>
          <p:cNvSpPr>
            <a:spLocks noGrp="1"/>
          </p:cNvSpPr>
          <p:nvPr>
            <p:ph type="body" sz="quarter" idx="11"/>
          </p:nvPr>
        </p:nvSpPr>
        <p:spPr>
          <a:xfrm>
            <a:off x="457200" y="265176"/>
            <a:ext cx="2971800" cy="82296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4" y="7818135"/>
            <a:ext cx="566118" cy="228600"/>
          </a:xfrm>
          <a:prstGeom prst="rect">
            <a:avLst/>
          </a:prstGeom>
        </p:spPr>
      </p:pic>
      <p:sp>
        <p:nvSpPr>
          <p:cNvPr id="13" name="Text Placeholder 23"/>
          <p:cNvSpPr>
            <a:spLocks noGrp="1"/>
          </p:cNvSpPr>
          <p:nvPr>
            <p:ph type="body" sz="quarter" idx="14" hasCustomPrompt="1"/>
          </p:nvPr>
        </p:nvSpPr>
        <p:spPr>
          <a:xfrm>
            <a:off x="457200" y="7315200"/>
            <a:ext cx="3017520" cy="484632"/>
          </a:xfrm>
        </p:spPr>
        <p:txBody>
          <a:bodyPr tIns="0" anchor="b"/>
          <a:lstStyle>
            <a:lvl1pPr>
              <a:defRPr sz="800" b="0">
                <a:solidFill>
                  <a:schemeClr val="bg2">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
        <p:nvSpPr>
          <p:cNvPr id="12"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mn-lt"/>
                <a:ea typeface="IBM Plex Sans" charset="0"/>
                <a:cs typeface="IBM Plex Sans" charset="0"/>
              </a:rPr>
              <a:t>IBM Services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8_Title and Content">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457200" y="2057400"/>
            <a:ext cx="2971800" cy="3657600"/>
          </a:xfrm>
        </p:spPr>
        <p:txBody>
          <a:bodyPr tIns="228600">
            <a:noAutofit/>
          </a:bodyPr>
          <a:lstStyle/>
          <a:p>
            <a:r>
              <a:rPr lang="en-US" dirty="0"/>
              <a:t>Click to edit Master title style</a:t>
            </a:r>
          </a:p>
        </p:txBody>
      </p:sp>
      <p:sp>
        <p:nvSpPr>
          <p:cNvPr id="5" name="Text Placeholder 4"/>
          <p:cNvSpPr>
            <a:spLocks noGrp="1"/>
          </p:cNvSpPr>
          <p:nvPr>
            <p:ph type="body" sz="quarter" idx="11"/>
          </p:nvPr>
        </p:nvSpPr>
        <p:spPr>
          <a:xfrm>
            <a:off x="457200" y="265176"/>
            <a:ext cx="2971800" cy="82296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4" y="7818135"/>
            <a:ext cx="566118" cy="228600"/>
          </a:xfrm>
          <a:prstGeom prst="rect">
            <a:avLst/>
          </a:prstGeom>
        </p:spPr>
      </p:pic>
      <p:sp>
        <p:nvSpPr>
          <p:cNvPr id="13" name="Text Placeholder 23"/>
          <p:cNvSpPr>
            <a:spLocks noGrp="1"/>
          </p:cNvSpPr>
          <p:nvPr>
            <p:ph type="body" sz="quarter" idx="14" hasCustomPrompt="1"/>
          </p:nvPr>
        </p:nvSpPr>
        <p:spPr>
          <a:xfrm>
            <a:off x="457200" y="7315200"/>
            <a:ext cx="3017521" cy="484632"/>
          </a:xfrm>
        </p:spPr>
        <p:txBody>
          <a:bodyPr tIns="0" anchor="b"/>
          <a:lstStyle>
            <a:lvl1pPr>
              <a:defRPr sz="800" b="0">
                <a:solidFill>
                  <a:schemeClr val="bg2">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
        <p:nvSpPr>
          <p:cNvPr id="15"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mn-lt"/>
                <a:ea typeface="IBM Plex Sans" charset="0"/>
                <a:cs typeface="IBM Plex Sans" charset="0"/>
              </a:rPr>
              <a:t>IBM Services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6" name="Rectangle 5"/>
          <p:cNvSpPr/>
          <p:nvPr userDrawn="1"/>
        </p:nvSpPr>
        <p:spPr>
          <a:xfrm flipH="1">
            <a:off x="0" y="1270"/>
            <a:ext cx="7315200" cy="822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457200" y="685800"/>
            <a:ext cx="6583680" cy="1143000"/>
          </a:xfrm>
        </p:spPr>
        <p:txBody>
          <a:bodyPr>
            <a:noAutofit/>
          </a:bodyPr>
          <a:lstStyle/>
          <a:p>
            <a:r>
              <a:rPr lang="en-US" dirty="0"/>
              <a:t>Click to edit Master title style</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454858" y="7342632"/>
            <a:ext cx="6583680" cy="457200"/>
          </a:xfrm>
        </p:spPr>
        <p:txBody>
          <a:bodyPr tIns="0" anchor="b"/>
          <a:lstStyle>
            <a:lvl1pPr>
              <a:defRPr sz="800" b="0">
                <a:solidFill>
                  <a:schemeClr val="bg2">
                    <a:alpha val="70000"/>
                  </a:schemeClr>
                </a:solidFill>
                <a:latin typeface="+mn-lt"/>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grpSp>
        <p:nvGrpSpPr>
          <p:cNvPr id="12" name="Group 11"/>
          <p:cNvGrpSpPr/>
          <p:nvPr userDrawn="1"/>
        </p:nvGrpSpPr>
        <p:grpSpPr>
          <a:xfrm>
            <a:off x="914400" y="7899655"/>
            <a:ext cx="2713350" cy="220571"/>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a:t>
              </a:r>
              <a:r>
                <a:rPr lang="en-US" sz="400" b="0" i="0" dirty="0">
                  <a:latin typeface="+mn-lt"/>
                  <a:ea typeface="IBM Plex Sans" charset="0"/>
                  <a:cs typeface="IBM Plex Sans" charset="0"/>
                </a:rPr>
                <a:t> </a:t>
              </a:r>
              <a:r>
                <a:rPr lang="en-US" sz="799" b="0" i="0" dirty="0">
                  <a:latin typeface="+mn-lt"/>
                  <a:ea typeface="IBM Plex Sans" charset="0"/>
                  <a:cs typeface="IBM Plex Sans" charset="0"/>
                </a:rPr>
                <a:t>2018 IBM Corporation</a:t>
              </a:r>
              <a:r>
                <a:rPr lang="en-US" sz="799" b="0" i="0" baseline="0" dirty="0">
                  <a:latin typeface="+mn-lt"/>
                  <a:ea typeface="IBM Plex Sans" charset="0"/>
                  <a:cs typeface="IBM Plex Sans" charset="0"/>
                </a:rPr>
                <a:t>              </a:t>
              </a:r>
              <a:r>
                <a:rPr lang="en-US" sz="799" b="0" i="0" dirty="0">
                  <a:latin typeface="+mn-lt"/>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mn-lt"/>
                  <a:ea typeface="IBM Plex Sans" charset="0"/>
                  <a:cs typeface="IBM Plex Sans" charset="0"/>
                </a:rPr>
                <a:t> </a:t>
              </a:r>
              <a:fld id="{7C9968D1-C8E5-4FE3-AED4-7D4518C301B3}" type="datetime3">
                <a:rPr lang="en-US" sz="799" b="0" i="0" smtClean="0">
                  <a:solidFill>
                    <a:schemeClr val="bg2">
                      <a:alpha val="60000"/>
                    </a:schemeClr>
                  </a:solidFill>
                  <a:latin typeface="+mn-lt"/>
                  <a:ea typeface="IBM Plex Sans" charset="0"/>
                  <a:cs typeface="IBM Plex Sans" charset="0"/>
                </a:rPr>
                <a:pPr marL="0" indent="0" fontAlgn="auto">
                  <a:spcBef>
                    <a:spcPts val="0"/>
                  </a:spcBef>
                  <a:spcAft>
                    <a:spcPts val="0"/>
                  </a:spcAft>
                  <a:tabLst/>
                  <a:defRPr/>
                </a:pPr>
                <a:t>30 April 2018</a:t>
              </a:fld>
              <a:endParaRPr lang="en-US" sz="799" b="0" i="0" dirty="0">
                <a:solidFill>
                  <a:schemeClr val="bg2">
                    <a:alpha val="60000"/>
                  </a:schemeClr>
                </a:solidFill>
                <a:latin typeface="+mn-lt"/>
                <a:ea typeface="IBM Plex Sans" charset="0"/>
                <a:cs typeface="IBM Plex Sans" charset="0"/>
              </a:endParaRPr>
            </a:p>
          </p:txBody>
        </p:sp>
      </p:grpSp>
      <p:sp>
        <p:nvSpPr>
          <p:cNvPr id="15"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IBM Services</a:t>
            </a:r>
          </a:p>
        </p:txBody>
      </p:sp>
      <p:sp>
        <p:nvSpPr>
          <p:cNvPr id="16"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mn-lt"/>
                <a:ea typeface="IBM Plex Sans" charset="0"/>
                <a:cs typeface="IBM Plex Sans" charset="0"/>
              </a:rPr>
              <a:pPr algn="l"/>
              <a:t>‹#›</a:t>
            </a:fld>
            <a:endParaRPr lang="en-US" sz="800" b="0" i="0" dirty="0">
              <a:solidFill>
                <a:schemeClr val="bg2"/>
              </a:solidFill>
              <a:latin typeface="+mn-lt"/>
              <a:ea typeface="IBM Plex Sans" charset="0"/>
              <a:cs typeface="IBM Plex Sans" charset="0"/>
            </a:endParaRPr>
          </a:p>
        </p:txBody>
      </p:sp>
      <p:sp>
        <p:nvSpPr>
          <p:cNvPr id="125" name="Content Placeholder 2"/>
          <p:cNvSpPr>
            <a:spLocks noGrp="1"/>
          </p:cNvSpPr>
          <p:nvPr>
            <p:ph idx="1"/>
          </p:nvPr>
        </p:nvSpPr>
        <p:spPr>
          <a:xfrm>
            <a:off x="454858" y="2057400"/>
            <a:ext cx="6583680" cy="5257800"/>
          </a:xfrm>
        </p:spPr>
        <p:txBody>
          <a:bodyPr>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26" name="Content Placeholder 2"/>
          <p:cNvSpPr>
            <a:spLocks noGrp="1"/>
          </p:cNvSpPr>
          <p:nvPr>
            <p:ph idx="13"/>
          </p:nvPr>
        </p:nvSpPr>
        <p:spPr>
          <a:xfrm>
            <a:off x="7589520" y="2057400"/>
            <a:ext cx="6583680" cy="5257800"/>
          </a:xfrm>
        </p:spPr>
        <p:txBody>
          <a:bodyPr>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10_Title and Content">
    <p:spTree>
      <p:nvGrpSpPr>
        <p:cNvPr id="1" name=""/>
        <p:cNvGrpSpPr/>
        <p:nvPr/>
      </p:nvGrpSpPr>
      <p:grpSpPr>
        <a:xfrm>
          <a:off x="0" y="0"/>
          <a:ext cx="0" cy="0"/>
          <a:chOff x="0" y="0"/>
          <a:chExt cx="0" cy="0"/>
        </a:xfrm>
      </p:grpSpPr>
      <p:sp>
        <p:nvSpPr>
          <p:cNvPr id="4" name="Rectangle 3"/>
          <p:cNvSpPr/>
          <p:nvPr userDrawn="1"/>
        </p:nvSpPr>
        <p:spPr>
          <a:xfrm flipH="1">
            <a:off x="0" y="0"/>
            <a:ext cx="731520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solidFill>
                <a:schemeClr val="tx1"/>
              </a:solidFill>
              <a:latin typeface="Arial Regular" charset="0"/>
            </a:endParaRPr>
          </a:p>
        </p:txBody>
      </p:sp>
      <p:sp>
        <p:nvSpPr>
          <p:cNvPr id="2" name="Title 1"/>
          <p:cNvSpPr>
            <a:spLocks noGrp="1"/>
          </p:cNvSpPr>
          <p:nvPr>
            <p:ph type="title"/>
          </p:nvPr>
        </p:nvSpPr>
        <p:spPr/>
        <p:txBody>
          <a:bodyPr>
            <a:noAutofit/>
          </a:bodyPr>
          <a:lstStyle>
            <a:lvl1pPr>
              <a:defRPr>
                <a:solidFill>
                  <a:schemeClr val="tx1"/>
                </a:solidFill>
              </a:defRPr>
            </a:lvl1pPr>
          </a:lstStyle>
          <a:p>
            <a:r>
              <a:rPr lang="en-US" dirty="0"/>
              <a:t>Click to edit Master title style</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454858" y="7342632"/>
            <a:ext cx="6583680" cy="457200"/>
          </a:xfrm>
        </p:spPr>
        <p:txBody>
          <a:bodyPr tIns="0" anchor="b"/>
          <a:lstStyle>
            <a:lvl1pPr>
              <a:defRPr sz="800" b="0">
                <a:solidFill>
                  <a:schemeClr val="tx1">
                    <a:alpha val="60000"/>
                  </a:schemeClr>
                </a:solidFill>
                <a:latin typeface="+mn-lt"/>
              </a:defRPr>
            </a:lvl1pPr>
            <a:lvl2pPr>
              <a:defRPr sz="900"/>
            </a:lvl2pPr>
            <a:lvl3pPr>
              <a:defRPr sz="900"/>
            </a:lvl3pPr>
            <a:lvl4pPr>
              <a:defRPr sz="900"/>
            </a:lvl4pPr>
            <a:lvl5pPr>
              <a:defRPr sz="900"/>
            </a:lvl5pPr>
          </a:lstStyle>
          <a:p>
            <a:pPr lvl="0"/>
            <a:r>
              <a:rPr lang="en-US" dirty="0"/>
              <a:t>Source: Edit source here</a:t>
            </a:r>
          </a:p>
        </p:txBody>
      </p:sp>
      <p:grpSp>
        <p:nvGrpSpPr>
          <p:cNvPr id="12" name="Group 11"/>
          <p:cNvGrpSpPr/>
          <p:nvPr userDrawn="1"/>
        </p:nvGrpSpPr>
        <p:grpSpPr>
          <a:xfrm>
            <a:off x="914400" y="7899655"/>
            <a:ext cx="2713350" cy="220571"/>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mn-lt"/>
                  <a:ea typeface="IBM Plex Sans" charset="0"/>
                  <a:cs typeface="IBM Plex Sans" charset="0"/>
                </a:rPr>
                <a:t>©</a:t>
              </a:r>
              <a:r>
                <a:rPr lang="en-US" sz="400" b="0" i="0" dirty="0">
                  <a:solidFill>
                    <a:schemeClr val="tx1">
                      <a:alpha val="60000"/>
                    </a:schemeClr>
                  </a:solidFill>
                  <a:latin typeface="+mn-lt"/>
                  <a:ea typeface="IBM Plex Sans" charset="0"/>
                  <a:cs typeface="IBM Plex Sans" charset="0"/>
                </a:rPr>
                <a:t> </a:t>
              </a:r>
              <a:r>
                <a:rPr lang="en-US" sz="799" b="0" i="0" dirty="0">
                  <a:solidFill>
                    <a:schemeClr val="tx1">
                      <a:alpha val="60000"/>
                    </a:schemeClr>
                  </a:solidFill>
                  <a:latin typeface="+mn-lt"/>
                  <a:ea typeface="IBM Plex Sans" charset="0"/>
                  <a:cs typeface="IBM Plex Sans" charset="0"/>
                </a:rPr>
                <a:t>2018 IBM Corporation</a:t>
              </a:r>
              <a:r>
                <a:rPr lang="en-US" sz="799" b="0" i="0" baseline="0" dirty="0">
                  <a:solidFill>
                    <a:schemeClr val="tx1">
                      <a:alpha val="60000"/>
                    </a:schemeClr>
                  </a:solidFill>
                  <a:latin typeface="+mn-lt"/>
                  <a:ea typeface="IBM Plex Sans" charset="0"/>
                  <a:cs typeface="IBM Plex Sans" charset="0"/>
                </a:rPr>
                <a:t>              </a:t>
              </a:r>
              <a:r>
                <a:rPr lang="en-US" sz="799" b="0" i="0" dirty="0">
                  <a:solidFill>
                    <a:schemeClr val="tx1">
                      <a:alpha val="60000"/>
                    </a:schemeClr>
                  </a:solidFill>
                  <a:latin typeface="+mn-lt"/>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tx1">
                      <a:alpha val="60000"/>
                    </a:schemeClr>
                  </a:solidFill>
                  <a:latin typeface="+mn-lt"/>
                  <a:ea typeface="IBM Plex Sans" charset="0"/>
                  <a:cs typeface="IBM Plex Sans" charset="0"/>
                </a:rPr>
                <a:t> </a:t>
              </a:r>
              <a:fld id="{7C9968D1-C8E5-4FE3-AED4-7D4518C301B3}" type="datetime3">
                <a:rPr lang="en-US" sz="799" b="0" i="0" smtClean="0">
                  <a:solidFill>
                    <a:schemeClr val="tx1">
                      <a:alpha val="60000"/>
                    </a:schemeClr>
                  </a:solidFill>
                  <a:latin typeface="+mn-lt"/>
                  <a:ea typeface="IBM Plex Sans" charset="0"/>
                  <a:cs typeface="IBM Plex Sans" charset="0"/>
                </a:rPr>
                <a:pPr marL="0" indent="0" fontAlgn="auto">
                  <a:spcBef>
                    <a:spcPts val="0"/>
                  </a:spcBef>
                  <a:spcAft>
                    <a:spcPts val="0"/>
                  </a:spcAft>
                  <a:tabLst/>
                  <a:defRPr/>
                </a:pPr>
                <a:t>30 April 2018</a:t>
              </a:fld>
              <a:endParaRPr lang="en-US" sz="799" b="0" i="0" dirty="0">
                <a:solidFill>
                  <a:schemeClr val="tx1">
                    <a:alpha val="60000"/>
                  </a:schemeClr>
                </a:solidFill>
                <a:latin typeface="+mn-lt"/>
                <a:ea typeface="IBM Plex Sans" charset="0"/>
                <a:cs typeface="IBM Plex Sans" charset="0"/>
              </a:endParaRPr>
            </a:p>
          </p:txBody>
        </p:sp>
      </p:grpSp>
      <p:sp>
        <p:nvSpPr>
          <p:cNvPr id="15"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mn-lt"/>
                <a:ea typeface="IBM Plex Sans" charset="0"/>
                <a:cs typeface="IBM Plex Sans" charset="0"/>
              </a:rPr>
              <a:t>IBM Services</a:t>
            </a:r>
          </a:p>
        </p:txBody>
      </p:sp>
      <p:sp>
        <p:nvSpPr>
          <p:cNvPr id="16"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tx1"/>
                </a:solidFill>
                <a:latin typeface="+mn-lt"/>
                <a:ea typeface="IBM Plex Sans" charset="0"/>
                <a:cs typeface="IBM Plex Sans" charset="0"/>
              </a:rPr>
              <a:pPr algn="l"/>
              <a:t>‹#›</a:t>
            </a:fld>
            <a:endParaRPr lang="en-US" sz="800" b="0" i="0" dirty="0">
              <a:solidFill>
                <a:schemeClr val="tx1"/>
              </a:solidFill>
              <a:latin typeface="+mn-lt"/>
              <a:ea typeface="IBM Plex Sans" charset="0"/>
              <a:cs typeface="IBM Plex Sans" charset="0"/>
            </a:endParaRPr>
          </a:p>
        </p:txBody>
      </p:sp>
      <p:sp>
        <p:nvSpPr>
          <p:cNvPr id="72" name="Content Placeholder 2"/>
          <p:cNvSpPr>
            <a:spLocks noGrp="1"/>
          </p:cNvSpPr>
          <p:nvPr>
            <p:ph idx="1"/>
          </p:nvPr>
        </p:nvSpPr>
        <p:spPr>
          <a:xfrm>
            <a:off x="454858" y="2057400"/>
            <a:ext cx="6583680" cy="52578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73" name="Content Placeholder 2"/>
          <p:cNvSpPr>
            <a:spLocks noGrp="1"/>
          </p:cNvSpPr>
          <p:nvPr>
            <p:ph idx="13"/>
          </p:nvPr>
        </p:nvSpPr>
        <p:spPr>
          <a:xfrm>
            <a:off x="7589520" y="2057400"/>
            <a:ext cx="6583680" cy="5257800"/>
          </a:xfrm>
        </p:spPr>
        <p:txBody>
          <a:bodyPr>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2-10_Title and Content">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a:xfrm flipH="1">
            <a:off x="0" y="0"/>
            <a:ext cx="7315200" cy="822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solidFill>
                <a:schemeClr val="bg2"/>
              </a:solidFill>
              <a:latin typeface="Arial Regular" charset="0"/>
            </a:endParaRPr>
          </a:p>
        </p:txBody>
      </p:sp>
      <p:sp>
        <p:nvSpPr>
          <p:cNvPr id="2" name="Title 1"/>
          <p:cNvSpPr>
            <a:spLocks noGrp="1"/>
          </p:cNvSpPr>
          <p:nvPr>
            <p:ph type="title"/>
          </p:nvPr>
        </p:nvSpPr>
        <p:spPr/>
        <p:txBody>
          <a:bodyPr>
            <a:noAutofit/>
          </a:bodyPr>
          <a:lstStyle>
            <a:lvl1pPr>
              <a:defRPr>
                <a:solidFill>
                  <a:schemeClr val="bg2"/>
                </a:solidFill>
              </a:defRPr>
            </a:lvl1pPr>
          </a:lstStyle>
          <a:p>
            <a:r>
              <a:rPr lang="en-US" dirty="0"/>
              <a:t>Click to edit Master title style</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454858" y="7342632"/>
            <a:ext cx="6583680" cy="457200"/>
          </a:xfrm>
        </p:spPr>
        <p:txBody>
          <a:bodyPr tIns="0" anchor="b"/>
          <a:lstStyle>
            <a:lvl1pPr>
              <a:defRPr sz="800" b="0">
                <a:solidFill>
                  <a:schemeClr val="bg2"/>
                </a:solidFill>
                <a:latin typeface="+mn-lt"/>
              </a:defRPr>
            </a:lvl1pPr>
            <a:lvl2pPr>
              <a:defRPr sz="900"/>
            </a:lvl2pPr>
            <a:lvl3pPr>
              <a:defRPr sz="900"/>
            </a:lvl3pPr>
            <a:lvl4pPr>
              <a:defRPr sz="900"/>
            </a:lvl4pPr>
            <a:lvl5pPr>
              <a:defRPr sz="900"/>
            </a:lvl5pPr>
          </a:lstStyle>
          <a:p>
            <a:pPr lvl="0"/>
            <a:r>
              <a:rPr lang="en-US" dirty="0"/>
              <a:t>Source: Edit source here</a:t>
            </a:r>
          </a:p>
        </p:txBody>
      </p:sp>
      <p:grpSp>
        <p:nvGrpSpPr>
          <p:cNvPr id="12" name="Group 11"/>
          <p:cNvGrpSpPr/>
          <p:nvPr userDrawn="1"/>
        </p:nvGrpSpPr>
        <p:grpSpPr>
          <a:xfrm>
            <a:off x="914400" y="7899655"/>
            <a:ext cx="2713350" cy="220571"/>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bg2"/>
                  </a:solidFill>
                  <a:latin typeface="+mn-lt"/>
                  <a:ea typeface="IBM Plex Sans" charset="0"/>
                  <a:cs typeface="IBM Plex Sans" charset="0"/>
                </a:rPr>
                <a:t>©</a:t>
              </a:r>
              <a:r>
                <a:rPr lang="en-US" sz="400" b="0" i="0" dirty="0">
                  <a:solidFill>
                    <a:schemeClr val="bg2"/>
                  </a:solidFill>
                  <a:latin typeface="+mn-lt"/>
                  <a:ea typeface="IBM Plex Sans" charset="0"/>
                  <a:cs typeface="IBM Plex Sans" charset="0"/>
                </a:rPr>
                <a:t> </a:t>
              </a:r>
              <a:r>
                <a:rPr lang="en-US" sz="799" b="0" i="0" dirty="0">
                  <a:solidFill>
                    <a:schemeClr val="bg2"/>
                  </a:solidFill>
                  <a:latin typeface="+mn-lt"/>
                  <a:ea typeface="IBM Plex Sans" charset="0"/>
                  <a:cs typeface="IBM Plex Sans" charset="0"/>
                </a:rPr>
                <a:t>2018 IBM Corporation</a:t>
              </a:r>
              <a:r>
                <a:rPr lang="en-US" sz="799" b="0" i="0" baseline="0" dirty="0">
                  <a:solidFill>
                    <a:schemeClr val="bg2"/>
                  </a:solidFill>
                  <a:latin typeface="+mn-lt"/>
                  <a:ea typeface="IBM Plex Sans" charset="0"/>
                  <a:cs typeface="IBM Plex Sans" charset="0"/>
                </a:rPr>
                <a:t>              </a:t>
              </a:r>
              <a:r>
                <a:rPr lang="en-US" sz="799" b="0" i="0" dirty="0">
                  <a:solidFill>
                    <a:schemeClr val="bg2"/>
                  </a:solidFill>
                  <a:latin typeface="+mn-lt"/>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solidFill>
                  <a:latin typeface="+mn-lt"/>
                  <a:ea typeface="IBM Plex Sans" charset="0"/>
                  <a:cs typeface="IBM Plex Sans" charset="0"/>
                </a:rPr>
                <a:t> </a:t>
              </a:r>
              <a:fld id="{7C9968D1-C8E5-4FE3-AED4-7D4518C301B3}" type="datetime3">
                <a:rPr lang="en-US" sz="799" b="0" i="0" smtClean="0">
                  <a:solidFill>
                    <a:schemeClr val="bg2"/>
                  </a:solidFill>
                  <a:latin typeface="+mn-lt"/>
                  <a:ea typeface="IBM Plex Sans" charset="0"/>
                  <a:cs typeface="IBM Plex Sans" charset="0"/>
                </a:rPr>
                <a:pPr marL="0" indent="0" fontAlgn="auto">
                  <a:spcBef>
                    <a:spcPts val="0"/>
                  </a:spcBef>
                  <a:spcAft>
                    <a:spcPts val="0"/>
                  </a:spcAft>
                  <a:tabLst/>
                  <a:defRPr/>
                </a:pPr>
                <a:t>30 April 2018</a:t>
              </a:fld>
              <a:endParaRPr lang="en-US" sz="799" b="0" i="0" dirty="0">
                <a:solidFill>
                  <a:schemeClr val="bg2"/>
                </a:solidFill>
                <a:latin typeface="+mn-lt"/>
                <a:ea typeface="IBM Plex Sans" charset="0"/>
                <a:cs typeface="IBM Plex Sans" charset="0"/>
              </a:endParaRPr>
            </a:p>
          </p:txBody>
        </p:sp>
      </p:grpSp>
      <p:sp>
        <p:nvSpPr>
          <p:cNvPr id="15"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bg2"/>
                </a:solidFill>
                <a:latin typeface="+mn-lt"/>
                <a:ea typeface="IBM Plex Sans" charset="0"/>
                <a:cs typeface="IBM Plex Sans" charset="0"/>
              </a:rPr>
              <a:t>IBM Services</a:t>
            </a:r>
          </a:p>
        </p:txBody>
      </p:sp>
      <p:sp>
        <p:nvSpPr>
          <p:cNvPr id="16"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mn-lt"/>
                <a:ea typeface="IBM Plex Sans" charset="0"/>
                <a:cs typeface="IBM Plex Sans" charset="0"/>
              </a:rPr>
              <a:pPr algn="l"/>
              <a:t>‹#›</a:t>
            </a:fld>
            <a:endParaRPr lang="en-US" sz="800" b="0" i="0" dirty="0">
              <a:solidFill>
                <a:schemeClr val="bg2"/>
              </a:solidFill>
              <a:latin typeface="+mn-lt"/>
              <a:ea typeface="IBM Plex Sans" charset="0"/>
              <a:cs typeface="IBM Plex Sans" charset="0"/>
            </a:endParaRPr>
          </a:p>
        </p:txBody>
      </p:sp>
      <p:sp>
        <p:nvSpPr>
          <p:cNvPr id="72" name="Content Placeholder 2"/>
          <p:cNvSpPr>
            <a:spLocks noGrp="1"/>
          </p:cNvSpPr>
          <p:nvPr>
            <p:ph idx="1"/>
          </p:nvPr>
        </p:nvSpPr>
        <p:spPr>
          <a:xfrm>
            <a:off x="454858" y="2057400"/>
            <a:ext cx="6583680" cy="5257800"/>
          </a:xfrm>
        </p:spPr>
        <p:txBody>
          <a:bodyPr>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73" name="Content Placeholder 2"/>
          <p:cNvSpPr>
            <a:spLocks noGrp="1"/>
          </p:cNvSpPr>
          <p:nvPr>
            <p:ph idx="13"/>
          </p:nvPr>
        </p:nvSpPr>
        <p:spPr>
          <a:xfrm>
            <a:off x="7589520" y="2057400"/>
            <a:ext cx="6583680" cy="5257800"/>
          </a:xfrm>
        </p:spPr>
        <p:txBody>
          <a:bodyPr>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2-10_Title and Content">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flipH="1">
            <a:off x="0" y="0"/>
            <a:ext cx="7315200" cy="822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solidFill>
                <a:schemeClr val="bg2"/>
              </a:solidFill>
              <a:latin typeface="Arial Regular" charset="0"/>
            </a:endParaRPr>
          </a:p>
        </p:txBody>
      </p:sp>
      <p:sp>
        <p:nvSpPr>
          <p:cNvPr id="2" name="Title 1"/>
          <p:cNvSpPr>
            <a:spLocks noGrp="1"/>
          </p:cNvSpPr>
          <p:nvPr>
            <p:ph type="title"/>
          </p:nvPr>
        </p:nvSpPr>
        <p:spPr/>
        <p:txBody>
          <a:bodyPr>
            <a:noAutofit/>
          </a:bodyPr>
          <a:lstStyle>
            <a:lvl1pPr>
              <a:defRPr>
                <a:solidFill>
                  <a:schemeClr val="bg2"/>
                </a:solidFill>
              </a:defRPr>
            </a:lvl1pPr>
          </a:lstStyle>
          <a:p>
            <a:r>
              <a:rPr lang="en-US" dirty="0"/>
              <a:t>Click to edit Master title style</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454858" y="7342632"/>
            <a:ext cx="6583680" cy="457200"/>
          </a:xfrm>
        </p:spPr>
        <p:txBody>
          <a:bodyPr tIns="0" anchor="b"/>
          <a:lstStyle>
            <a:lvl1pPr>
              <a:defRPr sz="800" b="0">
                <a:solidFill>
                  <a:schemeClr val="bg2"/>
                </a:solidFill>
              </a:defRPr>
            </a:lvl1pPr>
            <a:lvl2pPr>
              <a:defRPr sz="900"/>
            </a:lvl2pPr>
            <a:lvl3pPr>
              <a:defRPr sz="900"/>
            </a:lvl3pPr>
            <a:lvl4pPr>
              <a:defRPr sz="900"/>
            </a:lvl4pPr>
            <a:lvl5pPr>
              <a:defRPr sz="900"/>
            </a:lvl5pPr>
          </a:lstStyle>
          <a:p>
            <a:pPr lvl="0"/>
            <a:r>
              <a:rPr lang="en-US" dirty="0"/>
              <a:t>Source: Edit source here</a:t>
            </a:r>
          </a:p>
        </p:txBody>
      </p:sp>
      <p:grpSp>
        <p:nvGrpSpPr>
          <p:cNvPr id="12" name="Group 11"/>
          <p:cNvGrpSpPr/>
          <p:nvPr userDrawn="1"/>
        </p:nvGrpSpPr>
        <p:grpSpPr>
          <a:xfrm>
            <a:off x="914400" y="7899655"/>
            <a:ext cx="2713350" cy="220571"/>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bg2"/>
                  </a:solidFill>
                  <a:latin typeface="+mn-lt"/>
                  <a:ea typeface="IBM Plex Sans" charset="0"/>
                  <a:cs typeface="IBM Plex Sans" charset="0"/>
                </a:rPr>
                <a:t>©</a:t>
              </a:r>
              <a:r>
                <a:rPr lang="en-US" sz="400" b="0" i="0" dirty="0">
                  <a:solidFill>
                    <a:schemeClr val="bg2"/>
                  </a:solidFill>
                  <a:latin typeface="+mn-lt"/>
                  <a:ea typeface="IBM Plex Sans" charset="0"/>
                  <a:cs typeface="IBM Plex Sans" charset="0"/>
                </a:rPr>
                <a:t> </a:t>
              </a:r>
              <a:r>
                <a:rPr lang="en-US" sz="799" b="0" i="0" dirty="0">
                  <a:solidFill>
                    <a:schemeClr val="bg2"/>
                  </a:solidFill>
                  <a:latin typeface="+mn-lt"/>
                  <a:ea typeface="IBM Plex Sans" charset="0"/>
                  <a:cs typeface="IBM Plex Sans" charset="0"/>
                </a:rPr>
                <a:t>2018 IBM Corporation</a:t>
              </a:r>
              <a:r>
                <a:rPr lang="en-US" sz="799" b="0" i="0" baseline="0" dirty="0">
                  <a:solidFill>
                    <a:schemeClr val="bg2"/>
                  </a:solidFill>
                  <a:latin typeface="+mn-lt"/>
                  <a:ea typeface="IBM Plex Sans" charset="0"/>
                  <a:cs typeface="IBM Plex Sans" charset="0"/>
                </a:rPr>
                <a:t>              </a:t>
              </a:r>
              <a:r>
                <a:rPr lang="en-US" sz="799" b="0" i="0" dirty="0">
                  <a:solidFill>
                    <a:schemeClr val="bg2"/>
                  </a:solidFill>
                  <a:latin typeface="+mn-lt"/>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solidFill>
                  <a:latin typeface="+mn-lt"/>
                  <a:ea typeface="IBM Plex Sans" charset="0"/>
                  <a:cs typeface="IBM Plex Sans" charset="0"/>
                </a:rPr>
                <a:t> </a:t>
              </a:r>
              <a:fld id="{7C9968D1-C8E5-4FE3-AED4-7D4518C301B3}" type="datetime3">
                <a:rPr lang="en-US" sz="799" b="0" i="0" smtClean="0">
                  <a:solidFill>
                    <a:schemeClr val="bg2"/>
                  </a:solidFill>
                  <a:latin typeface="+mn-lt"/>
                  <a:ea typeface="IBM Plex Sans" charset="0"/>
                  <a:cs typeface="IBM Plex Sans" charset="0"/>
                </a:rPr>
                <a:pPr marL="0" indent="0" fontAlgn="auto">
                  <a:spcBef>
                    <a:spcPts val="0"/>
                  </a:spcBef>
                  <a:spcAft>
                    <a:spcPts val="0"/>
                  </a:spcAft>
                  <a:tabLst/>
                  <a:defRPr/>
                </a:pPr>
                <a:t>30 April 2018</a:t>
              </a:fld>
              <a:endParaRPr lang="en-US" sz="799" b="0" i="0" dirty="0">
                <a:solidFill>
                  <a:schemeClr val="bg2"/>
                </a:solidFill>
                <a:latin typeface="+mn-lt"/>
                <a:ea typeface="IBM Plex Sans" charset="0"/>
                <a:cs typeface="IBM Plex Sans" charset="0"/>
              </a:endParaRPr>
            </a:p>
          </p:txBody>
        </p:sp>
      </p:grpSp>
      <p:sp>
        <p:nvSpPr>
          <p:cNvPr id="15"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bg2"/>
                </a:solidFill>
                <a:latin typeface="+mn-lt"/>
                <a:ea typeface="IBM Plex Sans" charset="0"/>
                <a:cs typeface="IBM Plex Sans" charset="0"/>
              </a:rPr>
              <a:t>IBM Services</a:t>
            </a:r>
          </a:p>
        </p:txBody>
      </p:sp>
      <p:sp>
        <p:nvSpPr>
          <p:cNvPr id="16"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mn-lt"/>
                <a:ea typeface="IBM Plex Sans" charset="0"/>
                <a:cs typeface="IBM Plex Sans" charset="0"/>
              </a:rPr>
              <a:pPr algn="l"/>
              <a:t>‹#›</a:t>
            </a:fld>
            <a:endParaRPr lang="en-US" sz="800" b="0" i="0" dirty="0">
              <a:solidFill>
                <a:schemeClr val="bg2"/>
              </a:solidFill>
              <a:latin typeface="+mn-lt"/>
              <a:ea typeface="IBM Plex Sans" charset="0"/>
              <a:cs typeface="IBM Plex Sans" charset="0"/>
            </a:endParaRPr>
          </a:p>
        </p:txBody>
      </p:sp>
      <p:sp>
        <p:nvSpPr>
          <p:cNvPr id="72" name="Content Placeholder 2"/>
          <p:cNvSpPr>
            <a:spLocks noGrp="1"/>
          </p:cNvSpPr>
          <p:nvPr>
            <p:ph idx="1"/>
          </p:nvPr>
        </p:nvSpPr>
        <p:spPr>
          <a:xfrm>
            <a:off x="454858" y="2057400"/>
            <a:ext cx="6583680" cy="5257800"/>
          </a:xfrm>
        </p:spPr>
        <p:txBody>
          <a:bodyPr>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73" name="Content Placeholder 2"/>
          <p:cNvSpPr>
            <a:spLocks noGrp="1"/>
          </p:cNvSpPr>
          <p:nvPr>
            <p:ph idx="13"/>
          </p:nvPr>
        </p:nvSpPr>
        <p:spPr>
          <a:xfrm>
            <a:off x="7589520" y="2057400"/>
            <a:ext cx="6583680" cy="52578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2" y="7818143"/>
            <a:ext cx="566118" cy="228600"/>
          </a:xfrm>
          <a:prstGeom prst="rect">
            <a:avLst/>
          </a:prstGeom>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2-10_Title and Content">
    <p:bg>
      <p:bgPr>
        <a:solidFill>
          <a:schemeClr val="tx2"/>
        </a:solidFill>
        <a:effectLst/>
      </p:bgPr>
    </p:bg>
    <p:spTree>
      <p:nvGrpSpPr>
        <p:cNvPr id="1" name=""/>
        <p:cNvGrpSpPr/>
        <p:nvPr/>
      </p:nvGrpSpPr>
      <p:grpSpPr>
        <a:xfrm>
          <a:off x="0" y="0"/>
          <a:ext cx="0" cy="0"/>
          <a:chOff x="0" y="0"/>
          <a:chExt cx="0" cy="0"/>
        </a:xfrm>
      </p:grpSpPr>
      <p:sp>
        <p:nvSpPr>
          <p:cNvPr id="4" name="Rectangle 3"/>
          <p:cNvSpPr/>
          <p:nvPr userDrawn="1"/>
        </p:nvSpPr>
        <p:spPr>
          <a:xfrm flipH="1">
            <a:off x="0" y="0"/>
            <a:ext cx="7315200" cy="822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solidFill>
                <a:schemeClr val="bg2"/>
              </a:solidFill>
              <a:latin typeface="Arial Regular" charset="0"/>
            </a:endParaRPr>
          </a:p>
        </p:txBody>
      </p:sp>
      <p:sp>
        <p:nvSpPr>
          <p:cNvPr id="2" name="Title 1"/>
          <p:cNvSpPr>
            <a:spLocks noGrp="1"/>
          </p:cNvSpPr>
          <p:nvPr>
            <p:ph type="title"/>
          </p:nvPr>
        </p:nvSpPr>
        <p:spPr/>
        <p:txBody>
          <a:bodyPr>
            <a:noAutofit/>
          </a:bodyPr>
          <a:lstStyle>
            <a:lvl1pPr>
              <a:defRPr>
                <a:solidFill>
                  <a:schemeClr val="bg2"/>
                </a:solidFill>
              </a:defRPr>
            </a:lvl1pPr>
          </a:lstStyle>
          <a:p>
            <a:r>
              <a:rPr lang="en-US" dirty="0"/>
              <a:t>Click to edit Master title style</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454858" y="7342632"/>
            <a:ext cx="6583680" cy="457200"/>
          </a:xfrm>
        </p:spPr>
        <p:txBody>
          <a:bodyPr tIns="0" anchor="b"/>
          <a:lstStyle>
            <a:lvl1pPr>
              <a:defRPr sz="800" b="0">
                <a:solidFill>
                  <a:schemeClr val="bg2"/>
                </a:solidFill>
              </a:defRPr>
            </a:lvl1pPr>
            <a:lvl2pPr>
              <a:defRPr sz="900"/>
            </a:lvl2pPr>
            <a:lvl3pPr>
              <a:defRPr sz="900"/>
            </a:lvl3pPr>
            <a:lvl4pPr>
              <a:defRPr sz="900"/>
            </a:lvl4pPr>
            <a:lvl5pPr>
              <a:defRPr sz="900"/>
            </a:lvl5pPr>
          </a:lstStyle>
          <a:p>
            <a:pPr lvl="0"/>
            <a:r>
              <a:rPr lang="en-US" dirty="0"/>
              <a:t>Source: Edit source here</a:t>
            </a:r>
          </a:p>
        </p:txBody>
      </p:sp>
      <p:grpSp>
        <p:nvGrpSpPr>
          <p:cNvPr id="12" name="Group 11"/>
          <p:cNvGrpSpPr/>
          <p:nvPr userDrawn="1"/>
        </p:nvGrpSpPr>
        <p:grpSpPr>
          <a:xfrm>
            <a:off x="914400" y="7899655"/>
            <a:ext cx="2713350" cy="220571"/>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bg2"/>
                  </a:solidFill>
                  <a:latin typeface="+mn-lt"/>
                  <a:ea typeface="IBM Plex Sans" charset="0"/>
                  <a:cs typeface="IBM Plex Sans" charset="0"/>
                </a:rPr>
                <a:t>©</a:t>
              </a:r>
              <a:r>
                <a:rPr lang="en-US" sz="400" b="0" i="0" dirty="0">
                  <a:solidFill>
                    <a:schemeClr val="bg2"/>
                  </a:solidFill>
                  <a:latin typeface="+mn-lt"/>
                  <a:ea typeface="IBM Plex Sans" charset="0"/>
                  <a:cs typeface="IBM Plex Sans" charset="0"/>
                </a:rPr>
                <a:t> </a:t>
              </a:r>
              <a:r>
                <a:rPr lang="en-US" sz="799" b="0" i="0" dirty="0">
                  <a:solidFill>
                    <a:schemeClr val="bg2"/>
                  </a:solidFill>
                  <a:latin typeface="+mn-lt"/>
                  <a:ea typeface="IBM Plex Sans" charset="0"/>
                  <a:cs typeface="IBM Plex Sans" charset="0"/>
                </a:rPr>
                <a:t>2018 IBM Corporation</a:t>
              </a:r>
              <a:r>
                <a:rPr lang="en-US" sz="799" b="0" i="0" baseline="0" dirty="0">
                  <a:solidFill>
                    <a:schemeClr val="bg2"/>
                  </a:solidFill>
                  <a:latin typeface="+mn-lt"/>
                  <a:ea typeface="IBM Plex Sans" charset="0"/>
                  <a:cs typeface="IBM Plex Sans" charset="0"/>
                </a:rPr>
                <a:t>              </a:t>
              </a:r>
              <a:r>
                <a:rPr lang="en-US" sz="799" b="0" i="0" dirty="0">
                  <a:solidFill>
                    <a:schemeClr val="bg2"/>
                  </a:solidFill>
                  <a:latin typeface="+mn-lt"/>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solidFill>
                  <a:latin typeface="+mn-lt"/>
                  <a:ea typeface="IBM Plex Sans" charset="0"/>
                  <a:cs typeface="IBM Plex Sans" charset="0"/>
                </a:rPr>
                <a:t> </a:t>
              </a:r>
              <a:fld id="{7C9968D1-C8E5-4FE3-AED4-7D4518C301B3}" type="datetime3">
                <a:rPr lang="en-US" sz="799" b="0" i="0" smtClean="0">
                  <a:solidFill>
                    <a:schemeClr val="bg2"/>
                  </a:solidFill>
                  <a:latin typeface="+mn-lt"/>
                  <a:ea typeface="IBM Plex Sans" charset="0"/>
                  <a:cs typeface="IBM Plex Sans" charset="0"/>
                </a:rPr>
                <a:pPr marL="0" indent="0" fontAlgn="auto">
                  <a:spcBef>
                    <a:spcPts val="0"/>
                  </a:spcBef>
                  <a:spcAft>
                    <a:spcPts val="0"/>
                  </a:spcAft>
                  <a:tabLst/>
                  <a:defRPr/>
                </a:pPr>
                <a:t>30 April 2018</a:t>
              </a:fld>
              <a:endParaRPr lang="en-US" sz="799" b="0" i="0" dirty="0">
                <a:solidFill>
                  <a:schemeClr val="bg2"/>
                </a:solidFill>
                <a:latin typeface="+mn-lt"/>
                <a:ea typeface="IBM Plex Sans" charset="0"/>
                <a:cs typeface="IBM Plex Sans" charset="0"/>
              </a:endParaRPr>
            </a:p>
          </p:txBody>
        </p:sp>
      </p:grpSp>
      <p:sp>
        <p:nvSpPr>
          <p:cNvPr id="15"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bg2"/>
                </a:solidFill>
                <a:latin typeface="+mn-lt"/>
                <a:ea typeface="IBM Plex Sans" charset="0"/>
                <a:cs typeface="IBM Plex Sans" charset="0"/>
              </a:rPr>
              <a:t>IBM Services</a:t>
            </a:r>
          </a:p>
        </p:txBody>
      </p:sp>
      <p:sp>
        <p:nvSpPr>
          <p:cNvPr id="16"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mn-lt"/>
                <a:ea typeface="IBM Plex Sans" charset="0"/>
                <a:cs typeface="IBM Plex Sans" charset="0"/>
              </a:rPr>
              <a:pPr algn="l"/>
              <a:t>‹#›</a:t>
            </a:fld>
            <a:endParaRPr lang="en-US" sz="800" b="0" i="0" dirty="0">
              <a:solidFill>
                <a:schemeClr val="bg2"/>
              </a:solidFill>
              <a:latin typeface="+mn-lt"/>
              <a:ea typeface="IBM Plex Sans" charset="0"/>
              <a:cs typeface="IBM Plex Sans" charset="0"/>
            </a:endParaRPr>
          </a:p>
        </p:txBody>
      </p:sp>
      <p:sp>
        <p:nvSpPr>
          <p:cNvPr id="72" name="Content Placeholder 2"/>
          <p:cNvSpPr>
            <a:spLocks noGrp="1"/>
          </p:cNvSpPr>
          <p:nvPr>
            <p:ph idx="1"/>
          </p:nvPr>
        </p:nvSpPr>
        <p:spPr>
          <a:xfrm>
            <a:off x="454858" y="2057400"/>
            <a:ext cx="6583680" cy="5257800"/>
          </a:xfrm>
        </p:spPr>
        <p:txBody>
          <a:bodyPr>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73" name="Content Placeholder 2"/>
          <p:cNvSpPr>
            <a:spLocks noGrp="1"/>
          </p:cNvSpPr>
          <p:nvPr>
            <p:ph idx="13"/>
          </p:nvPr>
        </p:nvSpPr>
        <p:spPr>
          <a:xfrm>
            <a:off x="7589520" y="2057400"/>
            <a:ext cx="6583680" cy="52578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2" y="7818143"/>
            <a:ext cx="566118" cy="2286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ver_large type">
    <p:bg>
      <p:bgPr>
        <a:solidFill>
          <a:schemeClr val="bg2"/>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3657600" y="457200"/>
            <a:ext cx="0" cy="73152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2228" y="7541839"/>
            <a:ext cx="570972" cy="230561"/>
          </a:xfrm>
          <a:prstGeom prst="rect">
            <a:avLst/>
          </a:prstGeom>
        </p:spPr>
      </p:pic>
      <p:sp>
        <p:nvSpPr>
          <p:cNvPr id="11" name="Title 10"/>
          <p:cNvSpPr>
            <a:spLocks noGrp="1"/>
          </p:cNvSpPr>
          <p:nvPr>
            <p:ph type="title"/>
          </p:nvPr>
        </p:nvSpPr>
        <p:spPr>
          <a:xfrm>
            <a:off x="4114800" y="411480"/>
            <a:ext cx="10058400" cy="5760720"/>
          </a:xfrm>
        </p:spPr>
        <p:txBody>
          <a:bodyPr>
            <a:noAutofit/>
          </a:bodyPr>
          <a:lstStyle>
            <a:lvl1pPr>
              <a:defRPr sz="5400" b="1">
                <a:solidFill>
                  <a:schemeClr val="tx1"/>
                </a:solidFill>
              </a:defRPr>
            </a:lvl1pPr>
          </a:lstStyle>
          <a:p>
            <a:r>
              <a:rPr lang="en-US" dirty="0"/>
              <a:t>Click to edit Master 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776472" y="7260336"/>
            <a:ext cx="2131024" cy="848562"/>
          </a:xfrm>
          <a:prstGeom prst="rect">
            <a:avLst/>
          </a:prstGeom>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2-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8" y="685800"/>
            <a:ext cx="13716000" cy="1143000"/>
          </a:xfrm>
        </p:spPr>
        <p:txBody>
          <a:bodyPr>
            <a:noAutofit/>
          </a:bodyPr>
          <a:lstStyle/>
          <a:p>
            <a:r>
              <a:rPr lang="en-US" dirty="0"/>
              <a:t>Click to edit Master title style</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457200" y="7342632"/>
            <a:ext cx="6583680" cy="457200"/>
          </a:xfrm>
        </p:spPr>
        <p:txBody>
          <a:bodyPr tIns="0" anchor="b"/>
          <a:lstStyle>
            <a:lvl1pPr>
              <a:defRPr sz="800" b="0">
                <a:solidFill>
                  <a:schemeClr val="bg2">
                    <a:alpha val="70000"/>
                  </a:schemeClr>
                </a:solidFill>
                <a:latin typeface="+mn-lt"/>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sp>
        <p:nvSpPr>
          <p:cNvPr id="16"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mn-lt"/>
                <a:ea typeface="IBM Plex Sans" charset="0"/>
                <a:cs typeface="IBM Plex Sans" charset="0"/>
              </a:rPr>
              <a:pPr algn="l"/>
              <a:t>‹#›</a:t>
            </a:fld>
            <a:endParaRPr lang="en-US" sz="800" b="0" i="0" dirty="0">
              <a:solidFill>
                <a:schemeClr val="bg2"/>
              </a:solidFill>
              <a:latin typeface="+mn-lt"/>
              <a:ea typeface="IBM Plex Sans" charset="0"/>
              <a:cs typeface="IBM Plex Sans" charset="0"/>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2-2_Title and Content">
    <p:bg>
      <p:bgPr>
        <a:solidFill>
          <a:schemeClr val="accent2"/>
        </a:solidFill>
        <a:effectLst/>
      </p:bgPr>
    </p:bg>
    <p:spTree>
      <p:nvGrpSpPr>
        <p:cNvPr id="1" name=""/>
        <p:cNvGrpSpPr/>
        <p:nvPr/>
      </p:nvGrpSpPr>
      <p:grpSpPr>
        <a:xfrm>
          <a:off x="0" y="0"/>
          <a:ext cx="0" cy="0"/>
          <a:chOff x="0" y="0"/>
          <a:chExt cx="0" cy="0"/>
        </a:xfrm>
      </p:grpSpPr>
      <p:sp>
        <p:nvSpPr>
          <p:cNvPr id="6" name="Rectangle 5"/>
          <p:cNvSpPr/>
          <p:nvPr userDrawn="1"/>
        </p:nvSpPr>
        <p:spPr>
          <a:xfrm>
            <a:off x="0" y="2057400"/>
            <a:ext cx="14630400" cy="6172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mn-lt"/>
            </a:endParaRP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lumMod val="40000"/>
                    <a:lumOff val="60000"/>
                  </a:schemeClr>
                </a:solidFill>
                <a:latin typeface="+mn-lt"/>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5" name="Text Placeholder 23"/>
          <p:cNvSpPr>
            <a:spLocks noGrp="1"/>
          </p:cNvSpPr>
          <p:nvPr>
            <p:ph type="body" sz="quarter" idx="12" hasCustomPrompt="1"/>
          </p:nvPr>
        </p:nvSpPr>
        <p:spPr>
          <a:xfrm>
            <a:off x="454858" y="7342632"/>
            <a:ext cx="6583680" cy="457200"/>
          </a:xfrm>
        </p:spPr>
        <p:txBody>
          <a:bodyPr tIns="0" anchor="b"/>
          <a:lstStyle>
            <a:lvl1pPr>
              <a:defRPr sz="800" b="0">
                <a:solidFill>
                  <a:schemeClr val="bg2">
                    <a:alpha val="70000"/>
                  </a:schemeClr>
                </a:solidFill>
                <a:latin typeface="+mn-lt"/>
              </a:defRPr>
            </a:lvl1pPr>
            <a:lvl2pPr>
              <a:defRPr sz="900"/>
            </a:lvl2pPr>
            <a:lvl3pPr>
              <a:defRPr sz="900"/>
            </a:lvl3pPr>
            <a:lvl4pPr>
              <a:defRPr sz="900"/>
            </a:lvl4pPr>
            <a:lvl5pPr>
              <a:defRPr sz="900"/>
            </a:lvl5pPr>
          </a:lstStyle>
          <a:p>
            <a:pPr lvl="0"/>
            <a:r>
              <a:rPr lang="en-US" dirty="0"/>
              <a:t>Source: Edit source here</a:t>
            </a:r>
          </a:p>
        </p:txBody>
      </p:sp>
      <p:grpSp>
        <p:nvGrpSpPr>
          <p:cNvPr id="12" name="Group 11"/>
          <p:cNvGrpSpPr/>
          <p:nvPr userDrawn="1"/>
        </p:nvGrpSpPr>
        <p:grpSpPr>
          <a:xfrm>
            <a:off x="914400" y="7899655"/>
            <a:ext cx="2713350" cy="220571"/>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a:t>
              </a:r>
              <a:r>
                <a:rPr lang="en-US" sz="400" b="0" i="0" dirty="0">
                  <a:latin typeface="+mn-lt"/>
                  <a:ea typeface="IBM Plex Sans" charset="0"/>
                  <a:cs typeface="IBM Plex Sans" charset="0"/>
                </a:rPr>
                <a:t> </a:t>
              </a:r>
              <a:r>
                <a:rPr lang="en-US" sz="799" b="0" i="0" dirty="0">
                  <a:latin typeface="+mn-lt"/>
                  <a:ea typeface="IBM Plex Sans" charset="0"/>
                  <a:cs typeface="IBM Plex Sans" charset="0"/>
                </a:rPr>
                <a:t>2018 IBM Corporation</a:t>
              </a:r>
              <a:r>
                <a:rPr lang="en-US" sz="799" b="0" i="0" baseline="0" dirty="0">
                  <a:latin typeface="+mn-lt"/>
                  <a:ea typeface="IBM Plex Sans" charset="0"/>
                  <a:cs typeface="IBM Plex Sans" charset="0"/>
                </a:rPr>
                <a:t>              </a:t>
              </a:r>
              <a:r>
                <a:rPr lang="en-US" sz="799" b="0" i="0" dirty="0">
                  <a:latin typeface="+mn-lt"/>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mn-lt"/>
                  <a:ea typeface="IBM Plex Sans" charset="0"/>
                  <a:cs typeface="IBM Plex Sans" charset="0"/>
                </a:rPr>
                <a:t> </a:t>
              </a:r>
              <a:fld id="{7C9968D1-C8E5-4FE3-AED4-7D4518C301B3}" type="datetime3">
                <a:rPr lang="en-US" sz="799" b="0" i="0" smtClean="0">
                  <a:solidFill>
                    <a:schemeClr val="bg2">
                      <a:alpha val="60000"/>
                    </a:schemeClr>
                  </a:solidFill>
                  <a:latin typeface="+mn-lt"/>
                  <a:ea typeface="IBM Plex Sans" charset="0"/>
                  <a:cs typeface="IBM Plex Sans" charset="0"/>
                </a:rPr>
                <a:pPr marL="0" indent="0" fontAlgn="auto">
                  <a:spcBef>
                    <a:spcPts val="0"/>
                  </a:spcBef>
                  <a:spcAft>
                    <a:spcPts val="0"/>
                  </a:spcAft>
                  <a:tabLst/>
                  <a:defRPr/>
                </a:pPr>
                <a:t>30 April 2018</a:t>
              </a:fld>
              <a:endParaRPr lang="en-US" sz="799" b="0" i="0" dirty="0">
                <a:solidFill>
                  <a:schemeClr val="bg2">
                    <a:alpha val="60000"/>
                  </a:schemeClr>
                </a:solidFill>
                <a:latin typeface="+mn-lt"/>
                <a:ea typeface="IBM Plex Sans" charset="0"/>
                <a:cs typeface="IBM Plex Sans" charset="0"/>
              </a:endParaRPr>
            </a:p>
          </p:txBody>
        </p:sp>
      </p:grpSp>
      <p:sp>
        <p:nvSpPr>
          <p:cNvPr id="16"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IBM Services</a:t>
            </a:r>
          </a:p>
        </p:txBody>
      </p:sp>
      <p:sp>
        <p:nvSpPr>
          <p:cNvPr id="17"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mn-lt"/>
                <a:ea typeface="IBM Plex Sans" charset="0"/>
                <a:cs typeface="IBM Plex Sans" charset="0"/>
              </a:rPr>
              <a:pPr algn="l"/>
              <a:t>‹#›</a:t>
            </a:fld>
            <a:endParaRPr lang="en-US" sz="800" b="0" i="0" dirty="0">
              <a:solidFill>
                <a:schemeClr val="bg2"/>
              </a:solidFill>
              <a:latin typeface="+mn-lt"/>
              <a:ea typeface="IBM Plex Sans" charset="0"/>
              <a:cs typeface="IBM Plex Sans" charset="0"/>
            </a:endParaRPr>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
        <p:nvSpPr>
          <p:cNvPr id="18" name="Title 1"/>
          <p:cNvSpPr>
            <a:spLocks noGrp="1"/>
          </p:cNvSpPr>
          <p:nvPr>
            <p:ph type="title"/>
          </p:nvPr>
        </p:nvSpPr>
        <p:spPr>
          <a:xfrm>
            <a:off x="457200" y="685800"/>
            <a:ext cx="13716000" cy="1143000"/>
          </a:xfrm>
        </p:spPr>
        <p:txBody>
          <a:bodyPr>
            <a:noAutofit/>
          </a:bodyPr>
          <a:lstStyle>
            <a:lvl1pPr>
              <a:defRPr>
                <a:latin typeface="+mj-lt"/>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79638626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2-1_Title and Content">
    <p:spTree>
      <p:nvGrpSpPr>
        <p:cNvPr id="1" name=""/>
        <p:cNvGrpSpPr/>
        <p:nvPr/>
      </p:nvGrpSpPr>
      <p:grpSpPr>
        <a:xfrm>
          <a:off x="0" y="0"/>
          <a:ext cx="0" cy="0"/>
          <a:chOff x="0" y="0"/>
          <a:chExt cx="0" cy="0"/>
        </a:xfrm>
      </p:grpSpPr>
      <p:sp>
        <p:nvSpPr>
          <p:cNvPr id="6" name="Rectangle 5"/>
          <p:cNvSpPr/>
          <p:nvPr userDrawn="1"/>
        </p:nvSpPr>
        <p:spPr>
          <a:xfrm>
            <a:off x="0" y="2057400"/>
            <a:ext cx="146304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mn-lt"/>
            </a:endParaRPr>
          </a:p>
        </p:txBody>
      </p:sp>
      <p:sp>
        <p:nvSpPr>
          <p:cNvPr id="2" name="Title 1"/>
          <p:cNvSpPr>
            <a:spLocks noGrp="1"/>
          </p:cNvSpPr>
          <p:nvPr>
            <p:ph type="title"/>
          </p:nvPr>
        </p:nvSpPr>
        <p:spPr>
          <a:xfrm>
            <a:off x="457200" y="685800"/>
            <a:ext cx="13716000" cy="1143000"/>
          </a:xfrm>
        </p:spPr>
        <p:txBody>
          <a:bodyPr>
            <a:noAutofit/>
          </a:bodyPr>
          <a:lstStyle>
            <a:lvl1pPr>
              <a:defRPr>
                <a:latin typeface="+mj-lt"/>
                <a:ea typeface="IBM Plex Sans" charset="0"/>
                <a:cs typeface="IBM Plex Sans" charset="0"/>
              </a:defRPr>
            </a:lvl1pPr>
          </a:lstStyle>
          <a:p>
            <a:r>
              <a:rPr lang="en-US" dirty="0"/>
              <a:t>Click to edit Master title style</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latin typeface="+mn-lt"/>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24" name="Text Placeholder 23"/>
          <p:cNvSpPr>
            <a:spLocks noGrp="1"/>
          </p:cNvSpPr>
          <p:nvPr>
            <p:ph type="body" sz="quarter" idx="12" hasCustomPrompt="1"/>
          </p:nvPr>
        </p:nvSpPr>
        <p:spPr>
          <a:xfrm>
            <a:off x="454858" y="7342632"/>
            <a:ext cx="6583680" cy="457200"/>
          </a:xfrm>
        </p:spPr>
        <p:txBody>
          <a:bodyPr tIns="0" anchor="b"/>
          <a:lstStyle>
            <a:lvl1pPr>
              <a:defRPr sz="800" b="0">
                <a:solidFill>
                  <a:schemeClr val="bg2">
                    <a:alpha val="70000"/>
                  </a:schemeClr>
                </a:solidFill>
                <a:latin typeface="+mn-lt"/>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grpSp>
        <p:nvGrpSpPr>
          <p:cNvPr id="12" name="Group 11"/>
          <p:cNvGrpSpPr/>
          <p:nvPr userDrawn="1"/>
        </p:nvGrpSpPr>
        <p:grpSpPr>
          <a:xfrm>
            <a:off x="914400" y="7899655"/>
            <a:ext cx="2713350" cy="220571"/>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a:t>
              </a:r>
              <a:r>
                <a:rPr lang="en-US" sz="400" b="0" i="0" dirty="0">
                  <a:latin typeface="+mn-lt"/>
                  <a:ea typeface="IBM Plex Sans" charset="0"/>
                  <a:cs typeface="IBM Plex Sans" charset="0"/>
                </a:rPr>
                <a:t> </a:t>
              </a:r>
              <a:r>
                <a:rPr lang="en-US" sz="799" b="0" i="0" dirty="0">
                  <a:latin typeface="+mn-lt"/>
                  <a:ea typeface="IBM Plex Sans" charset="0"/>
                  <a:cs typeface="IBM Plex Sans" charset="0"/>
                </a:rPr>
                <a:t>2018 IBM Corporation</a:t>
              </a:r>
              <a:r>
                <a:rPr lang="en-US" sz="799" b="0" i="0" baseline="0" dirty="0">
                  <a:latin typeface="+mn-lt"/>
                  <a:ea typeface="IBM Plex Sans" charset="0"/>
                  <a:cs typeface="IBM Plex Sans" charset="0"/>
                </a:rPr>
                <a:t>              </a:t>
              </a:r>
              <a:r>
                <a:rPr lang="en-US" sz="799" b="0" i="0" dirty="0">
                  <a:latin typeface="+mn-lt"/>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mn-lt"/>
                  <a:ea typeface="IBM Plex Sans" charset="0"/>
                  <a:cs typeface="IBM Plex Sans" charset="0"/>
                </a:rPr>
                <a:t> </a:t>
              </a:r>
              <a:fld id="{7C9968D1-C8E5-4FE3-AED4-7D4518C301B3}" type="datetime3">
                <a:rPr lang="en-US" sz="799" b="0" i="0" smtClean="0">
                  <a:solidFill>
                    <a:schemeClr val="bg2">
                      <a:alpha val="60000"/>
                    </a:schemeClr>
                  </a:solidFill>
                  <a:latin typeface="+mn-lt"/>
                  <a:ea typeface="IBM Plex Sans" charset="0"/>
                  <a:cs typeface="IBM Plex Sans" charset="0"/>
                </a:rPr>
                <a:pPr marL="0" indent="0" fontAlgn="auto">
                  <a:spcBef>
                    <a:spcPts val="0"/>
                  </a:spcBef>
                  <a:spcAft>
                    <a:spcPts val="0"/>
                  </a:spcAft>
                  <a:tabLst/>
                  <a:defRPr/>
                </a:pPr>
                <a:t>30 April 2018</a:t>
              </a:fld>
              <a:endParaRPr lang="en-US" sz="799" b="0" i="0" dirty="0">
                <a:solidFill>
                  <a:schemeClr val="bg2">
                    <a:alpha val="60000"/>
                  </a:schemeClr>
                </a:solidFill>
                <a:latin typeface="+mn-lt"/>
                <a:ea typeface="IBM Plex Sans" charset="0"/>
                <a:cs typeface="IBM Plex Sans" charset="0"/>
              </a:endParaRPr>
            </a:p>
          </p:txBody>
        </p:sp>
      </p:grpSp>
      <p:sp>
        <p:nvSpPr>
          <p:cNvPr id="15"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IBM Services</a:t>
            </a:r>
          </a:p>
        </p:txBody>
      </p:sp>
      <p:sp>
        <p:nvSpPr>
          <p:cNvPr id="16"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mn-lt"/>
                <a:ea typeface="IBM Plex Sans" charset="0"/>
                <a:cs typeface="IBM Plex Sans" charset="0"/>
              </a:rPr>
              <a:pPr algn="l"/>
              <a:t>‹#›</a:t>
            </a:fld>
            <a:endParaRPr lang="en-US" sz="800" b="0" i="0" dirty="0">
              <a:solidFill>
                <a:schemeClr val="bg2"/>
              </a:solidFill>
              <a:latin typeface="+mn-lt"/>
              <a:ea typeface="IBM Plex Sans" charset="0"/>
              <a:cs typeface="IBM Plex Sans" charset="0"/>
            </a:endParaRPr>
          </a:p>
        </p:txBody>
      </p:sp>
      <p:sp>
        <p:nvSpPr>
          <p:cNvPr id="124" name="Content Placeholder 2"/>
          <p:cNvSpPr>
            <a:spLocks noGrp="1"/>
          </p:cNvSpPr>
          <p:nvPr>
            <p:ph idx="1"/>
          </p:nvPr>
        </p:nvSpPr>
        <p:spPr>
          <a:xfrm>
            <a:off x="454858" y="2057400"/>
            <a:ext cx="13716000" cy="5257800"/>
          </a:xfrm>
        </p:spPr>
        <p:txBody>
          <a:bodyPr>
            <a:noAutofit/>
          </a:bodyPr>
          <a:lstStyle>
            <a:lvl1pPr>
              <a:defRPr>
                <a:solidFill>
                  <a:schemeClr val="bg2"/>
                </a:solidFill>
                <a:latin typeface="+mn-lt"/>
              </a:defRPr>
            </a:lvl1pPr>
            <a:lvl2pPr>
              <a:defRPr>
                <a:solidFill>
                  <a:schemeClr val="bg2"/>
                </a:solidFill>
                <a:latin typeface="+mn-lt"/>
              </a:defRPr>
            </a:lvl2pPr>
            <a:lvl3pPr>
              <a:defRPr>
                <a:solidFill>
                  <a:schemeClr val="bg2"/>
                </a:solidFill>
                <a:latin typeface="+mn-lt"/>
              </a:defRPr>
            </a:lvl3pPr>
            <a:lvl4pPr>
              <a:defRPr>
                <a:solidFill>
                  <a:schemeClr val="bg2"/>
                </a:solidFill>
                <a:latin typeface="+mn-lt"/>
              </a:defRPr>
            </a:lvl4pPr>
            <a:lvl5pPr>
              <a:defRPr>
                <a:solidFill>
                  <a:schemeClr val="bg2"/>
                </a:solidFill>
                <a:latin typeface="+mn-lt"/>
              </a:defRPr>
            </a:lvl5pPr>
          </a:lstStyle>
          <a:p>
            <a:pPr lvl="0"/>
            <a:r>
              <a:rPr lang="en-US" dirty="0"/>
              <a:t>Click to edit Master text styles</a:t>
            </a: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Tree>
    <p:extLst>
      <p:ext uri="{BB962C8B-B14F-4D97-AF65-F5344CB8AC3E}">
        <p14:creationId xmlns:p14="http://schemas.microsoft.com/office/powerpoint/2010/main" val="165164355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2-2_Title and Content">
    <p:bg>
      <p:bgPr>
        <a:solidFill>
          <a:schemeClr val="accent2"/>
        </a:solidFill>
        <a:effectLst/>
      </p:bgPr>
    </p:bg>
    <p:spTree>
      <p:nvGrpSpPr>
        <p:cNvPr id="1" name=""/>
        <p:cNvGrpSpPr/>
        <p:nvPr/>
      </p:nvGrpSpPr>
      <p:grpSpPr>
        <a:xfrm>
          <a:off x="0" y="0"/>
          <a:ext cx="0" cy="0"/>
          <a:chOff x="0" y="0"/>
          <a:chExt cx="0" cy="0"/>
        </a:xfrm>
      </p:grpSpPr>
      <p:sp>
        <p:nvSpPr>
          <p:cNvPr id="6" name="Rectangle 5"/>
          <p:cNvSpPr/>
          <p:nvPr userDrawn="1"/>
        </p:nvSpPr>
        <p:spPr>
          <a:xfrm>
            <a:off x="0" y="2057400"/>
            <a:ext cx="14630400" cy="6172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mn-lt"/>
            </a:endParaRP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lumMod val="40000"/>
                    <a:lumOff val="60000"/>
                  </a:schemeClr>
                </a:solidFill>
                <a:latin typeface="+mn-lt"/>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5" name="Text Placeholder 23"/>
          <p:cNvSpPr>
            <a:spLocks noGrp="1"/>
          </p:cNvSpPr>
          <p:nvPr>
            <p:ph type="body" sz="quarter" idx="12" hasCustomPrompt="1"/>
          </p:nvPr>
        </p:nvSpPr>
        <p:spPr>
          <a:xfrm>
            <a:off x="454858" y="7342632"/>
            <a:ext cx="6583680" cy="457200"/>
          </a:xfrm>
        </p:spPr>
        <p:txBody>
          <a:bodyPr tIns="0" anchor="b"/>
          <a:lstStyle>
            <a:lvl1pPr>
              <a:defRPr sz="800" b="0">
                <a:solidFill>
                  <a:schemeClr val="bg2">
                    <a:alpha val="70000"/>
                  </a:schemeClr>
                </a:solidFill>
                <a:latin typeface="+mn-lt"/>
              </a:defRPr>
            </a:lvl1pPr>
            <a:lvl2pPr>
              <a:defRPr sz="900"/>
            </a:lvl2pPr>
            <a:lvl3pPr>
              <a:defRPr sz="900"/>
            </a:lvl3pPr>
            <a:lvl4pPr>
              <a:defRPr sz="900"/>
            </a:lvl4pPr>
            <a:lvl5pPr>
              <a:defRPr sz="900"/>
            </a:lvl5pPr>
          </a:lstStyle>
          <a:p>
            <a:pPr lvl="0"/>
            <a:r>
              <a:rPr lang="en-US" dirty="0"/>
              <a:t>Source: Edit source here</a:t>
            </a:r>
          </a:p>
        </p:txBody>
      </p:sp>
      <p:grpSp>
        <p:nvGrpSpPr>
          <p:cNvPr id="12" name="Group 11"/>
          <p:cNvGrpSpPr/>
          <p:nvPr userDrawn="1"/>
        </p:nvGrpSpPr>
        <p:grpSpPr>
          <a:xfrm>
            <a:off x="914400" y="7899655"/>
            <a:ext cx="2713350" cy="220571"/>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a:t>
              </a:r>
              <a:r>
                <a:rPr lang="en-US" sz="400" b="0" i="0" dirty="0">
                  <a:latin typeface="+mn-lt"/>
                  <a:ea typeface="IBM Plex Sans" charset="0"/>
                  <a:cs typeface="IBM Plex Sans" charset="0"/>
                </a:rPr>
                <a:t> </a:t>
              </a:r>
              <a:r>
                <a:rPr lang="en-US" sz="799" b="0" i="0" dirty="0">
                  <a:latin typeface="+mn-lt"/>
                  <a:ea typeface="IBM Plex Sans" charset="0"/>
                  <a:cs typeface="IBM Plex Sans" charset="0"/>
                </a:rPr>
                <a:t>2018 IBM Corporation</a:t>
              </a:r>
              <a:r>
                <a:rPr lang="en-US" sz="799" b="0" i="0" baseline="0" dirty="0">
                  <a:latin typeface="+mn-lt"/>
                  <a:ea typeface="IBM Plex Sans" charset="0"/>
                  <a:cs typeface="IBM Plex Sans" charset="0"/>
                </a:rPr>
                <a:t>              </a:t>
              </a:r>
              <a:r>
                <a:rPr lang="en-US" sz="799" b="0" i="0" dirty="0">
                  <a:latin typeface="+mn-lt"/>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mn-lt"/>
                  <a:ea typeface="IBM Plex Sans" charset="0"/>
                  <a:cs typeface="IBM Plex Sans" charset="0"/>
                </a:rPr>
                <a:t> </a:t>
              </a:r>
              <a:fld id="{7C9968D1-C8E5-4FE3-AED4-7D4518C301B3}" type="datetime3">
                <a:rPr lang="en-US" sz="799" b="0" i="0" smtClean="0">
                  <a:solidFill>
                    <a:schemeClr val="bg2">
                      <a:alpha val="60000"/>
                    </a:schemeClr>
                  </a:solidFill>
                  <a:latin typeface="+mn-lt"/>
                  <a:ea typeface="IBM Plex Sans" charset="0"/>
                  <a:cs typeface="IBM Plex Sans" charset="0"/>
                </a:rPr>
                <a:pPr marL="0" indent="0" fontAlgn="auto">
                  <a:spcBef>
                    <a:spcPts val="0"/>
                  </a:spcBef>
                  <a:spcAft>
                    <a:spcPts val="0"/>
                  </a:spcAft>
                  <a:tabLst/>
                  <a:defRPr/>
                </a:pPr>
                <a:t>30 April 2018</a:t>
              </a:fld>
              <a:endParaRPr lang="en-US" sz="799" b="0" i="0" dirty="0">
                <a:solidFill>
                  <a:schemeClr val="bg2">
                    <a:alpha val="60000"/>
                  </a:schemeClr>
                </a:solidFill>
                <a:latin typeface="+mn-lt"/>
                <a:ea typeface="IBM Plex Sans" charset="0"/>
                <a:cs typeface="IBM Plex Sans" charset="0"/>
              </a:endParaRPr>
            </a:p>
          </p:txBody>
        </p:sp>
      </p:grpSp>
      <p:sp>
        <p:nvSpPr>
          <p:cNvPr id="16"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IBM Services</a:t>
            </a:r>
          </a:p>
        </p:txBody>
      </p:sp>
      <p:sp>
        <p:nvSpPr>
          <p:cNvPr id="17"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mn-lt"/>
                <a:ea typeface="IBM Plex Sans" charset="0"/>
                <a:cs typeface="IBM Plex Sans" charset="0"/>
              </a:rPr>
              <a:pPr algn="l"/>
              <a:t>‹#›</a:t>
            </a:fld>
            <a:endParaRPr lang="en-US" sz="800" b="0" i="0" dirty="0">
              <a:solidFill>
                <a:schemeClr val="bg2"/>
              </a:solidFill>
              <a:latin typeface="+mn-lt"/>
              <a:ea typeface="IBM Plex Sans" charset="0"/>
              <a:cs typeface="IBM Plex Sans" charset="0"/>
            </a:endParaRPr>
          </a:p>
        </p:txBody>
      </p:sp>
      <p:sp>
        <p:nvSpPr>
          <p:cNvPr id="22" name="Content Placeholder 2"/>
          <p:cNvSpPr>
            <a:spLocks noGrp="1"/>
          </p:cNvSpPr>
          <p:nvPr>
            <p:ph idx="1"/>
          </p:nvPr>
        </p:nvSpPr>
        <p:spPr>
          <a:xfrm>
            <a:off x="454858" y="2057400"/>
            <a:ext cx="13716000" cy="5257800"/>
          </a:xfrm>
        </p:spPr>
        <p:txBody>
          <a:bodyPr>
            <a:noAutofit/>
          </a:bodyPr>
          <a:lstStyle>
            <a:lvl1pPr>
              <a:defRPr>
                <a:solidFill>
                  <a:schemeClr val="bg2"/>
                </a:solidFill>
                <a:latin typeface="+mn-lt"/>
              </a:defRPr>
            </a:lvl1pPr>
            <a:lvl2pPr>
              <a:defRPr>
                <a:solidFill>
                  <a:schemeClr val="bg2"/>
                </a:solidFill>
                <a:latin typeface="+mn-lt"/>
              </a:defRPr>
            </a:lvl2pPr>
            <a:lvl3pPr>
              <a:defRPr>
                <a:solidFill>
                  <a:schemeClr val="bg2"/>
                </a:solidFill>
                <a:latin typeface="+mn-lt"/>
              </a:defRPr>
            </a:lvl3pPr>
            <a:lvl4pPr>
              <a:defRPr>
                <a:solidFill>
                  <a:schemeClr val="bg2"/>
                </a:solidFill>
                <a:latin typeface="+mn-lt"/>
              </a:defRPr>
            </a:lvl4pPr>
            <a:lvl5pPr>
              <a:defRPr>
                <a:solidFill>
                  <a:schemeClr val="bg2"/>
                </a:solidFill>
                <a:latin typeface="+mn-lt"/>
              </a:defRPr>
            </a:lvl5pPr>
          </a:lstStyle>
          <a:p>
            <a:pPr lvl="0"/>
            <a:r>
              <a:rPr lang="en-US" dirty="0"/>
              <a:t>Click to edit Master text styles</a:t>
            </a:r>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
        <p:nvSpPr>
          <p:cNvPr id="18" name="Title 1"/>
          <p:cNvSpPr>
            <a:spLocks noGrp="1"/>
          </p:cNvSpPr>
          <p:nvPr>
            <p:ph type="title"/>
          </p:nvPr>
        </p:nvSpPr>
        <p:spPr>
          <a:xfrm>
            <a:off x="457200" y="685800"/>
            <a:ext cx="13716000" cy="1143000"/>
          </a:xfrm>
        </p:spPr>
        <p:txBody>
          <a:bodyPr>
            <a:noAutofit/>
          </a:bodyPr>
          <a:lstStyle>
            <a:lvl1pPr>
              <a:defRPr>
                <a:latin typeface="+mj-lt"/>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296384763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sp>
        <p:nvSpPr>
          <p:cNvPr id="6" name="Rectangle 5"/>
          <p:cNvSpPr/>
          <p:nvPr userDrawn="1"/>
        </p:nvSpPr>
        <p:spPr>
          <a:xfrm flipV="1">
            <a:off x="0" y="0"/>
            <a:ext cx="14630400" cy="2057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mn-lt"/>
            </a:endParaRPr>
          </a:p>
        </p:txBody>
      </p:sp>
      <p:sp>
        <p:nvSpPr>
          <p:cNvPr id="5" name="Text Placeholder 4"/>
          <p:cNvSpPr>
            <a:spLocks noGrp="1"/>
          </p:cNvSpPr>
          <p:nvPr>
            <p:ph type="body" sz="quarter" idx="11"/>
          </p:nvPr>
        </p:nvSpPr>
        <p:spPr>
          <a:xfrm>
            <a:off x="457200" y="265176"/>
            <a:ext cx="6583680" cy="274320"/>
          </a:xfrm>
        </p:spPr>
        <p:txBody>
          <a:bodyPr lIns="0" tIns="0" rIns="0">
            <a:noAutofit/>
          </a:bodyPr>
          <a:lstStyle>
            <a:lvl1pPr>
              <a:defRPr sz="1600">
                <a:solidFill>
                  <a:schemeClr val="accent1"/>
                </a:solidFill>
                <a:latin typeface="+mn-lt"/>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454858" y="7342632"/>
            <a:ext cx="6583680" cy="457200"/>
          </a:xfrm>
        </p:spPr>
        <p:txBody>
          <a:bodyPr vert="horz" lIns="0" tIns="0" rIns="0" bIns="0" rtlCol="0" anchor="b">
            <a:noAutofit/>
          </a:bodyPr>
          <a:lstStyle>
            <a:lvl1pPr>
              <a:defRPr lang="en-US" sz="800" dirty="0" smtClean="0">
                <a:solidFill>
                  <a:schemeClr val="tx1">
                    <a:alpha val="70000"/>
                  </a:schemeClr>
                </a:solidFill>
                <a:latin typeface="+mn-lt"/>
              </a:defRPr>
            </a:lvl1pPr>
          </a:lstStyle>
          <a:p>
            <a:pPr lvl="0"/>
            <a:r>
              <a:rPr lang="en-US" dirty="0"/>
              <a:t>Source: Edit source here</a:t>
            </a:r>
          </a:p>
        </p:txBody>
      </p:sp>
      <p:sp>
        <p:nvSpPr>
          <p:cNvPr id="15" name="Content Placeholder 2"/>
          <p:cNvSpPr>
            <a:spLocks noGrp="1"/>
          </p:cNvSpPr>
          <p:nvPr>
            <p:ph idx="1"/>
          </p:nvPr>
        </p:nvSpPr>
        <p:spPr>
          <a:xfrm>
            <a:off x="454858" y="2057400"/>
            <a:ext cx="6583680" cy="5257800"/>
          </a:xfrm>
        </p:spPr>
        <p:txBody>
          <a:bodyPr lIns="0" rIns="0">
            <a:noAutofit/>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Master text styles</a:t>
            </a:r>
          </a:p>
        </p:txBody>
      </p:sp>
      <p:sp>
        <p:nvSpPr>
          <p:cNvPr id="16" name="Content Placeholder 2"/>
          <p:cNvSpPr>
            <a:spLocks noGrp="1"/>
          </p:cNvSpPr>
          <p:nvPr>
            <p:ph idx="13"/>
          </p:nvPr>
        </p:nvSpPr>
        <p:spPr>
          <a:xfrm>
            <a:off x="7589520" y="2057400"/>
            <a:ext cx="6583680" cy="5257800"/>
          </a:xfrm>
        </p:spPr>
        <p:txBody>
          <a:bodyPr lIns="0" rIns="0">
            <a:noAutofit/>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Master text styles</a:t>
            </a:r>
          </a:p>
        </p:txBody>
      </p:sp>
      <p:sp>
        <p:nvSpPr>
          <p:cNvPr id="8" name="Title 1"/>
          <p:cNvSpPr>
            <a:spLocks noGrp="1"/>
          </p:cNvSpPr>
          <p:nvPr>
            <p:ph type="title"/>
          </p:nvPr>
        </p:nvSpPr>
        <p:spPr>
          <a:xfrm>
            <a:off x="457200" y="685800"/>
            <a:ext cx="13716000" cy="1143000"/>
          </a:xfrm>
        </p:spPr>
        <p:txBody>
          <a:bodyPr>
            <a:noAutofit/>
          </a:bodyPr>
          <a:lstStyle>
            <a:lvl1pPr>
              <a:defRPr>
                <a:solidFill>
                  <a:schemeClr val="bg2"/>
                </a:solidFill>
                <a:latin typeface="+mj-lt"/>
                <a:ea typeface="IBM Plex Sans" charset="0"/>
                <a:cs typeface="IBM Plex Sans" charset="0"/>
              </a:defRPr>
            </a:lvl1pPr>
          </a:lstStyle>
          <a:p>
            <a:r>
              <a:rPr lang="en-US" dirty="0"/>
              <a:t>Click to edit Master title style</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2_Title and Content">
    <p:spTree>
      <p:nvGrpSpPr>
        <p:cNvPr id="1" name=""/>
        <p:cNvGrpSpPr/>
        <p:nvPr/>
      </p:nvGrpSpPr>
      <p:grpSpPr>
        <a:xfrm>
          <a:off x="0" y="0"/>
          <a:ext cx="0" cy="0"/>
          <a:chOff x="0" y="0"/>
          <a:chExt cx="0" cy="0"/>
        </a:xfrm>
      </p:grpSpPr>
      <p:sp>
        <p:nvSpPr>
          <p:cNvPr id="10" name="Rectangle 9"/>
          <p:cNvSpPr/>
          <p:nvPr userDrawn="1"/>
        </p:nvSpPr>
        <p:spPr>
          <a:xfrm flipV="1">
            <a:off x="0" y="0"/>
            <a:ext cx="14630400" cy="2057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5" name="Text Placeholder 4"/>
          <p:cNvSpPr>
            <a:spLocks noGrp="1"/>
          </p:cNvSpPr>
          <p:nvPr>
            <p:ph type="body" sz="quarter" idx="11"/>
          </p:nvPr>
        </p:nvSpPr>
        <p:spPr>
          <a:xfrm>
            <a:off x="457200" y="265176"/>
            <a:ext cx="6583680" cy="274320"/>
          </a:xfrm>
        </p:spPr>
        <p:txBody>
          <a:bodyPr lIns="0" tIns="0" r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457200" y="7342632"/>
            <a:ext cx="6583680" cy="457200"/>
          </a:xfrm>
        </p:spPr>
        <p:txBody>
          <a:bodyPr vert="horz" lIns="0" tIns="0" rIns="0" bIns="0" rtlCol="0" anchor="b">
            <a:noAutofit/>
          </a:bodyPr>
          <a:lstStyle>
            <a:lvl1pPr>
              <a:defRPr lang="en-US" sz="800" dirty="0" smtClean="0">
                <a:solidFill>
                  <a:schemeClr val="tx1">
                    <a:alpha val="70000"/>
                  </a:schemeClr>
                </a:solidFill>
              </a:defRPr>
            </a:lvl1pPr>
          </a:lstStyle>
          <a:p>
            <a:pPr lvl="0"/>
            <a:r>
              <a:rPr lang="en-US" dirty="0"/>
              <a:t>Source: Edit source here</a:t>
            </a:r>
          </a:p>
        </p:txBody>
      </p:sp>
      <p:sp>
        <p:nvSpPr>
          <p:cNvPr id="11" name="Content Placeholder 2"/>
          <p:cNvSpPr>
            <a:spLocks noGrp="1"/>
          </p:cNvSpPr>
          <p:nvPr>
            <p:ph idx="1"/>
          </p:nvPr>
        </p:nvSpPr>
        <p:spPr>
          <a:xfrm>
            <a:off x="4572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2" name="Content Placeholder 2"/>
          <p:cNvSpPr>
            <a:spLocks noGrp="1"/>
          </p:cNvSpPr>
          <p:nvPr>
            <p:ph idx="10"/>
          </p:nvPr>
        </p:nvSpPr>
        <p:spPr>
          <a:xfrm>
            <a:off x="74676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Content Placeholder 2"/>
          <p:cNvSpPr>
            <a:spLocks noGrp="1"/>
          </p:cNvSpPr>
          <p:nvPr>
            <p:ph idx="12"/>
          </p:nvPr>
        </p:nvSpPr>
        <p:spPr>
          <a:xfrm>
            <a:off x="39624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4" name="Content Placeholder 2"/>
          <p:cNvSpPr>
            <a:spLocks noGrp="1"/>
          </p:cNvSpPr>
          <p:nvPr>
            <p:ph idx="13"/>
          </p:nvPr>
        </p:nvSpPr>
        <p:spPr>
          <a:xfrm>
            <a:off x="109728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5" name="Title 1"/>
          <p:cNvSpPr>
            <a:spLocks noGrp="1"/>
          </p:cNvSpPr>
          <p:nvPr>
            <p:ph type="title"/>
          </p:nvPr>
        </p:nvSpPr>
        <p:spPr>
          <a:xfrm>
            <a:off x="457200" y="685800"/>
            <a:ext cx="13716000" cy="1143000"/>
          </a:xfrm>
        </p:spPr>
        <p:txBody>
          <a:bodyPr>
            <a:noAutofit/>
          </a:bodyPr>
          <a:lstStyle>
            <a:lvl1pPr>
              <a:defRPr>
                <a:solidFill>
                  <a:schemeClr val="bg2"/>
                </a:solidFill>
                <a:latin typeface="+mj-lt"/>
                <a:ea typeface="IBM Plex Sans" charset="0"/>
                <a:cs typeface="IBM Plex Sans" charset="0"/>
              </a:defRPr>
            </a:lvl1pPr>
          </a:lstStyle>
          <a:p>
            <a:r>
              <a:rPr lang="en-US" dirty="0"/>
              <a:t>Click to edit Master title style</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3-2_Title and Content">
    <p:bg>
      <p:bgPr>
        <a:solidFill>
          <a:schemeClr val="tx2"/>
        </a:solidFill>
        <a:effectLst/>
      </p:bgPr>
    </p:bg>
    <p:spTree>
      <p:nvGrpSpPr>
        <p:cNvPr id="1" name=""/>
        <p:cNvGrpSpPr/>
        <p:nvPr/>
      </p:nvGrpSpPr>
      <p:grpSpPr>
        <a:xfrm>
          <a:off x="0" y="0"/>
          <a:ext cx="0" cy="0"/>
          <a:chOff x="0" y="0"/>
          <a:chExt cx="0" cy="0"/>
        </a:xfrm>
      </p:grpSpPr>
      <p:sp>
        <p:nvSpPr>
          <p:cNvPr id="10" name="Rectangle 9"/>
          <p:cNvSpPr/>
          <p:nvPr userDrawn="1"/>
        </p:nvSpPr>
        <p:spPr>
          <a:xfrm flipV="1">
            <a:off x="0" y="0"/>
            <a:ext cx="14630400" cy="2057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5" name="Text Placeholder 4"/>
          <p:cNvSpPr>
            <a:spLocks noGrp="1"/>
          </p:cNvSpPr>
          <p:nvPr>
            <p:ph type="body" sz="quarter" idx="11"/>
          </p:nvPr>
        </p:nvSpPr>
        <p:spPr>
          <a:xfrm>
            <a:off x="457200" y="265176"/>
            <a:ext cx="6583680" cy="274320"/>
          </a:xfrm>
        </p:spPr>
        <p:txBody>
          <a:bodyPr lIns="0" tIns="0" r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457200" y="7342632"/>
            <a:ext cx="6583680" cy="457200"/>
          </a:xfrm>
        </p:spPr>
        <p:txBody>
          <a:bodyPr vert="horz" lIns="0" tIns="0" rIns="0" bIns="0" rtlCol="0" anchor="b">
            <a:noAutofit/>
          </a:bodyPr>
          <a:lstStyle>
            <a:lvl1pPr>
              <a:defRPr lang="en-US" sz="800" dirty="0" smtClean="0">
                <a:solidFill>
                  <a:schemeClr val="tx1">
                    <a:alpha val="70000"/>
                  </a:schemeClr>
                </a:solidFill>
              </a:defRPr>
            </a:lvl1pPr>
          </a:lstStyle>
          <a:p>
            <a:pPr lvl="0"/>
            <a:r>
              <a:rPr lang="en-US" dirty="0"/>
              <a:t>Source: Edit source here</a:t>
            </a:r>
          </a:p>
        </p:txBody>
      </p:sp>
      <p:sp>
        <p:nvSpPr>
          <p:cNvPr id="11" name="Content Placeholder 2"/>
          <p:cNvSpPr>
            <a:spLocks noGrp="1"/>
          </p:cNvSpPr>
          <p:nvPr>
            <p:ph idx="1"/>
          </p:nvPr>
        </p:nvSpPr>
        <p:spPr>
          <a:xfrm>
            <a:off x="4572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2" name="Content Placeholder 2"/>
          <p:cNvSpPr>
            <a:spLocks noGrp="1"/>
          </p:cNvSpPr>
          <p:nvPr>
            <p:ph idx="10"/>
          </p:nvPr>
        </p:nvSpPr>
        <p:spPr>
          <a:xfrm>
            <a:off x="74676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Content Placeholder 2"/>
          <p:cNvSpPr>
            <a:spLocks noGrp="1"/>
          </p:cNvSpPr>
          <p:nvPr>
            <p:ph idx="12"/>
          </p:nvPr>
        </p:nvSpPr>
        <p:spPr>
          <a:xfrm>
            <a:off x="39624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4" name="Content Placeholder 2"/>
          <p:cNvSpPr>
            <a:spLocks noGrp="1"/>
          </p:cNvSpPr>
          <p:nvPr>
            <p:ph idx="13"/>
          </p:nvPr>
        </p:nvSpPr>
        <p:spPr>
          <a:xfrm>
            <a:off x="109728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5" name="Title 1"/>
          <p:cNvSpPr>
            <a:spLocks noGrp="1"/>
          </p:cNvSpPr>
          <p:nvPr>
            <p:ph type="title"/>
          </p:nvPr>
        </p:nvSpPr>
        <p:spPr>
          <a:xfrm>
            <a:off x="457200" y="685800"/>
            <a:ext cx="13716000" cy="1143000"/>
          </a:xfrm>
        </p:spPr>
        <p:txBody>
          <a:bodyPr>
            <a:noAutofit/>
          </a:bodyPr>
          <a:lstStyle>
            <a:lvl1pPr>
              <a:defRPr>
                <a:solidFill>
                  <a:schemeClr val="bg2"/>
                </a:solidFill>
                <a:latin typeface="+mj-lt"/>
                <a:ea typeface="IBM Plex Sans" charset="0"/>
                <a:cs typeface="IBM Plex Sans" charset="0"/>
              </a:defRPr>
            </a:lvl1pPr>
          </a:lstStyle>
          <a:p>
            <a:r>
              <a:rPr lang="en-US" dirty="0"/>
              <a:t>Click to edit Master title style</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3-2_Title and Content">
    <p:bg>
      <p:bgPr>
        <a:solidFill>
          <a:schemeClr val="tx2"/>
        </a:solidFill>
        <a:effectLst/>
      </p:bgPr>
    </p:bg>
    <p:spTree>
      <p:nvGrpSpPr>
        <p:cNvPr id="1" name=""/>
        <p:cNvGrpSpPr/>
        <p:nvPr/>
      </p:nvGrpSpPr>
      <p:grpSpPr>
        <a:xfrm>
          <a:off x="0" y="0"/>
          <a:ext cx="0" cy="0"/>
          <a:chOff x="0" y="0"/>
          <a:chExt cx="0" cy="0"/>
        </a:xfrm>
      </p:grpSpPr>
      <p:sp>
        <p:nvSpPr>
          <p:cNvPr id="10" name="Rectangle 9"/>
          <p:cNvSpPr/>
          <p:nvPr userDrawn="1"/>
        </p:nvSpPr>
        <p:spPr>
          <a:xfrm flipV="1">
            <a:off x="0" y="0"/>
            <a:ext cx="14630400" cy="2057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5" name="Text Placeholder 4"/>
          <p:cNvSpPr>
            <a:spLocks noGrp="1"/>
          </p:cNvSpPr>
          <p:nvPr>
            <p:ph type="body" sz="quarter" idx="11"/>
          </p:nvPr>
        </p:nvSpPr>
        <p:spPr>
          <a:xfrm>
            <a:off x="457200" y="265176"/>
            <a:ext cx="6583680" cy="274320"/>
          </a:xfrm>
        </p:spPr>
        <p:txBody>
          <a:bodyPr lIns="0" tIns="0" r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454858" y="7342632"/>
            <a:ext cx="6583680" cy="457200"/>
          </a:xfrm>
        </p:spPr>
        <p:txBody>
          <a:bodyPr vert="horz" lIns="0" tIns="0" rIns="0" bIns="0" rtlCol="0" anchor="b">
            <a:noAutofit/>
          </a:bodyPr>
          <a:lstStyle>
            <a:lvl1pPr>
              <a:defRPr lang="en-US" sz="800" dirty="0" smtClean="0">
                <a:solidFill>
                  <a:schemeClr val="tx1">
                    <a:alpha val="70000"/>
                  </a:schemeClr>
                </a:solidFill>
              </a:defRPr>
            </a:lvl1pPr>
          </a:lstStyle>
          <a:p>
            <a:pPr lvl="0"/>
            <a:r>
              <a:rPr lang="en-US" dirty="0"/>
              <a:t>Source: Edit source here</a:t>
            </a:r>
          </a:p>
        </p:txBody>
      </p:sp>
      <p:sp>
        <p:nvSpPr>
          <p:cNvPr id="15" name="Content Placeholder 2"/>
          <p:cNvSpPr>
            <a:spLocks noGrp="1"/>
          </p:cNvSpPr>
          <p:nvPr>
            <p:ph idx="1"/>
          </p:nvPr>
        </p:nvSpPr>
        <p:spPr>
          <a:xfrm>
            <a:off x="454858" y="2057400"/>
            <a:ext cx="6583680" cy="52578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6" name="Content Placeholder 2"/>
          <p:cNvSpPr>
            <a:spLocks noGrp="1"/>
          </p:cNvSpPr>
          <p:nvPr>
            <p:ph idx="13"/>
          </p:nvPr>
        </p:nvSpPr>
        <p:spPr>
          <a:xfrm>
            <a:off x="7589520" y="2057400"/>
            <a:ext cx="6583680" cy="52578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8" name="Title 1"/>
          <p:cNvSpPr>
            <a:spLocks noGrp="1"/>
          </p:cNvSpPr>
          <p:nvPr>
            <p:ph type="title"/>
          </p:nvPr>
        </p:nvSpPr>
        <p:spPr>
          <a:xfrm>
            <a:off x="457200" y="685800"/>
            <a:ext cx="13716000" cy="1143000"/>
          </a:xfrm>
        </p:spPr>
        <p:txBody>
          <a:bodyPr>
            <a:noAutofit/>
          </a:bodyPr>
          <a:lstStyle>
            <a:lvl1pPr>
              <a:defRPr>
                <a:solidFill>
                  <a:schemeClr val="tx1"/>
                </a:solidFill>
                <a:latin typeface="+mj-lt"/>
                <a:ea typeface="IBM Plex Sans" charset="0"/>
                <a:cs typeface="IBM Plex Sans" charset="0"/>
              </a:defRPr>
            </a:lvl1pPr>
          </a:lstStyle>
          <a:p>
            <a:r>
              <a:rPr lang="en-US" dirty="0"/>
              <a:t>Click to edit Master title style</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3_Title and Content">
    <p:spTree>
      <p:nvGrpSpPr>
        <p:cNvPr id="1" name=""/>
        <p:cNvGrpSpPr/>
        <p:nvPr/>
      </p:nvGrpSpPr>
      <p:grpSpPr>
        <a:xfrm>
          <a:off x="0" y="0"/>
          <a:ext cx="0" cy="0"/>
          <a:chOff x="0" y="0"/>
          <a:chExt cx="0" cy="0"/>
        </a:xfrm>
      </p:grpSpPr>
      <p:sp>
        <p:nvSpPr>
          <p:cNvPr id="20" name="Rectangle 19"/>
          <p:cNvSpPr/>
          <p:nvPr userDrawn="1"/>
        </p:nvSpPr>
        <p:spPr>
          <a:xfrm flipV="1">
            <a:off x="0" y="0"/>
            <a:ext cx="14630400" cy="2057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mj-lt"/>
            </a:endParaRPr>
          </a:p>
        </p:txBody>
      </p:sp>
      <p:sp>
        <p:nvSpPr>
          <p:cNvPr id="5" name="Text Placeholder 4"/>
          <p:cNvSpPr>
            <a:spLocks noGrp="1"/>
          </p:cNvSpPr>
          <p:nvPr>
            <p:ph type="body" sz="quarter" idx="11"/>
          </p:nvPr>
        </p:nvSpPr>
        <p:spPr>
          <a:xfrm>
            <a:off x="457200" y="265176"/>
            <a:ext cx="6583680" cy="274320"/>
          </a:xfrm>
        </p:spPr>
        <p:txBody>
          <a:bodyPr lIns="0" tIns="0" r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21" name="Text Placeholder 23"/>
          <p:cNvSpPr>
            <a:spLocks noGrp="1"/>
          </p:cNvSpPr>
          <p:nvPr>
            <p:ph type="body" sz="quarter" idx="14" hasCustomPrompt="1"/>
          </p:nvPr>
        </p:nvSpPr>
        <p:spPr>
          <a:xfrm>
            <a:off x="457200" y="7342632"/>
            <a:ext cx="6583680" cy="457200"/>
          </a:xfrm>
        </p:spPr>
        <p:txBody>
          <a:bodyPr vert="horz" lIns="0" tIns="0" rIns="0" bIns="0" rtlCol="0" anchor="b">
            <a:noAutofit/>
          </a:bodyPr>
          <a:lstStyle>
            <a:lvl1pPr>
              <a:defRPr lang="en-US" sz="800" dirty="0" smtClean="0">
                <a:solidFill>
                  <a:schemeClr val="tx1">
                    <a:alpha val="70000"/>
                  </a:schemeClr>
                </a:solidFill>
              </a:defRPr>
            </a:lvl1pPr>
          </a:lstStyle>
          <a:p>
            <a:pPr lvl="0"/>
            <a:r>
              <a:rPr lang="en-US" dirty="0"/>
              <a:t>Source: Edit source here</a:t>
            </a:r>
          </a:p>
        </p:txBody>
      </p:sp>
      <p:sp>
        <p:nvSpPr>
          <p:cNvPr id="15" name="Content Placeholder 2"/>
          <p:cNvSpPr>
            <a:spLocks noGrp="1"/>
          </p:cNvSpPr>
          <p:nvPr>
            <p:ph idx="1"/>
          </p:nvPr>
        </p:nvSpPr>
        <p:spPr>
          <a:xfrm>
            <a:off x="454858" y="2057400"/>
            <a:ext cx="6583680" cy="52578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6" name="Content Placeholder 2"/>
          <p:cNvSpPr>
            <a:spLocks noGrp="1"/>
          </p:cNvSpPr>
          <p:nvPr>
            <p:ph idx="13"/>
          </p:nvPr>
        </p:nvSpPr>
        <p:spPr>
          <a:xfrm>
            <a:off x="7589520" y="2057400"/>
            <a:ext cx="6583680" cy="52578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8" name="Title 1"/>
          <p:cNvSpPr>
            <a:spLocks noGrp="1"/>
          </p:cNvSpPr>
          <p:nvPr>
            <p:ph type="title"/>
          </p:nvPr>
        </p:nvSpPr>
        <p:spPr>
          <a:xfrm>
            <a:off x="457200" y="685800"/>
            <a:ext cx="13716000" cy="1143000"/>
          </a:xfrm>
        </p:spPr>
        <p:txBody>
          <a:bodyPr>
            <a:noAutofit/>
          </a:bodyPr>
          <a:lstStyle>
            <a:lvl1pPr>
              <a:defRPr>
                <a:solidFill>
                  <a:schemeClr val="tx1"/>
                </a:solidFill>
                <a:latin typeface="+mj-lt"/>
                <a:ea typeface="IBM Plex Sans" charset="0"/>
                <a:cs typeface="IBM Plex Sans" charset="0"/>
              </a:defRPr>
            </a:lvl1pPr>
          </a:lstStyle>
          <a:p>
            <a:r>
              <a:rPr lang="en-US" dirty="0"/>
              <a:t>Click to edit Master title style</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3-1_Title and Content">
    <p:spTree>
      <p:nvGrpSpPr>
        <p:cNvPr id="1" name=""/>
        <p:cNvGrpSpPr/>
        <p:nvPr/>
      </p:nvGrpSpPr>
      <p:grpSpPr>
        <a:xfrm>
          <a:off x="0" y="0"/>
          <a:ext cx="0" cy="0"/>
          <a:chOff x="0" y="0"/>
          <a:chExt cx="0" cy="0"/>
        </a:xfrm>
      </p:grpSpPr>
      <p:sp>
        <p:nvSpPr>
          <p:cNvPr id="6" name="Rectangle 5"/>
          <p:cNvSpPr/>
          <p:nvPr userDrawn="1"/>
        </p:nvSpPr>
        <p:spPr>
          <a:xfrm flipV="1">
            <a:off x="0" y="0"/>
            <a:ext cx="14630400" cy="2057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5" name="Text Placeholder 4"/>
          <p:cNvSpPr>
            <a:spLocks noGrp="1"/>
          </p:cNvSpPr>
          <p:nvPr>
            <p:ph type="body" sz="quarter" idx="11"/>
          </p:nvPr>
        </p:nvSpPr>
        <p:spPr>
          <a:xfrm>
            <a:off x="457200" y="265176"/>
            <a:ext cx="6583680" cy="274320"/>
          </a:xfrm>
        </p:spPr>
        <p:txBody>
          <a:bodyPr lIns="0" tIns="0" r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457200" y="7342632"/>
            <a:ext cx="6583680" cy="457200"/>
          </a:xfrm>
        </p:spPr>
        <p:txBody>
          <a:bodyPr vert="horz" lIns="0" tIns="0" rIns="0" bIns="0" rtlCol="0" anchor="b">
            <a:noAutofit/>
          </a:bodyPr>
          <a:lstStyle>
            <a:lvl1pPr>
              <a:defRPr lang="en-US" sz="800" dirty="0" smtClean="0">
                <a:solidFill>
                  <a:schemeClr val="tx1">
                    <a:alpha val="70000"/>
                  </a:schemeClr>
                </a:solidFill>
              </a:defRPr>
            </a:lvl1pPr>
          </a:lstStyle>
          <a:p>
            <a:pPr lvl="0"/>
            <a:r>
              <a:rPr lang="en-US" dirty="0"/>
              <a:t>Source: Edit source here</a:t>
            </a:r>
          </a:p>
        </p:txBody>
      </p:sp>
      <p:sp>
        <p:nvSpPr>
          <p:cNvPr id="7" name="Title 1"/>
          <p:cNvSpPr>
            <a:spLocks noGrp="1"/>
          </p:cNvSpPr>
          <p:nvPr>
            <p:ph type="title"/>
          </p:nvPr>
        </p:nvSpPr>
        <p:spPr>
          <a:xfrm>
            <a:off x="457200" y="685800"/>
            <a:ext cx="13716000" cy="1143000"/>
          </a:xfrm>
        </p:spPr>
        <p:txBody>
          <a:bodyPr>
            <a:noAutofit/>
          </a:bodyPr>
          <a:lstStyle>
            <a:lvl1pPr>
              <a:defRPr>
                <a:solidFill>
                  <a:schemeClr val="bg2"/>
                </a:solidFill>
                <a:latin typeface="+mj-lt"/>
                <a:ea typeface="IBM Plex Sans" charset="0"/>
                <a:cs typeface="IBM Plex Sans" charset="0"/>
              </a:defRPr>
            </a:lvl1pPr>
          </a:lstStyle>
          <a:p>
            <a:r>
              <a:rPr lang="en-US" dirty="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_full photo">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4630400" cy="8229600"/>
          </a:xfrm>
        </p:spPr>
        <p:txBody>
          <a:bodyPr/>
          <a:lstStyle/>
          <a:p>
            <a:endParaRPr lang="en-US"/>
          </a:p>
        </p:txBody>
      </p:sp>
      <p:sp>
        <p:nvSpPr>
          <p:cNvPr id="11" name="Title 10"/>
          <p:cNvSpPr>
            <a:spLocks noGrp="1"/>
          </p:cNvSpPr>
          <p:nvPr>
            <p:ph type="title"/>
          </p:nvPr>
        </p:nvSpPr>
        <p:spPr>
          <a:xfrm>
            <a:off x="4114800" y="411480"/>
            <a:ext cx="10058400" cy="3383280"/>
          </a:xfrm>
        </p:spPr>
        <p:txBody>
          <a:bodyPr>
            <a:noAutofit/>
          </a:bodyPr>
          <a:lstStyle>
            <a:lvl1pPr>
              <a:defRPr sz="5400" b="1">
                <a:latin typeface="+mj-lt"/>
                <a:ea typeface="IBM Plex Sans" panose="020B0503050000000000" pitchFamily="34" charset="0"/>
                <a:cs typeface="Arial" charset="0"/>
              </a:defRPr>
            </a:lvl1pPr>
          </a:lstStyle>
          <a:p>
            <a:r>
              <a:rPr lang="en-US" dirty="0"/>
              <a:t>Click to edit Master title style</a:t>
            </a:r>
          </a:p>
        </p:txBody>
      </p:sp>
      <p:cxnSp>
        <p:nvCxnSpPr>
          <p:cNvPr id="4" name="Straight Connector 3"/>
          <p:cNvCxnSpPr/>
          <p:nvPr userDrawn="1"/>
        </p:nvCxnSpPr>
        <p:spPr>
          <a:xfrm>
            <a:off x="365760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776472" y="7260336"/>
            <a:ext cx="2131024" cy="848563"/>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597147" y="7541839"/>
            <a:ext cx="570973" cy="230561"/>
          </a:xfrm>
          <a:prstGeom prst="rect">
            <a:avLst/>
          </a:prstGeom>
        </p:spPr>
      </p:pic>
    </p:spTree>
    <p:extLst>
      <p:ext uri="{BB962C8B-B14F-4D97-AF65-F5344CB8AC3E}">
        <p14:creationId xmlns:p14="http://schemas.microsoft.com/office/powerpoint/2010/main" val="199115247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3-1_Title and Content">
    <p:spTree>
      <p:nvGrpSpPr>
        <p:cNvPr id="1" name=""/>
        <p:cNvGrpSpPr/>
        <p:nvPr/>
      </p:nvGrpSpPr>
      <p:grpSpPr>
        <a:xfrm>
          <a:off x="0" y="0"/>
          <a:ext cx="0" cy="0"/>
          <a:chOff x="0" y="0"/>
          <a:chExt cx="0" cy="0"/>
        </a:xfrm>
      </p:grpSpPr>
      <p:sp>
        <p:nvSpPr>
          <p:cNvPr id="6" name="Rectangle 5"/>
          <p:cNvSpPr/>
          <p:nvPr userDrawn="1"/>
        </p:nvSpPr>
        <p:spPr>
          <a:xfrm flipV="1">
            <a:off x="0" y="0"/>
            <a:ext cx="14630400" cy="2057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5" name="Text Placeholder 4"/>
          <p:cNvSpPr>
            <a:spLocks noGrp="1"/>
          </p:cNvSpPr>
          <p:nvPr>
            <p:ph type="body" sz="quarter" idx="11"/>
          </p:nvPr>
        </p:nvSpPr>
        <p:spPr>
          <a:xfrm>
            <a:off x="457200" y="265176"/>
            <a:ext cx="6583680" cy="274320"/>
          </a:xfrm>
        </p:spPr>
        <p:txBody>
          <a:bodyPr lIns="0" tIns="0" r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457200" y="7342632"/>
            <a:ext cx="6583680" cy="457200"/>
          </a:xfrm>
        </p:spPr>
        <p:txBody>
          <a:bodyPr vert="horz" lIns="0" tIns="0" rIns="0" bIns="0" rtlCol="0" anchor="b">
            <a:noAutofit/>
          </a:bodyPr>
          <a:lstStyle>
            <a:lvl1pPr>
              <a:defRPr lang="en-US" sz="800" dirty="0" smtClean="0">
                <a:solidFill>
                  <a:schemeClr val="tx1">
                    <a:alpha val="70000"/>
                  </a:schemeClr>
                </a:solidFill>
              </a:defRPr>
            </a:lvl1pPr>
          </a:lstStyle>
          <a:p>
            <a:pPr lvl="0"/>
            <a:r>
              <a:rPr lang="en-US" dirty="0"/>
              <a:t>Source: Edit source here</a:t>
            </a:r>
          </a:p>
        </p:txBody>
      </p:sp>
      <p:sp>
        <p:nvSpPr>
          <p:cNvPr id="7" name="Title 1"/>
          <p:cNvSpPr>
            <a:spLocks noGrp="1"/>
          </p:cNvSpPr>
          <p:nvPr>
            <p:ph type="title"/>
          </p:nvPr>
        </p:nvSpPr>
        <p:spPr>
          <a:xfrm>
            <a:off x="457200" y="685800"/>
            <a:ext cx="13716000" cy="1143000"/>
          </a:xfrm>
        </p:spPr>
        <p:txBody>
          <a:bodyPr>
            <a:noAutofit/>
          </a:bodyPr>
          <a:lstStyle>
            <a:lvl1pPr>
              <a:defRPr>
                <a:solidFill>
                  <a:schemeClr val="tx1"/>
                </a:solidFill>
                <a:latin typeface="+mj-lt"/>
                <a:ea typeface="IBM Plex Sans" charset="0"/>
                <a:cs typeface="IBM Plex Sans" charset="0"/>
              </a:defRPr>
            </a:lvl1pPr>
          </a:lstStyle>
          <a:p>
            <a:r>
              <a:rPr lang="en-US" dirty="0"/>
              <a:t>Click to edit Master title style</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3-3_Title and Content">
    <p:spTree>
      <p:nvGrpSpPr>
        <p:cNvPr id="1" name=""/>
        <p:cNvGrpSpPr/>
        <p:nvPr/>
      </p:nvGrpSpPr>
      <p:grpSpPr>
        <a:xfrm>
          <a:off x="0" y="0"/>
          <a:ext cx="0" cy="0"/>
          <a:chOff x="0" y="0"/>
          <a:chExt cx="0" cy="0"/>
        </a:xfrm>
      </p:grpSpPr>
      <p:sp>
        <p:nvSpPr>
          <p:cNvPr id="20" name="Rectangle 19"/>
          <p:cNvSpPr/>
          <p:nvPr userDrawn="1"/>
        </p:nvSpPr>
        <p:spPr>
          <a:xfrm flipV="1">
            <a:off x="0" y="0"/>
            <a:ext cx="14630400" cy="2057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5" name="Text Placeholder 4"/>
          <p:cNvSpPr>
            <a:spLocks noGrp="1"/>
          </p:cNvSpPr>
          <p:nvPr>
            <p:ph type="body" sz="quarter" idx="11"/>
          </p:nvPr>
        </p:nvSpPr>
        <p:spPr>
          <a:xfrm>
            <a:off x="457200" y="265176"/>
            <a:ext cx="6583680" cy="274320"/>
          </a:xfrm>
        </p:spPr>
        <p:txBody>
          <a:bodyPr lIns="0" tIns="0" r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21" name="Text Placeholder 23"/>
          <p:cNvSpPr>
            <a:spLocks noGrp="1"/>
          </p:cNvSpPr>
          <p:nvPr>
            <p:ph type="body" sz="quarter" idx="14" hasCustomPrompt="1"/>
          </p:nvPr>
        </p:nvSpPr>
        <p:spPr>
          <a:xfrm>
            <a:off x="457200" y="7342632"/>
            <a:ext cx="6583680" cy="457200"/>
          </a:xfrm>
        </p:spPr>
        <p:txBody>
          <a:bodyPr vert="horz" lIns="0" tIns="0" rIns="0" bIns="0" rtlCol="0" anchor="b">
            <a:noAutofit/>
          </a:bodyPr>
          <a:lstStyle>
            <a:lvl1pPr>
              <a:defRPr lang="en-US" sz="800" dirty="0" smtClean="0">
                <a:solidFill>
                  <a:schemeClr val="tx1">
                    <a:alpha val="70000"/>
                  </a:schemeClr>
                </a:solidFill>
              </a:defRPr>
            </a:lvl1pPr>
          </a:lstStyle>
          <a:p>
            <a:pPr lvl="0"/>
            <a:r>
              <a:rPr lang="en-US" dirty="0"/>
              <a:t>Source: Edit source here</a:t>
            </a:r>
          </a:p>
        </p:txBody>
      </p:sp>
      <p:sp>
        <p:nvSpPr>
          <p:cNvPr id="8" name="Title 1"/>
          <p:cNvSpPr>
            <a:spLocks noGrp="1"/>
          </p:cNvSpPr>
          <p:nvPr>
            <p:ph type="title"/>
          </p:nvPr>
        </p:nvSpPr>
        <p:spPr>
          <a:xfrm>
            <a:off x="457200" y="685800"/>
            <a:ext cx="13716000" cy="1143000"/>
          </a:xfrm>
        </p:spPr>
        <p:txBody>
          <a:bodyPr>
            <a:noAutofit/>
          </a:bodyPr>
          <a:lstStyle>
            <a:lvl1pPr>
              <a:defRPr>
                <a:solidFill>
                  <a:schemeClr val="tx1"/>
                </a:solidFill>
                <a:latin typeface="+mj-lt"/>
                <a:ea typeface="IBM Plex Sans" charset="0"/>
                <a:cs typeface="IBM Plex Sans" charset="0"/>
              </a:defRPr>
            </a:lvl1pPr>
          </a:lstStyle>
          <a:p>
            <a:r>
              <a:rPr lang="en-US" dirty="0"/>
              <a:t>Click to edit Master title style</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_3-1_Title and Content">
    <p:spTree>
      <p:nvGrpSpPr>
        <p:cNvPr id="1" name=""/>
        <p:cNvGrpSpPr/>
        <p:nvPr/>
      </p:nvGrpSpPr>
      <p:grpSpPr>
        <a:xfrm>
          <a:off x="0" y="0"/>
          <a:ext cx="0" cy="0"/>
          <a:chOff x="0" y="0"/>
          <a:chExt cx="0" cy="0"/>
        </a:xfrm>
      </p:grpSpPr>
      <p:sp>
        <p:nvSpPr>
          <p:cNvPr id="6" name="Rectangle 5"/>
          <p:cNvSpPr/>
          <p:nvPr userDrawn="1"/>
        </p:nvSpPr>
        <p:spPr>
          <a:xfrm flipV="1">
            <a:off x="0" y="0"/>
            <a:ext cx="14630400" cy="2057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5" name="Text Placeholder 4"/>
          <p:cNvSpPr>
            <a:spLocks noGrp="1"/>
          </p:cNvSpPr>
          <p:nvPr>
            <p:ph type="body" sz="quarter" idx="11"/>
          </p:nvPr>
        </p:nvSpPr>
        <p:spPr>
          <a:xfrm>
            <a:off x="457200" y="265176"/>
            <a:ext cx="6583680" cy="274320"/>
          </a:xfrm>
        </p:spPr>
        <p:txBody>
          <a:bodyPr lIns="0" tIns="0" r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454858" y="7342632"/>
            <a:ext cx="6583680" cy="457200"/>
          </a:xfrm>
        </p:spPr>
        <p:txBody>
          <a:bodyPr vert="horz" lIns="0" tIns="0" rIns="0" bIns="0" rtlCol="0" anchor="b">
            <a:noAutofit/>
          </a:bodyPr>
          <a:lstStyle>
            <a:lvl1pPr>
              <a:defRPr lang="en-US" sz="800" dirty="0" smtClean="0">
                <a:solidFill>
                  <a:schemeClr val="tx1">
                    <a:alpha val="70000"/>
                  </a:schemeClr>
                </a:solidFill>
              </a:defRPr>
            </a:lvl1pPr>
          </a:lstStyle>
          <a:p>
            <a:pPr lvl="0"/>
            <a:r>
              <a:rPr lang="en-US" dirty="0"/>
              <a:t>Source: Edit source here</a:t>
            </a:r>
          </a:p>
        </p:txBody>
      </p:sp>
      <p:sp>
        <p:nvSpPr>
          <p:cNvPr id="15" name="Content Placeholder 2"/>
          <p:cNvSpPr>
            <a:spLocks noGrp="1"/>
          </p:cNvSpPr>
          <p:nvPr>
            <p:ph idx="1"/>
          </p:nvPr>
        </p:nvSpPr>
        <p:spPr>
          <a:xfrm>
            <a:off x="454858" y="2057400"/>
            <a:ext cx="13718342" cy="52578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8" name="Title 1"/>
          <p:cNvSpPr>
            <a:spLocks noGrp="1"/>
          </p:cNvSpPr>
          <p:nvPr>
            <p:ph type="title"/>
          </p:nvPr>
        </p:nvSpPr>
        <p:spPr>
          <a:xfrm>
            <a:off x="457200" y="685800"/>
            <a:ext cx="13716000" cy="1143000"/>
          </a:xfrm>
        </p:spPr>
        <p:txBody>
          <a:bodyPr>
            <a:noAutofit/>
          </a:bodyPr>
          <a:lstStyle>
            <a:lvl1pPr>
              <a:defRPr>
                <a:solidFill>
                  <a:schemeClr val="bg2"/>
                </a:solidFill>
                <a:latin typeface="+mj-lt"/>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172329559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3-3_Title and Content">
    <p:spTree>
      <p:nvGrpSpPr>
        <p:cNvPr id="1" name=""/>
        <p:cNvGrpSpPr/>
        <p:nvPr/>
      </p:nvGrpSpPr>
      <p:grpSpPr>
        <a:xfrm>
          <a:off x="0" y="0"/>
          <a:ext cx="0" cy="0"/>
          <a:chOff x="0" y="0"/>
          <a:chExt cx="0" cy="0"/>
        </a:xfrm>
      </p:grpSpPr>
      <p:sp>
        <p:nvSpPr>
          <p:cNvPr id="20" name="Rectangle 19"/>
          <p:cNvSpPr/>
          <p:nvPr userDrawn="1"/>
        </p:nvSpPr>
        <p:spPr>
          <a:xfrm flipV="1">
            <a:off x="0" y="0"/>
            <a:ext cx="14630400" cy="2057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5" name="Text Placeholder 4"/>
          <p:cNvSpPr>
            <a:spLocks noGrp="1"/>
          </p:cNvSpPr>
          <p:nvPr>
            <p:ph type="body" sz="quarter" idx="11"/>
          </p:nvPr>
        </p:nvSpPr>
        <p:spPr>
          <a:xfrm>
            <a:off x="457200" y="265176"/>
            <a:ext cx="6583680" cy="274320"/>
          </a:xfrm>
        </p:spPr>
        <p:txBody>
          <a:bodyPr lIns="0" tIns="0" r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21" name="Text Placeholder 23"/>
          <p:cNvSpPr>
            <a:spLocks noGrp="1"/>
          </p:cNvSpPr>
          <p:nvPr>
            <p:ph type="body" sz="quarter" idx="14" hasCustomPrompt="1"/>
          </p:nvPr>
        </p:nvSpPr>
        <p:spPr>
          <a:xfrm>
            <a:off x="457200" y="7342632"/>
            <a:ext cx="6583680" cy="457200"/>
          </a:xfrm>
        </p:spPr>
        <p:txBody>
          <a:bodyPr vert="horz" lIns="0" tIns="0" rIns="0" bIns="0" rtlCol="0" anchor="b">
            <a:noAutofit/>
          </a:bodyPr>
          <a:lstStyle>
            <a:lvl1pPr>
              <a:defRPr lang="en-US" sz="800" dirty="0" smtClean="0">
                <a:solidFill>
                  <a:schemeClr val="tx1">
                    <a:alpha val="70000"/>
                  </a:schemeClr>
                </a:solidFill>
              </a:defRPr>
            </a:lvl1pPr>
          </a:lstStyle>
          <a:p>
            <a:pPr lvl="0"/>
            <a:r>
              <a:rPr lang="en-US" dirty="0"/>
              <a:t>Source: Edit source here</a:t>
            </a:r>
          </a:p>
        </p:txBody>
      </p:sp>
      <p:sp>
        <p:nvSpPr>
          <p:cNvPr id="15" name="Content Placeholder 2"/>
          <p:cNvSpPr>
            <a:spLocks noGrp="1"/>
          </p:cNvSpPr>
          <p:nvPr>
            <p:ph idx="1"/>
          </p:nvPr>
        </p:nvSpPr>
        <p:spPr>
          <a:xfrm>
            <a:off x="454858" y="2057400"/>
            <a:ext cx="13716000" cy="52578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8" name="Title 1"/>
          <p:cNvSpPr>
            <a:spLocks noGrp="1"/>
          </p:cNvSpPr>
          <p:nvPr>
            <p:ph type="title"/>
          </p:nvPr>
        </p:nvSpPr>
        <p:spPr>
          <a:xfrm>
            <a:off x="457200" y="685800"/>
            <a:ext cx="13716000" cy="1143000"/>
          </a:xfrm>
        </p:spPr>
        <p:txBody>
          <a:bodyPr>
            <a:noAutofit/>
          </a:bodyPr>
          <a:lstStyle>
            <a:lvl1pPr>
              <a:defRPr>
                <a:solidFill>
                  <a:schemeClr val="tx1"/>
                </a:solidFill>
                <a:latin typeface="+mj-lt"/>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24731664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4_Title and Content">
    <p:spTree>
      <p:nvGrpSpPr>
        <p:cNvPr id="1" name=""/>
        <p:cNvGrpSpPr/>
        <p:nvPr/>
      </p:nvGrpSpPr>
      <p:grpSpPr>
        <a:xfrm>
          <a:off x="0" y="0"/>
          <a:ext cx="0" cy="0"/>
          <a:chOff x="0" y="0"/>
          <a:chExt cx="0" cy="0"/>
        </a:xfrm>
      </p:grpSpPr>
      <p:sp>
        <p:nvSpPr>
          <p:cNvPr id="10" name="Rectangle 9"/>
          <p:cNvSpPr/>
          <p:nvPr userDrawn="1"/>
        </p:nvSpPr>
        <p:spPr>
          <a:xfrm flipV="1">
            <a:off x="0" y="0"/>
            <a:ext cx="14630400" cy="2057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5" name="Text Placeholder 4"/>
          <p:cNvSpPr>
            <a:spLocks noGrp="1"/>
          </p:cNvSpPr>
          <p:nvPr>
            <p:ph type="body" sz="quarter" idx="11"/>
          </p:nvPr>
        </p:nvSpPr>
        <p:spPr>
          <a:xfrm>
            <a:off x="457200" y="265176"/>
            <a:ext cx="6583680" cy="274320"/>
          </a:xfrm>
        </p:spPr>
        <p:txBody>
          <a:bodyPr lIns="0" tIns="0" r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1" name="Text Placeholder 23"/>
          <p:cNvSpPr>
            <a:spLocks noGrp="1"/>
          </p:cNvSpPr>
          <p:nvPr>
            <p:ph type="body" sz="quarter" idx="14" hasCustomPrompt="1"/>
          </p:nvPr>
        </p:nvSpPr>
        <p:spPr>
          <a:xfrm>
            <a:off x="457200" y="7342632"/>
            <a:ext cx="6583680" cy="457200"/>
          </a:xfrm>
        </p:spPr>
        <p:txBody>
          <a:bodyPr vert="horz" lIns="0" tIns="0" rIns="0" bIns="0" rtlCol="0" anchor="b">
            <a:noAutofit/>
          </a:bodyPr>
          <a:lstStyle>
            <a:lvl1pPr>
              <a:defRPr lang="en-US" sz="800" dirty="0" smtClean="0">
                <a:solidFill>
                  <a:schemeClr val="tx1">
                    <a:alpha val="70000"/>
                  </a:schemeClr>
                </a:solidFill>
              </a:defRPr>
            </a:lvl1pPr>
          </a:lstStyle>
          <a:p>
            <a:pPr lvl="0"/>
            <a:r>
              <a:rPr lang="en-US" dirty="0"/>
              <a:t>Source: Edit source here</a:t>
            </a:r>
          </a:p>
        </p:txBody>
      </p:sp>
      <p:sp>
        <p:nvSpPr>
          <p:cNvPr id="12" name="Content Placeholder 2"/>
          <p:cNvSpPr>
            <a:spLocks noGrp="1"/>
          </p:cNvSpPr>
          <p:nvPr>
            <p:ph idx="1"/>
          </p:nvPr>
        </p:nvSpPr>
        <p:spPr>
          <a:xfrm>
            <a:off x="4572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Content Placeholder 2"/>
          <p:cNvSpPr>
            <a:spLocks noGrp="1"/>
          </p:cNvSpPr>
          <p:nvPr>
            <p:ph idx="10"/>
          </p:nvPr>
        </p:nvSpPr>
        <p:spPr>
          <a:xfrm>
            <a:off x="74676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4" name="Content Placeholder 2"/>
          <p:cNvSpPr>
            <a:spLocks noGrp="1"/>
          </p:cNvSpPr>
          <p:nvPr>
            <p:ph idx="12"/>
          </p:nvPr>
        </p:nvSpPr>
        <p:spPr>
          <a:xfrm>
            <a:off x="39624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5" name="Content Placeholder 2"/>
          <p:cNvSpPr>
            <a:spLocks noGrp="1"/>
          </p:cNvSpPr>
          <p:nvPr>
            <p:ph idx="13"/>
          </p:nvPr>
        </p:nvSpPr>
        <p:spPr>
          <a:xfrm>
            <a:off x="109728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6" name="Title 1"/>
          <p:cNvSpPr>
            <a:spLocks noGrp="1"/>
          </p:cNvSpPr>
          <p:nvPr>
            <p:ph type="title"/>
          </p:nvPr>
        </p:nvSpPr>
        <p:spPr>
          <a:xfrm>
            <a:off x="457200" y="685800"/>
            <a:ext cx="13716000" cy="1143000"/>
          </a:xfrm>
        </p:spPr>
        <p:txBody>
          <a:bodyPr>
            <a:noAutofit/>
          </a:bodyPr>
          <a:lstStyle>
            <a:lvl1pPr>
              <a:defRPr>
                <a:solidFill>
                  <a:schemeClr val="tx1"/>
                </a:solidFill>
                <a:latin typeface="+mj-lt"/>
                <a:ea typeface="IBM Plex Sans" charset="0"/>
                <a:cs typeface="IBM Plex Sans" charset="0"/>
              </a:defRPr>
            </a:lvl1pPr>
          </a:lstStyle>
          <a:p>
            <a:r>
              <a:rPr lang="en-US" dirty="0"/>
              <a:t>Click to edit Master title style</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5_Title and Content">
    <p:bg>
      <p:bgPr>
        <a:solidFill>
          <a:schemeClr val="tx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57200" y="265176"/>
            <a:ext cx="6583680" cy="274320"/>
          </a:xfrm>
        </p:spPr>
        <p:txBody>
          <a:bodyPr lIns="0" tIns="0" r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7" name="Text Placeholder 23"/>
          <p:cNvSpPr>
            <a:spLocks noGrp="1"/>
          </p:cNvSpPr>
          <p:nvPr>
            <p:ph type="body" sz="quarter" idx="14" hasCustomPrompt="1"/>
          </p:nvPr>
        </p:nvSpPr>
        <p:spPr>
          <a:xfrm>
            <a:off x="457200" y="7342632"/>
            <a:ext cx="6583680" cy="457200"/>
          </a:xfrm>
        </p:spPr>
        <p:txBody>
          <a:bodyPr vert="horz" lIns="0" tIns="0" rIns="0" bIns="0" rtlCol="0" anchor="b">
            <a:noAutofit/>
          </a:bodyPr>
          <a:lstStyle>
            <a:lvl1pPr>
              <a:defRPr lang="en-US" sz="800" dirty="0" smtClean="0">
                <a:solidFill>
                  <a:schemeClr val="tx1">
                    <a:alpha val="70000"/>
                  </a:schemeClr>
                </a:solidFill>
              </a:defRPr>
            </a:lvl1pPr>
          </a:lstStyle>
          <a:p>
            <a:pPr lvl="0"/>
            <a:r>
              <a:rPr lang="en-US" dirty="0"/>
              <a:t>Source: Edit source here</a:t>
            </a:r>
          </a:p>
        </p:txBody>
      </p:sp>
      <p:sp>
        <p:nvSpPr>
          <p:cNvPr id="66" name="Content Placeholder 2"/>
          <p:cNvSpPr>
            <a:spLocks noGrp="1"/>
          </p:cNvSpPr>
          <p:nvPr>
            <p:ph idx="1"/>
          </p:nvPr>
        </p:nvSpPr>
        <p:spPr>
          <a:xfrm>
            <a:off x="454858" y="2057400"/>
            <a:ext cx="6583680" cy="52578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67" name="Content Placeholder 2"/>
          <p:cNvSpPr>
            <a:spLocks noGrp="1"/>
          </p:cNvSpPr>
          <p:nvPr>
            <p:ph idx="13"/>
          </p:nvPr>
        </p:nvSpPr>
        <p:spPr>
          <a:xfrm>
            <a:off x="7589520" y="2057400"/>
            <a:ext cx="6583680" cy="52578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8" name="Title 1"/>
          <p:cNvSpPr>
            <a:spLocks noGrp="1"/>
          </p:cNvSpPr>
          <p:nvPr>
            <p:ph type="title"/>
          </p:nvPr>
        </p:nvSpPr>
        <p:spPr>
          <a:xfrm>
            <a:off x="457200" y="685800"/>
            <a:ext cx="13716000" cy="1143000"/>
          </a:xfrm>
        </p:spPr>
        <p:txBody>
          <a:bodyPr>
            <a:noAutofit/>
          </a:bodyPr>
          <a:lstStyle>
            <a:lvl1pPr>
              <a:defRPr>
                <a:solidFill>
                  <a:schemeClr val="tx1"/>
                </a:solidFill>
                <a:latin typeface="+mj-lt"/>
                <a:ea typeface="IBM Plex Sans" charset="0"/>
                <a:cs typeface="IBM Plex Sans" charset="0"/>
              </a:defRPr>
            </a:lvl1pPr>
          </a:lstStyle>
          <a:p>
            <a:r>
              <a:rPr lang="en-US" dirty="0"/>
              <a:t>Click to edit Master title style</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6_Title and Content">
    <p:bg>
      <p:bgPr>
        <a:solidFill>
          <a:schemeClr val="tx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57200" y="265176"/>
            <a:ext cx="6583680" cy="274320"/>
          </a:xfrm>
        </p:spPr>
        <p:txBody>
          <a:bodyPr lIns="0" tIns="0" r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8" name="Text Placeholder 23"/>
          <p:cNvSpPr>
            <a:spLocks noGrp="1"/>
          </p:cNvSpPr>
          <p:nvPr>
            <p:ph type="body" sz="quarter" idx="14" hasCustomPrompt="1"/>
          </p:nvPr>
        </p:nvSpPr>
        <p:spPr>
          <a:xfrm>
            <a:off x="457200" y="7342632"/>
            <a:ext cx="6583680" cy="457200"/>
          </a:xfrm>
        </p:spPr>
        <p:txBody>
          <a:bodyPr vert="horz" lIns="0" tIns="0" rIns="0" bIns="0" rtlCol="0" anchor="b">
            <a:noAutofit/>
          </a:bodyPr>
          <a:lstStyle>
            <a:lvl1pPr>
              <a:defRPr lang="en-US" sz="800" dirty="0" smtClean="0">
                <a:solidFill>
                  <a:schemeClr val="tx1">
                    <a:alpha val="70000"/>
                  </a:schemeClr>
                </a:solidFill>
              </a:defRPr>
            </a:lvl1pPr>
          </a:lstStyle>
          <a:p>
            <a:pPr lvl="0"/>
            <a:r>
              <a:rPr lang="en-US" dirty="0"/>
              <a:t>Source: Edit source here</a:t>
            </a:r>
          </a:p>
        </p:txBody>
      </p:sp>
      <p:sp>
        <p:nvSpPr>
          <p:cNvPr id="9" name="Content Placeholder 2"/>
          <p:cNvSpPr>
            <a:spLocks noGrp="1"/>
          </p:cNvSpPr>
          <p:nvPr>
            <p:ph idx="1"/>
          </p:nvPr>
        </p:nvSpPr>
        <p:spPr>
          <a:xfrm>
            <a:off x="4572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0" name="Content Placeholder 2"/>
          <p:cNvSpPr>
            <a:spLocks noGrp="1"/>
          </p:cNvSpPr>
          <p:nvPr>
            <p:ph idx="10"/>
          </p:nvPr>
        </p:nvSpPr>
        <p:spPr>
          <a:xfrm>
            <a:off x="74676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1" name="Content Placeholder 2"/>
          <p:cNvSpPr>
            <a:spLocks noGrp="1"/>
          </p:cNvSpPr>
          <p:nvPr>
            <p:ph idx="12"/>
          </p:nvPr>
        </p:nvSpPr>
        <p:spPr>
          <a:xfrm>
            <a:off x="39624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2" name="Content Placeholder 2"/>
          <p:cNvSpPr>
            <a:spLocks noGrp="1"/>
          </p:cNvSpPr>
          <p:nvPr>
            <p:ph idx="13"/>
          </p:nvPr>
        </p:nvSpPr>
        <p:spPr>
          <a:xfrm>
            <a:off x="109728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Title 1"/>
          <p:cNvSpPr>
            <a:spLocks noGrp="1"/>
          </p:cNvSpPr>
          <p:nvPr>
            <p:ph type="title"/>
          </p:nvPr>
        </p:nvSpPr>
        <p:spPr>
          <a:xfrm>
            <a:off x="457200" y="685800"/>
            <a:ext cx="13716000" cy="1143000"/>
          </a:xfrm>
        </p:spPr>
        <p:txBody>
          <a:bodyPr>
            <a:noAutofit/>
          </a:bodyPr>
          <a:lstStyle>
            <a:lvl1pPr>
              <a:defRPr>
                <a:solidFill>
                  <a:schemeClr val="tx1"/>
                </a:solidFill>
                <a:latin typeface="+mj-lt"/>
                <a:ea typeface="IBM Plex Sans" charset="0"/>
                <a:cs typeface="IBM Plex Sans" charset="0"/>
              </a:defRPr>
            </a:lvl1pPr>
          </a:lstStyle>
          <a:p>
            <a:r>
              <a:rPr lang="en-US" dirty="0"/>
              <a:t>Click to edit Master title style</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3-5_Title and Content">
    <p:bg>
      <p:bgPr>
        <a:solidFill>
          <a:schemeClr val="tx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57200" y="265176"/>
            <a:ext cx="6583680" cy="274320"/>
          </a:xfrm>
        </p:spPr>
        <p:txBody>
          <a:bodyPr lIns="0" tIns="0" r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7" name="Text Placeholder 23"/>
          <p:cNvSpPr>
            <a:spLocks noGrp="1"/>
          </p:cNvSpPr>
          <p:nvPr>
            <p:ph type="body" sz="quarter" idx="14" hasCustomPrompt="1"/>
          </p:nvPr>
        </p:nvSpPr>
        <p:spPr>
          <a:xfrm>
            <a:off x="457200" y="7342632"/>
            <a:ext cx="6583680" cy="457200"/>
          </a:xfrm>
        </p:spPr>
        <p:txBody>
          <a:bodyPr vert="horz" lIns="0" tIns="0" rIns="0" bIns="0" rtlCol="0" anchor="b">
            <a:noAutofit/>
          </a:bodyPr>
          <a:lstStyle>
            <a:lvl1pPr>
              <a:defRPr lang="en-US" sz="800" dirty="0" smtClean="0">
                <a:solidFill>
                  <a:schemeClr val="tx1">
                    <a:alpha val="70000"/>
                  </a:schemeClr>
                </a:solidFill>
              </a:defRPr>
            </a:lvl1pPr>
          </a:lstStyle>
          <a:p>
            <a:pPr lvl="0"/>
            <a:r>
              <a:rPr lang="en-US" dirty="0"/>
              <a:t>Source: Edit source here</a:t>
            </a:r>
          </a:p>
        </p:txBody>
      </p:sp>
      <p:sp>
        <p:nvSpPr>
          <p:cNvPr id="66" name="Content Placeholder 2"/>
          <p:cNvSpPr>
            <a:spLocks noGrp="1"/>
          </p:cNvSpPr>
          <p:nvPr>
            <p:ph idx="1"/>
          </p:nvPr>
        </p:nvSpPr>
        <p:spPr>
          <a:xfrm>
            <a:off x="454858" y="2057400"/>
            <a:ext cx="13716000" cy="52578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8" name="Title 1"/>
          <p:cNvSpPr>
            <a:spLocks noGrp="1"/>
          </p:cNvSpPr>
          <p:nvPr>
            <p:ph type="title"/>
          </p:nvPr>
        </p:nvSpPr>
        <p:spPr>
          <a:xfrm>
            <a:off x="457200" y="685800"/>
            <a:ext cx="13716000" cy="1143000"/>
          </a:xfrm>
        </p:spPr>
        <p:txBody>
          <a:bodyPr>
            <a:noAutofit/>
          </a:bodyPr>
          <a:lstStyle>
            <a:lvl1pPr>
              <a:defRPr>
                <a:solidFill>
                  <a:schemeClr val="tx1"/>
                </a:solidFill>
                <a:latin typeface="+mj-lt"/>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261864873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3-2_Title and Content">
    <p:bg>
      <p:bgPr>
        <a:solidFill>
          <a:schemeClr val="tx2"/>
        </a:soli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a:xfrm>
            <a:off x="457200" y="2057400"/>
            <a:ext cx="2971800" cy="3657600"/>
          </a:xfrm>
        </p:spPr>
        <p:txBody>
          <a:bodyPr tIns="228600">
            <a:noAutofit/>
          </a:bodyPr>
          <a:lstStyle/>
          <a:p>
            <a:r>
              <a:rPr lang="en-US" dirty="0"/>
              <a:t>Click to edit Master title style</a:t>
            </a:r>
          </a:p>
        </p:txBody>
      </p:sp>
      <p:sp>
        <p:nvSpPr>
          <p:cNvPr id="12" name="Text Placeholder 4"/>
          <p:cNvSpPr>
            <a:spLocks noGrp="1"/>
          </p:cNvSpPr>
          <p:nvPr>
            <p:ph type="body" sz="quarter" idx="11"/>
          </p:nvPr>
        </p:nvSpPr>
        <p:spPr>
          <a:xfrm>
            <a:off x="457200" y="265176"/>
            <a:ext cx="2971800" cy="822960"/>
          </a:xfrm>
        </p:spPr>
        <p:txBody>
          <a:bodyPr lIns="0" tIns="0" r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4" name="Text Placeholder 23"/>
          <p:cNvSpPr>
            <a:spLocks noGrp="1"/>
          </p:cNvSpPr>
          <p:nvPr>
            <p:ph type="body" sz="quarter" idx="15" hasCustomPrompt="1"/>
          </p:nvPr>
        </p:nvSpPr>
        <p:spPr>
          <a:xfrm>
            <a:off x="457200" y="7315200"/>
            <a:ext cx="3017521" cy="484632"/>
          </a:xfrm>
        </p:spPr>
        <p:txBody>
          <a:bodyPr vert="horz" lIns="0" tIns="0" rIns="0" bIns="0" rtlCol="0" anchor="b">
            <a:noAutofit/>
          </a:bodyPr>
          <a:lstStyle>
            <a:lvl1pPr>
              <a:defRPr lang="en-US" sz="800" dirty="0" smtClean="0">
                <a:solidFill>
                  <a:schemeClr val="tx1">
                    <a:alpha val="70000"/>
                  </a:schemeClr>
                </a:solidFill>
              </a:defRPr>
            </a:lvl1pPr>
          </a:lstStyle>
          <a:p>
            <a:pPr lvl="0"/>
            <a:r>
              <a:rPr lang="en-US" dirty="0"/>
              <a:t>Source: Edit source here</a:t>
            </a:r>
          </a:p>
        </p:txBody>
      </p:sp>
      <p:sp>
        <p:nvSpPr>
          <p:cNvPr id="18" name="Content Placeholder 2"/>
          <p:cNvSpPr>
            <a:spLocks noGrp="1"/>
          </p:cNvSpPr>
          <p:nvPr>
            <p:ph idx="10"/>
          </p:nvPr>
        </p:nvSpPr>
        <p:spPr>
          <a:xfrm>
            <a:off x="74676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9" name="Content Placeholder 2"/>
          <p:cNvSpPr>
            <a:spLocks noGrp="1"/>
          </p:cNvSpPr>
          <p:nvPr>
            <p:ph idx="12"/>
          </p:nvPr>
        </p:nvSpPr>
        <p:spPr>
          <a:xfrm>
            <a:off x="39624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20" name="Content Placeholder 2"/>
          <p:cNvSpPr>
            <a:spLocks noGrp="1"/>
          </p:cNvSpPr>
          <p:nvPr>
            <p:ph idx="13"/>
          </p:nvPr>
        </p:nvSpPr>
        <p:spPr>
          <a:xfrm>
            <a:off x="109728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7_Title and Content">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457200" y="2057400"/>
            <a:ext cx="2971800" cy="3657600"/>
          </a:xfrm>
        </p:spPr>
        <p:txBody>
          <a:bodyPr tIns="228600">
            <a:noAutofit/>
          </a:bodyPr>
          <a:lstStyle/>
          <a:p>
            <a:r>
              <a:rPr lang="en-US" dirty="0"/>
              <a:t>Click to edit Master title style</a:t>
            </a:r>
          </a:p>
        </p:txBody>
      </p:sp>
      <p:sp>
        <p:nvSpPr>
          <p:cNvPr id="5" name="Text Placeholder 4"/>
          <p:cNvSpPr>
            <a:spLocks noGrp="1"/>
          </p:cNvSpPr>
          <p:nvPr>
            <p:ph type="body" sz="quarter" idx="11"/>
          </p:nvPr>
        </p:nvSpPr>
        <p:spPr>
          <a:xfrm>
            <a:off x="457200" y="265176"/>
            <a:ext cx="2971800" cy="822960"/>
          </a:xfrm>
        </p:spPr>
        <p:txBody>
          <a:bodyPr lIns="0" tIns="0" r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4" y="7818135"/>
            <a:ext cx="566118" cy="228600"/>
          </a:xfrm>
          <a:prstGeom prst="rect">
            <a:avLst/>
          </a:prstGeom>
        </p:spPr>
      </p:pic>
      <p:sp>
        <p:nvSpPr>
          <p:cNvPr id="14" name="Text Placeholder 23"/>
          <p:cNvSpPr>
            <a:spLocks noGrp="1"/>
          </p:cNvSpPr>
          <p:nvPr>
            <p:ph type="body" sz="quarter" idx="15" hasCustomPrompt="1"/>
          </p:nvPr>
        </p:nvSpPr>
        <p:spPr>
          <a:xfrm>
            <a:off x="457200" y="7315200"/>
            <a:ext cx="3017521" cy="484632"/>
          </a:xfrm>
        </p:spPr>
        <p:txBody>
          <a:bodyPr vert="horz" lIns="0" tIns="0" rIns="0" bIns="0" rtlCol="0" anchor="b">
            <a:noAutofit/>
          </a:bodyPr>
          <a:lstStyle>
            <a:lvl1pPr>
              <a:defRPr lang="en-US" sz="800" dirty="0" smtClean="0">
                <a:solidFill>
                  <a:schemeClr val="tx1">
                    <a:alpha val="70000"/>
                  </a:schemeClr>
                </a:solidFill>
              </a:defRPr>
            </a:lvl1pPr>
          </a:lstStyle>
          <a:p>
            <a:pPr lvl="0"/>
            <a:r>
              <a:rPr lang="en-US" dirty="0"/>
              <a:t>Source: Edit source here</a:t>
            </a:r>
          </a:p>
        </p:txBody>
      </p:sp>
      <p:sp>
        <p:nvSpPr>
          <p:cNvPr id="12"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mj-lt"/>
                <a:ea typeface="IBM Plex Sans" charset="0"/>
                <a:cs typeface="IBM Plex Sans" charset="0"/>
              </a:rPr>
              <a:t>IBM Services</a:t>
            </a:r>
          </a:p>
        </p:txBody>
      </p:sp>
      <p:sp>
        <p:nvSpPr>
          <p:cNvPr id="9" name="Content Placeholder 2"/>
          <p:cNvSpPr>
            <a:spLocks noGrp="1"/>
          </p:cNvSpPr>
          <p:nvPr>
            <p:ph idx="10"/>
          </p:nvPr>
        </p:nvSpPr>
        <p:spPr>
          <a:xfrm>
            <a:off x="74676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0" name="Content Placeholder 2"/>
          <p:cNvSpPr>
            <a:spLocks noGrp="1"/>
          </p:cNvSpPr>
          <p:nvPr>
            <p:ph idx="12"/>
          </p:nvPr>
        </p:nvSpPr>
        <p:spPr>
          <a:xfrm>
            <a:off x="39624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1" name="Content Placeholder 2"/>
          <p:cNvSpPr>
            <a:spLocks noGrp="1"/>
          </p:cNvSpPr>
          <p:nvPr>
            <p:ph idx="13"/>
          </p:nvPr>
        </p:nvSpPr>
        <p:spPr>
          <a:xfrm>
            <a:off x="109728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_small type_dark">
    <p:spTree>
      <p:nvGrpSpPr>
        <p:cNvPr id="1" name=""/>
        <p:cNvGrpSpPr/>
        <p:nvPr/>
      </p:nvGrpSpPr>
      <p:grpSpPr>
        <a:xfrm>
          <a:off x="0" y="0"/>
          <a:ext cx="0" cy="0"/>
          <a:chOff x="0" y="0"/>
          <a:chExt cx="0" cy="0"/>
        </a:xfrm>
      </p:grpSpPr>
      <p:sp>
        <p:nvSpPr>
          <p:cNvPr id="11" name="Title 10"/>
          <p:cNvSpPr>
            <a:spLocks noGrp="1"/>
          </p:cNvSpPr>
          <p:nvPr>
            <p:ph type="title"/>
          </p:nvPr>
        </p:nvSpPr>
        <p:spPr>
          <a:xfrm>
            <a:off x="4114800" y="410411"/>
            <a:ext cx="9829800" cy="1188720"/>
          </a:xfrm>
        </p:spPr>
        <p:txBody>
          <a:bodyPr>
            <a:noAutofit/>
          </a:bodyPr>
          <a:lstStyle>
            <a:lvl1pPr marL="0" indent="0">
              <a:tabLst/>
              <a:defRPr sz="3600" b="1">
                <a:latin typeface="+mj-lt"/>
              </a:defRPr>
            </a:lvl1pPr>
          </a:lstStyle>
          <a:p>
            <a:r>
              <a:rPr lang="en-US" dirty="0"/>
              <a:t>Click to edit Master title style</a:t>
            </a:r>
          </a:p>
        </p:txBody>
      </p:sp>
      <p:cxnSp>
        <p:nvCxnSpPr>
          <p:cNvPr id="15" name="Straight Connector 14"/>
          <p:cNvCxnSpPr/>
          <p:nvPr userDrawn="1"/>
        </p:nvCxnSpPr>
        <p:spPr>
          <a:xfrm>
            <a:off x="182880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365760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776472" y="7260336"/>
            <a:ext cx="2131024" cy="848563"/>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24560" y="7544257"/>
            <a:ext cx="570973" cy="230561"/>
          </a:xfrm>
          <a:prstGeom prst="rect">
            <a:avLst/>
          </a:prstGeom>
        </p:spPr>
      </p:pic>
      <p:cxnSp>
        <p:nvCxnSpPr>
          <p:cNvPr id="19" name="Straight Connector 18"/>
          <p:cNvCxnSpPr/>
          <p:nvPr userDrawn="1"/>
        </p:nvCxnSpPr>
        <p:spPr>
          <a:xfrm>
            <a:off x="59436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05156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36576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3-7_Title and Content">
    <p:spTree>
      <p:nvGrpSpPr>
        <p:cNvPr id="1" name=""/>
        <p:cNvGrpSpPr/>
        <p:nvPr/>
      </p:nvGrpSpPr>
      <p:grpSpPr>
        <a:xfrm>
          <a:off x="0" y="0"/>
          <a:ext cx="0" cy="0"/>
          <a:chOff x="0" y="0"/>
          <a:chExt cx="0" cy="0"/>
        </a:xfrm>
      </p:grpSpPr>
      <p:sp>
        <p:nvSpPr>
          <p:cNvPr id="11" name="Rectangle 10"/>
          <p:cNvSpPr/>
          <p:nvPr userDrawn="1"/>
        </p:nvSpPr>
        <p:spPr>
          <a:xfrm>
            <a:off x="3657600" y="0"/>
            <a:ext cx="10972800" cy="822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457200" y="2057400"/>
            <a:ext cx="2971800" cy="3657600"/>
          </a:xfrm>
        </p:spPr>
        <p:txBody>
          <a:bodyPr tIns="228600">
            <a:noAutofit/>
          </a:bodyPr>
          <a:lstStyle/>
          <a:p>
            <a:r>
              <a:rPr lang="en-US" dirty="0"/>
              <a:t>Click to edit Master title style</a:t>
            </a:r>
          </a:p>
        </p:txBody>
      </p:sp>
      <p:sp>
        <p:nvSpPr>
          <p:cNvPr id="5" name="Text Placeholder 4"/>
          <p:cNvSpPr>
            <a:spLocks noGrp="1"/>
          </p:cNvSpPr>
          <p:nvPr>
            <p:ph type="body" sz="quarter" idx="11"/>
          </p:nvPr>
        </p:nvSpPr>
        <p:spPr>
          <a:xfrm>
            <a:off x="457200" y="265176"/>
            <a:ext cx="2971800" cy="822960"/>
          </a:xfrm>
        </p:spPr>
        <p:txBody>
          <a:bodyPr lIns="0" tIns="0" r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4" y="7818135"/>
            <a:ext cx="566118" cy="228600"/>
          </a:xfrm>
          <a:prstGeom prst="rect">
            <a:avLst/>
          </a:prstGeom>
        </p:spPr>
      </p:pic>
      <p:sp>
        <p:nvSpPr>
          <p:cNvPr id="14" name="Text Placeholder 23"/>
          <p:cNvSpPr>
            <a:spLocks noGrp="1"/>
          </p:cNvSpPr>
          <p:nvPr>
            <p:ph type="body" sz="quarter" idx="15" hasCustomPrompt="1"/>
          </p:nvPr>
        </p:nvSpPr>
        <p:spPr>
          <a:xfrm>
            <a:off x="457200" y="7315200"/>
            <a:ext cx="3017521" cy="484632"/>
          </a:xfrm>
        </p:spPr>
        <p:txBody>
          <a:bodyPr vert="horz" lIns="0" tIns="0" rIns="0" bIns="0" rtlCol="0" anchor="b">
            <a:noAutofit/>
          </a:bodyPr>
          <a:lstStyle>
            <a:lvl1pPr>
              <a:defRPr lang="en-US" sz="800" dirty="0" smtClean="0">
                <a:solidFill>
                  <a:schemeClr val="tx1">
                    <a:alpha val="70000"/>
                  </a:schemeClr>
                </a:solidFill>
              </a:defRPr>
            </a:lvl1pPr>
          </a:lstStyle>
          <a:p>
            <a:pPr lvl="0"/>
            <a:r>
              <a:rPr lang="en-US" dirty="0"/>
              <a:t>Source: Edit source here</a:t>
            </a:r>
          </a:p>
        </p:txBody>
      </p:sp>
      <p:sp>
        <p:nvSpPr>
          <p:cNvPr id="12"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IBM Plex Sans" charset="0"/>
                <a:ea typeface="IBM Plex Sans" charset="0"/>
                <a:cs typeface="IBM Plex Sans" charset="0"/>
              </a:rPr>
              <a:t>IBM Services</a:t>
            </a:r>
          </a:p>
        </p:txBody>
      </p:sp>
      <p:sp>
        <p:nvSpPr>
          <p:cNvPr id="9" name="Footer Placeholder 3"/>
          <p:cNvSpPr txBox="1">
            <a:spLocks/>
          </p:cNvSpPr>
          <p:nvPr userDrawn="1"/>
        </p:nvSpPr>
        <p:spPr>
          <a:xfrm>
            <a:off x="3900487" y="7900415"/>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2">
                    <a:alpha val="60000"/>
                  </a:schemeClr>
                </a:solidFill>
                <a:latin typeface="+mj-lt"/>
                <a:ea typeface="IBM Plex Sans" charset="0"/>
                <a:cs typeface="IBM Plex Sans" charset="0"/>
              </a:rPr>
              <a:t>IBM Services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
        <p:nvSpPr>
          <p:cNvPr id="13" name="Content Placeholder 2"/>
          <p:cNvSpPr>
            <a:spLocks noGrp="1"/>
          </p:cNvSpPr>
          <p:nvPr>
            <p:ph idx="10"/>
          </p:nvPr>
        </p:nvSpPr>
        <p:spPr>
          <a:xfrm>
            <a:off x="74676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5" name="Content Placeholder 2"/>
          <p:cNvSpPr>
            <a:spLocks noGrp="1"/>
          </p:cNvSpPr>
          <p:nvPr>
            <p:ph idx="12"/>
          </p:nvPr>
        </p:nvSpPr>
        <p:spPr>
          <a:xfrm>
            <a:off x="39624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6" name="Content Placeholder 2"/>
          <p:cNvSpPr>
            <a:spLocks noGrp="1"/>
          </p:cNvSpPr>
          <p:nvPr>
            <p:ph idx="13"/>
          </p:nvPr>
        </p:nvSpPr>
        <p:spPr>
          <a:xfrm>
            <a:off x="109728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3-7_Title and Content">
    <p:spTree>
      <p:nvGrpSpPr>
        <p:cNvPr id="1" name=""/>
        <p:cNvGrpSpPr/>
        <p:nvPr/>
      </p:nvGrpSpPr>
      <p:grpSpPr>
        <a:xfrm>
          <a:off x="0" y="0"/>
          <a:ext cx="0" cy="0"/>
          <a:chOff x="0" y="0"/>
          <a:chExt cx="0" cy="0"/>
        </a:xfrm>
      </p:grpSpPr>
      <p:sp>
        <p:nvSpPr>
          <p:cNvPr id="11" name="Rectangle 10"/>
          <p:cNvSpPr/>
          <p:nvPr userDrawn="1"/>
        </p:nvSpPr>
        <p:spPr>
          <a:xfrm>
            <a:off x="3657600" y="0"/>
            <a:ext cx="10972800" cy="822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457200" y="2057400"/>
            <a:ext cx="2971800" cy="3657600"/>
          </a:xfrm>
        </p:spPr>
        <p:txBody>
          <a:bodyPr tIns="228600">
            <a:noAutofit/>
          </a:bodyPr>
          <a:lstStyle/>
          <a:p>
            <a:r>
              <a:rPr lang="en-US" dirty="0"/>
              <a:t>Click to edit Master title style</a:t>
            </a:r>
          </a:p>
        </p:txBody>
      </p:sp>
      <p:sp>
        <p:nvSpPr>
          <p:cNvPr id="5" name="Text Placeholder 4"/>
          <p:cNvSpPr>
            <a:spLocks noGrp="1"/>
          </p:cNvSpPr>
          <p:nvPr>
            <p:ph type="body" sz="quarter" idx="11"/>
          </p:nvPr>
        </p:nvSpPr>
        <p:spPr>
          <a:xfrm>
            <a:off x="457200" y="265176"/>
            <a:ext cx="2971800" cy="822960"/>
          </a:xfrm>
        </p:spPr>
        <p:txBody>
          <a:bodyPr lIns="0" tIns="0" r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4" y="7818135"/>
            <a:ext cx="566118" cy="228600"/>
          </a:xfrm>
          <a:prstGeom prst="rect">
            <a:avLst/>
          </a:prstGeom>
        </p:spPr>
      </p:pic>
      <p:sp>
        <p:nvSpPr>
          <p:cNvPr id="14" name="Text Placeholder 23"/>
          <p:cNvSpPr>
            <a:spLocks noGrp="1"/>
          </p:cNvSpPr>
          <p:nvPr>
            <p:ph type="body" sz="quarter" idx="15" hasCustomPrompt="1"/>
          </p:nvPr>
        </p:nvSpPr>
        <p:spPr>
          <a:xfrm>
            <a:off x="457200" y="7315200"/>
            <a:ext cx="3017521" cy="484632"/>
          </a:xfrm>
        </p:spPr>
        <p:txBody>
          <a:bodyPr vert="horz" lIns="0" tIns="0" rIns="0" bIns="0" rtlCol="0" anchor="b">
            <a:noAutofit/>
          </a:bodyPr>
          <a:lstStyle>
            <a:lvl1pPr>
              <a:defRPr lang="en-US" sz="800" dirty="0" smtClean="0">
                <a:solidFill>
                  <a:schemeClr val="tx1">
                    <a:alpha val="70000"/>
                  </a:schemeClr>
                </a:solidFill>
              </a:defRPr>
            </a:lvl1pPr>
          </a:lstStyle>
          <a:p>
            <a:pPr lvl="0"/>
            <a:r>
              <a:rPr lang="en-US" dirty="0"/>
              <a:t>Source: Edit source here</a:t>
            </a:r>
          </a:p>
        </p:txBody>
      </p:sp>
      <p:sp>
        <p:nvSpPr>
          <p:cNvPr id="12"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IBM Plex Sans" charset="0"/>
                <a:ea typeface="IBM Plex Sans" charset="0"/>
                <a:cs typeface="IBM Plex Sans" charset="0"/>
              </a:rPr>
              <a:t>IBM Services</a:t>
            </a:r>
          </a:p>
        </p:txBody>
      </p:sp>
      <p:sp>
        <p:nvSpPr>
          <p:cNvPr id="9" name="Footer Placeholder 3"/>
          <p:cNvSpPr txBox="1">
            <a:spLocks/>
          </p:cNvSpPr>
          <p:nvPr userDrawn="1"/>
        </p:nvSpPr>
        <p:spPr>
          <a:xfrm>
            <a:off x="3900487" y="7900415"/>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2">
                    <a:alpha val="60000"/>
                  </a:schemeClr>
                </a:solidFill>
                <a:latin typeface="+mj-lt"/>
                <a:ea typeface="IBM Plex Sans" charset="0"/>
                <a:cs typeface="IBM Plex Sans" charset="0"/>
              </a:rPr>
              <a:t>IBM Services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3-7_Title and Content">
    <p:spTree>
      <p:nvGrpSpPr>
        <p:cNvPr id="1" name=""/>
        <p:cNvGrpSpPr/>
        <p:nvPr/>
      </p:nvGrpSpPr>
      <p:grpSpPr>
        <a:xfrm>
          <a:off x="0" y="0"/>
          <a:ext cx="0" cy="0"/>
          <a:chOff x="0" y="0"/>
          <a:chExt cx="0" cy="0"/>
        </a:xfrm>
      </p:grpSpPr>
      <p:sp>
        <p:nvSpPr>
          <p:cNvPr id="11" name="Rectangle 10"/>
          <p:cNvSpPr/>
          <p:nvPr userDrawn="1"/>
        </p:nvSpPr>
        <p:spPr>
          <a:xfrm>
            <a:off x="3657600" y="0"/>
            <a:ext cx="10972800"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457200" y="2057400"/>
            <a:ext cx="2971800" cy="3657600"/>
          </a:xfrm>
        </p:spPr>
        <p:txBody>
          <a:bodyPr tIns="228600">
            <a:noAutofit/>
          </a:bodyPr>
          <a:lstStyle/>
          <a:p>
            <a:r>
              <a:rPr lang="en-US" dirty="0"/>
              <a:t>Click to edit Master title style</a:t>
            </a:r>
          </a:p>
        </p:txBody>
      </p:sp>
      <p:sp>
        <p:nvSpPr>
          <p:cNvPr id="5" name="Text Placeholder 4"/>
          <p:cNvSpPr>
            <a:spLocks noGrp="1"/>
          </p:cNvSpPr>
          <p:nvPr>
            <p:ph type="body" sz="quarter" idx="11"/>
          </p:nvPr>
        </p:nvSpPr>
        <p:spPr>
          <a:xfrm>
            <a:off x="457200" y="265176"/>
            <a:ext cx="2971800" cy="822960"/>
          </a:xfrm>
        </p:spPr>
        <p:txBody>
          <a:bodyPr lIns="0" tIns="0" r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4" name="Text Placeholder 23"/>
          <p:cNvSpPr>
            <a:spLocks noGrp="1"/>
          </p:cNvSpPr>
          <p:nvPr>
            <p:ph type="body" sz="quarter" idx="15" hasCustomPrompt="1"/>
          </p:nvPr>
        </p:nvSpPr>
        <p:spPr>
          <a:xfrm>
            <a:off x="457200" y="7315200"/>
            <a:ext cx="3017521" cy="484632"/>
          </a:xfrm>
        </p:spPr>
        <p:txBody>
          <a:bodyPr vert="horz" lIns="0" tIns="0" rIns="0" bIns="0" rtlCol="0" anchor="b">
            <a:noAutofit/>
          </a:bodyPr>
          <a:lstStyle>
            <a:lvl1pPr>
              <a:defRPr lang="en-US" sz="800" dirty="0" smtClean="0">
                <a:solidFill>
                  <a:schemeClr val="tx1">
                    <a:alpha val="70000"/>
                  </a:schemeClr>
                </a:solidFill>
              </a:defRPr>
            </a:lvl1pPr>
          </a:lstStyle>
          <a:p>
            <a:pPr lvl="0"/>
            <a:r>
              <a:rPr lang="en-US" dirty="0"/>
              <a:t>Source: Edit source here</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
        <p:nvSpPr>
          <p:cNvPr id="15" name="Footer Placeholder 3"/>
          <p:cNvSpPr txBox="1">
            <a:spLocks/>
          </p:cNvSpPr>
          <p:nvPr userDrawn="1"/>
        </p:nvSpPr>
        <p:spPr>
          <a:xfrm>
            <a:off x="3900487" y="7900415"/>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2">
                    <a:alpha val="60000"/>
                  </a:schemeClr>
                </a:solidFill>
                <a:latin typeface="+mj-lt"/>
                <a:ea typeface="IBM Plex Sans" charset="0"/>
                <a:cs typeface="IBM Plex Sans" charset="0"/>
              </a:rPr>
              <a:t>IBM Services</a:t>
            </a:r>
          </a:p>
        </p:txBody>
      </p:sp>
      <p:sp>
        <p:nvSpPr>
          <p:cNvPr id="16" name="Content Placeholder 2"/>
          <p:cNvSpPr>
            <a:spLocks noGrp="1"/>
          </p:cNvSpPr>
          <p:nvPr>
            <p:ph idx="10"/>
          </p:nvPr>
        </p:nvSpPr>
        <p:spPr>
          <a:xfrm>
            <a:off x="74676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7" name="Content Placeholder 2"/>
          <p:cNvSpPr>
            <a:spLocks noGrp="1"/>
          </p:cNvSpPr>
          <p:nvPr>
            <p:ph idx="12"/>
          </p:nvPr>
        </p:nvSpPr>
        <p:spPr>
          <a:xfrm>
            <a:off x="39624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8" name="Content Placeholder 2"/>
          <p:cNvSpPr>
            <a:spLocks noGrp="1"/>
          </p:cNvSpPr>
          <p:nvPr>
            <p:ph idx="13"/>
          </p:nvPr>
        </p:nvSpPr>
        <p:spPr>
          <a:xfrm>
            <a:off x="10972800" y="2057400"/>
            <a:ext cx="3200400" cy="52578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8_Title and Content">
    <p:spTree>
      <p:nvGrpSpPr>
        <p:cNvPr id="1" name=""/>
        <p:cNvGrpSpPr/>
        <p:nvPr/>
      </p:nvGrpSpPr>
      <p:grpSpPr>
        <a:xfrm>
          <a:off x="0" y="0"/>
          <a:ext cx="0" cy="0"/>
          <a:chOff x="0" y="0"/>
          <a:chExt cx="0" cy="0"/>
        </a:xfrm>
      </p:grpSpPr>
      <p:sp>
        <p:nvSpPr>
          <p:cNvPr id="4" name="Rectangle 3"/>
          <p:cNvSpPr/>
          <p:nvPr userDrawn="1"/>
        </p:nvSpPr>
        <p:spPr>
          <a:xfrm flipH="1">
            <a:off x="0" y="0"/>
            <a:ext cx="3657600" cy="822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457200" y="2057400"/>
            <a:ext cx="2971800" cy="3657600"/>
          </a:xfrm>
        </p:spPr>
        <p:txBody>
          <a:bodyPr tIns="228600">
            <a:noAutofit/>
          </a:bodyPr>
          <a:lstStyle/>
          <a:p>
            <a:r>
              <a:rPr lang="en-US" dirty="0"/>
              <a:t>Click to edit Master title style</a:t>
            </a:r>
          </a:p>
        </p:txBody>
      </p:sp>
      <p:sp>
        <p:nvSpPr>
          <p:cNvPr id="5" name="Text Placeholder 4"/>
          <p:cNvSpPr>
            <a:spLocks noGrp="1"/>
          </p:cNvSpPr>
          <p:nvPr>
            <p:ph type="body" sz="quarter" idx="11"/>
          </p:nvPr>
        </p:nvSpPr>
        <p:spPr>
          <a:xfrm>
            <a:off x="457200" y="265176"/>
            <a:ext cx="2971800" cy="822960"/>
          </a:xfrm>
        </p:spPr>
        <p:txBody>
          <a:bodyPr lIns="0" tIns="0" r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7" name="Text Placeholder 23"/>
          <p:cNvSpPr>
            <a:spLocks noGrp="1"/>
          </p:cNvSpPr>
          <p:nvPr>
            <p:ph type="body" sz="quarter" idx="15" hasCustomPrompt="1"/>
          </p:nvPr>
        </p:nvSpPr>
        <p:spPr>
          <a:xfrm>
            <a:off x="457200" y="7315200"/>
            <a:ext cx="3017521" cy="484632"/>
          </a:xfrm>
        </p:spPr>
        <p:txBody>
          <a:bodyPr vert="horz" lIns="0" tIns="0" rIns="0" bIns="0" rtlCol="0" anchor="b">
            <a:noAutofit/>
          </a:bodyPr>
          <a:lstStyle>
            <a:lvl1pPr>
              <a:defRPr lang="en-US" sz="800" dirty="0" smtClean="0">
                <a:solidFill>
                  <a:schemeClr val="tx1">
                    <a:alpha val="70000"/>
                  </a:schemeClr>
                </a:solidFill>
              </a:defRPr>
            </a:lvl1pPr>
          </a:lstStyle>
          <a:p>
            <a:pPr lvl="0"/>
            <a:r>
              <a:rPr lang="en-US" dirty="0"/>
              <a:t>Source: Edit source here</a:t>
            </a:r>
          </a:p>
        </p:txBody>
      </p:sp>
      <p:grpSp>
        <p:nvGrpSpPr>
          <p:cNvPr id="12" name="Group 11"/>
          <p:cNvGrpSpPr/>
          <p:nvPr userDrawn="1"/>
        </p:nvGrpSpPr>
        <p:grpSpPr>
          <a:xfrm>
            <a:off x="914400" y="7899655"/>
            <a:ext cx="2713350" cy="220571"/>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mn-lt"/>
                  <a:ea typeface="IBM Plex Sans" charset="0"/>
                  <a:cs typeface="IBM Plex Sans" charset="0"/>
                </a:rPr>
                <a:t>©</a:t>
              </a:r>
              <a:r>
                <a:rPr lang="en-US" sz="400" b="0" i="0" dirty="0">
                  <a:solidFill>
                    <a:schemeClr val="tx1">
                      <a:alpha val="60000"/>
                    </a:schemeClr>
                  </a:solidFill>
                  <a:latin typeface="+mn-lt"/>
                  <a:ea typeface="IBM Plex Sans" charset="0"/>
                  <a:cs typeface="IBM Plex Sans" charset="0"/>
                </a:rPr>
                <a:t> </a:t>
              </a:r>
              <a:r>
                <a:rPr lang="en-US" sz="799" b="0" i="0" dirty="0">
                  <a:solidFill>
                    <a:schemeClr val="tx1">
                      <a:alpha val="60000"/>
                    </a:schemeClr>
                  </a:solidFill>
                  <a:latin typeface="+mn-lt"/>
                  <a:ea typeface="IBM Plex Sans" charset="0"/>
                  <a:cs typeface="IBM Plex Sans" charset="0"/>
                </a:rPr>
                <a:t>2018 IBM Corporation</a:t>
              </a:r>
              <a:r>
                <a:rPr lang="en-US" sz="799" b="0" i="0" baseline="0" dirty="0">
                  <a:solidFill>
                    <a:schemeClr val="tx1">
                      <a:alpha val="60000"/>
                    </a:schemeClr>
                  </a:solidFill>
                  <a:latin typeface="+mn-lt"/>
                  <a:ea typeface="IBM Plex Sans" charset="0"/>
                  <a:cs typeface="IBM Plex Sans" charset="0"/>
                </a:rPr>
                <a:t>              </a:t>
              </a:r>
              <a:r>
                <a:rPr lang="en-US" sz="799" b="0" i="0" dirty="0">
                  <a:solidFill>
                    <a:schemeClr val="tx1">
                      <a:alpha val="60000"/>
                    </a:schemeClr>
                  </a:solidFill>
                  <a:latin typeface="+mn-lt"/>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tx1">
                      <a:alpha val="60000"/>
                    </a:schemeClr>
                  </a:solidFill>
                  <a:latin typeface="+mn-lt"/>
                  <a:ea typeface="IBM Plex Sans" charset="0"/>
                  <a:cs typeface="IBM Plex Sans" charset="0"/>
                </a:rPr>
                <a:t> </a:t>
              </a:r>
              <a:fld id="{7C9968D1-C8E5-4FE3-AED4-7D4518C301B3}" type="datetime3">
                <a:rPr lang="en-US" sz="799" b="0" i="0" smtClean="0">
                  <a:solidFill>
                    <a:schemeClr val="tx1">
                      <a:alpha val="60000"/>
                    </a:schemeClr>
                  </a:solidFill>
                  <a:latin typeface="+mn-lt"/>
                  <a:ea typeface="IBM Plex Sans" charset="0"/>
                  <a:cs typeface="IBM Plex Sans" charset="0"/>
                </a:rPr>
                <a:pPr marL="0" indent="0" fontAlgn="auto">
                  <a:spcBef>
                    <a:spcPts val="0"/>
                  </a:spcBef>
                  <a:spcAft>
                    <a:spcPts val="0"/>
                  </a:spcAft>
                  <a:tabLst/>
                  <a:defRPr/>
                </a:pPr>
                <a:t>30 April 2018</a:t>
              </a:fld>
              <a:endParaRPr lang="en-US" sz="799" b="0" i="0" dirty="0">
                <a:solidFill>
                  <a:schemeClr val="tx1">
                    <a:alpha val="60000"/>
                  </a:schemeClr>
                </a:solidFill>
                <a:latin typeface="+mn-lt"/>
                <a:ea typeface="IBM Plex Sans" charset="0"/>
                <a:cs typeface="IBM Plex Sans" charset="0"/>
              </a:endParaRPr>
            </a:p>
          </p:txBody>
        </p:sp>
      </p:grpSp>
      <p:sp>
        <p:nvSpPr>
          <p:cNvPr id="16"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tx1"/>
                </a:solidFill>
                <a:latin typeface="IBM Plex Sans" charset="0"/>
                <a:ea typeface="IBM Plex Sans" charset="0"/>
                <a:cs typeface="IBM Plex Sans" charset="0"/>
              </a:rPr>
              <a:pPr algn="l"/>
              <a:t>‹#›</a:t>
            </a:fld>
            <a:endParaRPr lang="en-US" sz="800" b="0" i="0" dirty="0">
              <a:solidFill>
                <a:schemeClr val="tx1"/>
              </a:solidFill>
              <a:latin typeface="IBM Plex Sans" charset="0"/>
              <a:ea typeface="IBM Plex Sans" charset="0"/>
              <a:cs typeface="IBM Plex Sans" charset="0"/>
            </a:endParaRPr>
          </a:p>
        </p:txBody>
      </p:sp>
      <p:sp>
        <p:nvSpPr>
          <p:cNvPr id="18" name="Content Placeholder 2"/>
          <p:cNvSpPr>
            <a:spLocks noGrp="1"/>
          </p:cNvSpPr>
          <p:nvPr>
            <p:ph idx="10"/>
          </p:nvPr>
        </p:nvSpPr>
        <p:spPr>
          <a:xfrm>
            <a:off x="74676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9" name="Content Placeholder 2"/>
          <p:cNvSpPr>
            <a:spLocks noGrp="1"/>
          </p:cNvSpPr>
          <p:nvPr>
            <p:ph idx="12"/>
          </p:nvPr>
        </p:nvSpPr>
        <p:spPr>
          <a:xfrm>
            <a:off x="39624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20" name="Content Placeholder 2"/>
          <p:cNvSpPr>
            <a:spLocks noGrp="1"/>
          </p:cNvSpPr>
          <p:nvPr>
            <p:ph idx="13"/>
          </p:nvPr>
        </p:nvSpPr>
        <p:spPr>
          <a:xfrm>
            <a:off x="109728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9_Title and Content">
    <p:spTree>
      <p:nvGrpSpPr>
        <p:cNvPr id="1" name=""/>
        <p:cNvGrpSpPr/>
        <p:nvPr/>
      </p:nvGrpSpPr>
      <p:grpSpPr>
        <a:xfrm>
          <a:off x="0" y="0"/>
          <a:ext cx="0" cy="0"/>
          <a:chOff x="0" y="0"/>
          <a:chExt cx="0" cy="0"/>
        </a:xfrm>
      </p:grpSpPr>
      <p:sp>
        <p:nvSpPr>
          <p:cNvPr id="4" name="Rectangle 3"/>
          <p:cNvSpPr/>
          <p:nvPr userDrawn="1"/>
        </p:nvSpPr>
        <p:spPr>
          <a:xfrm flipH="1">
            <a:off x="0" y="0"/>
            <a:ext cx="365760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457200" y="2057400"/>
            <a:ext cx="2971800" cy="3657600"/>
          </a:xfrm>
        </p:spPr>
        <p:txBody>
          <a:bodyPr tIns="228600">
            <a:noAutofit/>
          </a:bodyPr>
          <a:lstStyle/>
          <a:p>
            <a:r>
              <a:rPr lang="en-US" dirty="0"/>
              <a:t>Click to edit Master title style</a:t>
            </a:r>
          </a:p>
        </p:txBody>
      </p:sp>
      <p:sp>
        <p:nvSpPr>
          <p:cNvPr id="5" name="Text Placeholder 4"/>
          <p:cNvSpPr>
            <a:spLocks noGrp="1"/>
          </p:cNvSpPr>
          <p:nvPr>
            <p:ph type="body" sz="quarter" idx="11"/>
          </p:nvPr>
        </p:nvSpPr>
        <p:spPr>
          <a:xfrm>
            <a:off x="457200" y="265176"/>
            <a:ext cx="2971800" cy="822960"/>
          </a:xfrm>
        </p:spPr>
        <p:txBody>
          <a:bodyPr lIns="0" tIns="0" r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1" name="Content Placeholder 2"/>
          <p:cNvSpPr>
            <a:spLocks noGrp="1"/>
          </p:cNvSpPr>
          <p:nvPr>
            <p:ph idx="13"/>
          </p:nvPr>
        </p:nvSpPr>
        <p:spPr>
          <a:xfrm>
            <a:off x="10972800" y="0"/>
            <a:ext cx="3657600" cy="8229600"/>
          </a:xfrm>
        </p:spPr>
        <p:txBody>
          <a:bodyPr lIns="228600" tIns="2057400" rIns="9144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endParaRPr lang="en-US" dirty="0"/>
          </a:p>
        </p:txBody>
      </p:sp>
      <p:sp>
        <p:nvSpPr>
          <p:cNvPr id="17" name="Text Placeholder 23"/>
          <p:cNvSpPr>
            <a:spLocks noGrp="1"/>
          </p:cNvSpPr>
          <p:nvPr>
            <p:ph type="body" sz="quarter" idx="15" hasCustomPrompt="1"/>
          </p:nvPr>
        </p:nvSpPr>
        <p:spPr>
          <a:xfrm>
            <a:off x="457200" y="7315200"/>
            <a:ext cx="3017521" cy="484632"/>
          </a:xfrm>
        </p:spPr>
        <p:txBody>
          <a:bodyPr vert="horz" lIns="0" tIns="0" rIns="0" bIns="0" rtlCol="0" anchor="b">
            <a:noAutofit/>
          </a:bodyPr>
          <a:lstStyle>
            <a:lvl1pPr>
              <a:defRPr lang="en-US" sz="800" dirty="0" smtClean="0">
                <a:solidFill>
                  <a:schemeClr val="tx1">
                    <a:alpha val="70000"/>
                  </a:schemeClr>
                </a:solidFill>
              </a:defRPr>
            </a:lvl1pPr>
          </a:lstStyle>
          <a:p>
            <a:pPr lvl="0"/>
            <a:r>
              <a:rPr lang="en-US" dirty="0"/>
              <a:t>Source: Edit source here</a:t>
            </a:r>
          </a:p>
        </p:txBody>
      </p:sp>
      <p:grpSp>
        <p:nvGrpSpPr>
          <p:cNvPr id="13" name="Group 12"/>
          <p:cNvGrpSpPr/>
          <p:nvPr userDrawn="1"/>
        </p:nvGrpSpPr>
        <p:grpSpPr>
          <a:xfrm>
            <a:off x="914400" y="7899655"/>
            <a:ext cx="2713350" cy="220571"/>
            <a:chOff x="914400" y="7899655"/>
            <a:chExt cx="2713350" cy="220571"/>
          </a:xfrm>
        </p:grpSpPr>
        <p:sp>
          <p:nvSpPr>
            <p:cNvPr id="14"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IBM Plex Sans" charset="0"/>
                  <a:ea typeface="IBM Plex Sans" charset="0"/>
                  <a:cs typeface="IBM Plex Sans" charset="0"/>
                </a:rPr>
                <a:t>©</a:t>
              </a:r>
              <a:r>
                <a:rPr lang="en-US" sz="400" b="0" i="0" dirty="0">
                  <a:solidFill>
                    <a:schemeClr val="tx1">
                      <a:alpha val="60000"/>
                    </a:schemeClr>
                  </a:solidFill>
                  <a:latin typeface="IBM Plex Sans" charset="0"/>
                  <a:ea typeface="IBM Plex Sans" charset="0"/>
                  <a:cs typeface="IBM Plex Sans" charset="0"/>
                </a:rPr>
                <a:t> </a:t>
              </a:r>
              <a:r>
                <a:rPr lang="en-US" sz="799" b="0" i="0" dirty="0">
                  <a:solidFill>
                    <a:schemeClr val="tx1">
                      <a:alpha val="60000"/>
                    </a:schemeClr>
                  </a:solidFill>
                  <a:latin typeface="IBM Plex Sans" charset="0"/>
                  <a:ea typeface="IBM Plex Sans" charset="0"/>
                  <a:cs typeface="IBM Plex Sans" charset="0"/>
                </a:rPr>
                <a:t>2018 IBM Corporation</a:t>
              </a:r>
              <a:r>
                <a:rPr lang="en-US" sz="799" b="0" i="0" baseline="0" dirty="0">
                  <a:solidFill>
                    <a:schemeClr val="tx1">
                      <a:alpha val="60000"/>
                    </a:schemeClr>
                  </a:solidFill>
                  <a:latin typeface="IBM Plex Sans" charset="0"/>
                  <a:ea typeface="IBM Plex Sans" charset="0"/>
                  <a:cs typeface="IBM Plex Sans" charset="0"/>
                </a:rPr>
                <a:t>              </a:t>
              </a:r>
              <a:r>
                <a:rPr lang="en-US" sz="799" b="0" i="0" dirty="0">
                  <a:solidFill>
                    <a:schemeClr val="tx1">
                      <a:alpha val="60000"/>
                    </a:schemeClr>
                  </a:solidFill>
                  <a:latin typeface="IBM Plex Sans" charset="0"/>
                  <a:ea typeface="IBM Plex Sans" charset="0"/>
                  <a:cs typeface="IBM Plex Sans" charset="0"/>
                </a:rPr>
                <a:t> </a:t>
              </a:r>
            </a:p>
          </p:txBody>
        </p:sp>
        <p:sp>
          <p:nvSpPr>
            <p:cNvPr id="16"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tx1">
                      <a:alpha val="60000"/>
                    </a:schemeClr>
                  </a:solidFill>
                  <a:latin typeface="IBM Plex Sans" charset="0"/>
                  <a:ea typeface="IBM Plex Sans" charset="0"/>
                  <a:cs typeface="IBM Plex Sans" charset="0"/>
                </a:rPr>
                <a:t> </a:t>
              </a:r>
              <a:fld id="{7C9968D1-C8E5-4FE3-AED4-7D4518C301B3}" type="datetime3">
                <a:rPr lang="en-US" sz="799" b="0" i="0" smtClean="0">
                  <a:solidFill>
                    <a:schemeClr val="tx1">
                      <a:alpha val="60000"/>
                    </a:schemeClr>
                  </a:solidFill>
                  <a:latin typeface="IBM Plex Sans" charset="0"/>
                  <a:ea typeface="IBM Plex Sans" charset="0"/>
                  <a:cs typeface="IBM Plex Sans" charset="0"/>
                </a:rPr>
                <a:pPr marL="0" indent="0" fontAlgn="auto">
                  <a:spcBef>
                    <a:spcPts val="0"/>
                  </a:spcBef>
                  <a:spcAft>
                    <a:spcPts val="0"/>
                  </a:spcAft>
                  <a:tabLst/>
                  <a:defRPr/>
                </a:pPr>
                <a:t>30 April 2018</a:t>
              </a:fld>
              <a:endParaRPr lang="en-US" sz="799" b="0" i="0" dirty="0">
                <a:solidFill>
                  <a:schemeClr val="tx1">
                    <a:alpha val="60000"/>
                  </a:schemeClr>
                </a:solidFill>
                <a:latin typeface="IBM Plex Sans" charset="0"/>
                <a:ea typeface="IBM Plex Sans" charset="0"/>
                <a:cs typeface="IBM Plex Sans" charset="0"/>
              </a:endParaRPr>
            </a:p>
          </p:txBody>
        </p:sp>
      </p:grpSp>
      <p:sp>
        <p:nvSpPr>
          <p:cNvPr id="18"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tx1"/>
                </a:solidFill>
                <a:latin typeface="IBM Plex Sans" charset="0"/>
                <a:ea typeface="IBM Plex Sans" charset="0"/>
                <a:cs typeface="IBM Plex Sans" charset="0"/>
              </a:rPr>
              <a:pPr algn="l"/>
              <a:t>‹#›</a:t>
            </a:fld>
            <a:endParaRPr lang="en-US" sz="800" b="0" i="0" dirty="0">
              <a:solidFill>
                <a:schemeClr val="tx1"/>
              </a:solidFill>
              <a:latin typeface="IBM Plex Sans" charset="0"/>
              <a:ea typeface="IBM Plex Sans" charset="0"/>
              <a:cs typeface="IBM Plex Sans" charset="0"/>
            </a:endParaRPr>
          </a:p>
        </p:txBody>
      </p:sp>
      <p:sp>
        <p:nvSpPr>
          <p:cNvPr id="19" name="Content Placeholder 2"/>
          <p:cNvSpPr>
            <a:spLocks noGrp="1"/>
          </p:cNvSpPr>
          <p:nvPr>
            <p:ph idx="10"/>
          </p:nvPr>
        </p:nvSpPr>
        <p:spPr>
          <a:xfrm>
            <a:off x="74676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20" name="Content Placeholder 2"/>
          <p:cNvSpPr>
            <a:spLocks noGrp="1"/>
          </p:cNvSpPr>
          <p:nvPr>
            <p:ph idx="12"/>
          </p:nvPr>
        </p:nvSpPr>
        <p:spPr>
          <a:xfrm>
            <a:off x="3962400" y="2057400"/>
            <a:ext cx="3200400" cy="52578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10_Title and Content">
    <p:spTree>
      <p:nvGrpSpPr>
        <p:cNvPr id="1" name=""/>
        <p:cNvGrpSpPr/>
        <p:nvPr/>
      </p:nvGrpSpPr>
      <p:grpSpPr>
        <a:xfrm>
          <a:off x="0" y="0"/>
          <a:ext cx="0" cy="0"/>
          <a:chOff x="0" y="0"/>
          <a:chExt cx="0" cy="0"/>
        </a:xfrm>
      </p:grpSpPr>
      <p:sp>
        <p:nvSpPr>
          <p:cNvPr id="4" name="Rectangle 3"/>
          <p:cNvSpPr/>
          <p:nvPr userDrawn="1"/>
        </p:nvSpPr>
        <p:spPr>
          <a:xfrm>
            <a:off x="7315200" y="0"/>
            <a:ext cx="731520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p:txBody>
          <a:bodyPr>
            <a:noAutofit/>
          </a:bodyPr>
          <a:lstStyle/>
          <a:p>
            <a:r>
              <a:rPr lang="en-US" dirty="0"/>
              <a:t>Click to edit Master 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4" y="7818135"/>
            <a:ext cx="566118" cy="228600"/>
          </a:xfrm>
          <a:prstGeom prst="rect">
            <a:avLst/>
          </a:prstGeom>
        </p:spPr>
      </p:pic>
      <p:sp>
        <p:nvSpPr>
          <p:cNvPr id="9" name="Text Placeholder 23"/>
          <p:cNvSpPr>
            <a:spLocks noGrp="1"/>
          </p:cNvSpPr>
          <p:nvPr>
            <p:ph type="body" sz="quarter" idx="14" hasCustomPrompt="1"/>
          </p:nvPr>
        </p:nvSpPr>
        <p:spPr>
          <a:xfrm>
            <a:off x="457200" y="7342632"/>
            <a:ext cx="6583680" cy="457200"/>
          </a:xfrm>
          <a:prstGeom prst="rect">
            <a:avLst/>
          </a:prstGeom>
        </p:spPr>
        <p:txBody>
          <a:bodyPr vert="horz" lIns="0" tIns="0" rIns="0" bIns="0" rtlCol="0" anchor="b">
            <a:noAutofit/>
          </a:bodyPr>
          <a:lstStyle>
            <a:lvl1pPr>
              <a:defRPr lang="en-US" sz="800" dirty="0" smtClean="0">
                <a:solidFill>
                  <a:schemeClr val="tx1">
                    <a:alpha val="70000"/>
                  </a:schemeClr>
                </a:solidFill>
              </a:defRPr>
            </a:lvl1pPr>
          </a:lstStyle>
          <a:p>
            <a:pPr lvl="0"/>
            <a:r>
              <a:rPr lang="en-US" dirty="0"/>
              <a:t>Source: Edit source here</a:t>
            </a:r>
          </a:p>
        </p:txBody>
      </p:sp>
      <p:sp>
        <p:nvSpPr>
          <p:cNvPr id="10" name="Text Placeholder 4"/>
          <p:cNvSpPr>
            <a:spLocks noGrp="1"/>
          </p:cNvSpPr>
          <p:nvPr>
            <p:ph type="body" sz="quarter" idx="11"/>
          </p:nvPr>
        </p:nvSpPr>
        <p:spPr>
          <a:xfrm>
            <a:off x="457200" y="265176"/>
            <a:ext cx="6583680" cy="274320"/>
          </a:xfrm>
        </p:spPr>
        <p:txBody>
          <a:bodyPr lIns="0" tIns="0" r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3" name="Content Placeholder 2"/>
          <p:cNvSpPr>
            <a:spLocks noGrp="1"/>
          </p:cNvSpPr>
          <p:nvPr>
            <p:ph idx="1"/>
          </p:nvPr>
        </p:nvSpPr>
        <p:spPr>
          <a:xfrm>
            <a:off x="454858" y="2057400"/>
            <a:ext cx="6583680" cy="52578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4" name="Content Placeholder 2"/>
          <p:cNvSpPr>
            <a:spLocks noGrp="1"/>
          </p:cNvSpPr>
          <p:nvPr>
            <p:ph idx="13"/>
          </p:nvPr>
        </p:nvSpPr>
        <p:spPr>
          <a:xfrm>
            <a:off x="7589520" y="2057400"/>
            <a:ext cx="6583680" cy="52578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Rectangle 3"/>
          <p:cNvSpPr/>
          <p:nvPr userDrawn="1"/>
        </p:nvSpPr>
        <p:spPr>
          <a:xfrm>
            <a:off x="7315200" y="0"/>
            <a:ext cx="7315200"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p:txBody>
          <a:bodyPr>
            <a:noAutofit/>
          </a:bodyPr>
          <a:lstStyle/>
          <a:p>
            <a:r>
              <a:rPr lang="en-US" dirty="0"/>
              <a:t>Click to edit Master 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5" y="7818135"/>
            <a:ext cx="566116" cy="228600"/>
          </a:xfrm>
          <a:prstGeom prst="rect">
            <a:avLst/>
          </a:prstGeom>
        </p:spPr>
      </p:pic>
      <p:sp>
        <p:nvSpPr>
          <p:cNvPr id="9" name="Text Placeholder 23"/>
          <p:cNvSpPr>
            <a:spLocks noGrp="1"/>
          </p:cNvSpPr>
          <p:nvPr>
            <p:ph type="body" sz="quarter" idx="14" hasCustomPrompt="1"/>
          </p:nvPr>
        </p:nvSpPr>
        <p:spPr>
          <a:xfrm>
            <a:off x="457200" y="7342632"/>
            <a:ext cx="6583680" cy="457200"/>
          </a:xfrm>
          <a:prstGeom prst="rect">
            <a:avLst/>
          </a:prstGeom>
        </p:spPr>
        <p:txBody>
          <a:bodyPr vert="horz" lIns="0" tIns="0" rIns="0" bIns="0" rtlCol="0" anchor="b">
            <a:noAutofit/>
          </a:bodyPr>
          <a:lstStyle>
            <a:lvl1pPr>
              <a:defRPr lang="en-US" sz="800" dirty="0" smtClean="0">
                <a:solidFill>
                  <a:schemeClr val="tx1">
                    <a:alpha val="70000"/>
                  </a:schemeClr>
                </a:solidFill>
              </a:defRPr>
            </a:lvl1pPr>
          </a:lstStyle>
          <a:p>
            <a:pPr lvl="0"/>
            <a:r>
              <a:rPr lang="en-US" dirty="0"/>
              <a:t>Source: Edit source here</a:t>
            </a:r>
          </a:p>
        </p:txBody>
      </p:sp>
      <p:sp>
        <p:nvSpPr>
          <p:cNvPr id="11" name="Text Placeholder 4"/>
          <p:cNvSpPr>
            <a:spLocks noGrp="1"/>
          </p:cNvSpPr>
          <p:nvPr>
            <p:ph type="body" sz="quarter" idx="11"/>
          </p:nvPr>
        </p:nvSpPr>
        <p:spPr>
          <a:xfrm>
            <a:off x="457200" y="265176"/>
            <a:ext cx="6583680" cy="274320"/>
          </a:xfrm>
        </p:spPr>
        <p:txBody>
          <a:bodyPr lIns="0" tIns="0" r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3" name="Content Placeholder 2"/>
          <p:cNvSpPr>
            <a:spLocks noGrp="1"/>
          </p:cNvSpPr>
          <p:nvPr>
            <p:ph idx="1"/>
          </p:nvPr>
        </p:nvSpPr>
        <p:spPr>
          <a:xfrm>
            <a:off x="454858" y="2057400"/>
            <a:ext cx="6583680" cy="52578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4" name="Content Placeholder 2"/>
          <p:cNvSpPr>
            <a:spLocks noGrp="1"/>
          </p:cNvSpPr>
          <p:nvPr>
            <p:ph idx="13"/>
          </p:nvPr>
        </p:nvSpPr>
        <p:spPr>
          <a:xfrm>
            <a:off x="7589520" y="2057400"/>
            <a:ext cx="6583680" cy="5257800"/>
          </a:xfrm>
        </p:spPr>
        <p:txBody>
          <a:bodyPr lIns="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Rectangle 3"/>
          <p:cNvSpPr/>
          <p:nvPr userDrawn="1"/>
        </p:nvSpPr>
        <p:spPr>
          <a:xfrm>
            <a:off x="7315200" y="0"/>
            <a:ext cx="7315200" cy="822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p:txBody>
          <a:bodyPr>
            <a:noAutofit/>
          </a:bodyPr>
          <a:lstStyle/>
          <a:p>
            <a:r>
              <a:rPr lang="en-US" dirty="0"/>
              <a:t>Click to edit Master title style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06824" y="7818135"/>
            <a:ext cx="566118" cy="228601"/>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6825" y="7818135"/>
            <a:ext cx="566116" cy="228600"/>
          </a:xfrm>
          <a:prstGeom prst="rect">
            <a:avLst/>
          </a:prstGeom>
        </p:spPr>
      </p:pic>
      <p:sp>
        <p:nvSpPr>
          <p:cNvPr id="11" name="Text Placeholder 4"/>
          <p:cNvSpPr>
            <a:spLocks noGrp="1"/>
          </p:cNvSpPr>
          <p:nvPr>
            <p:ph type="body" sz="quarter" idx="11"/>
          </p:nvPr>
        </p:nvSpPr>
        <p:spPr>
          <a:xfrm>
            <a:off x="457200" y="265176"/>
            <a:ext cx="6583680" cy="274320"/>
          </a:xfrm>
        </p:spPr>
        <p:txBody>
          <a:bodyPr lIns="0" tIns="0" r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4" name="Content Placeholder 2"/>
          <p:cNvSpPr>
            <a:spLocks noGrp="1"/>
          </p:cNvSpPr>
          <p:nvPr>
            <p:ph idx="1"/>
          </p:nvPr>
        </p:nvSpPr>
        <p:spPr>
          <a:xfrm>
            <a:off x="454858" y="2057400"/>
            <a:ext cx="6583680" cy="52578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5" name="Content Placeholder 2"/>
          <p:cNvSpPr>
            <a:spLocks noGrp="1"/>
          </p:cNvSpPr>
          <p:nvPr>
            <p:ph idx="13"/>
          </p:nvPr>
        </p:nvSpPr>
        <p:spPr>
          <a:xfrm>
            <a:off x="7589520" y="2057400"/>
            <a:ext cx="6583680" cy="5257800"/>
          </a:xfrm>
        </p:spPr>
        <p:txBody>
          <a:bodyPr lIns="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2" name="Text Placeholder 23"/>
          <p:cNvSpPr>
            <a:spLocks noGrp="1"/>
          </p:cNvSpPr>
          <p:nvPr>
            <p:ph type="body" sz="quarter" idx="14" hasCustomPrompt="1"/>
          </p:nvPr>
        </p:nvSpPr>
        <p:spPr>
          <a:xfrm>
            <a:off x="457200" y="7342632"/>
            <a:ext cx="6583680" cy="457200"/>
          </a:xfrm>
          <a:prstGeom prst="rect">
            <a:avLst/>
          </a:prstGeom>
        </p:spPr>
        <p:txBody>
          <a:bodyPr vert="horz" lIns="0" tIns="0" rIns="0" bIns="0" rtlCol="0" anchor="b">
            <a:noAutofit/>
          </a:bodyPr>
          <a:lstStyle>
            <a:lvl1pPr>
              <a:defRPr lang="en-US" sz="800" dirty="0" smtClean="0">
                <a:solidFill>
                  <a:schemeClr val="tx1">
                    <a:alpha val="70000"/>
                  </a:schemeClr>
                </a:solidFill>
              </a:defRPr>
            </a:lvl1pPr>
          </a:lstStyle>
          <a:p>
            <a:pPr lvl="0"/>
            <a:r>
              <a:rPr lang="en-US" dirty="0"/>
              <a:t>Source: Edit source here</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1_Title and Content">
    <p:spTree>
      <p:nvGrpSpPr>
        <p:cNvPr id="1" name=""/>
        <p:cNvGrpSpPr/>
        <p:nvPr/>
      </p:nvGrpSpPr>
      <p:grpSpPr>
        <a:xfrm>
          <a:off x="0" y="0"/>
          <a:ext cx="0" cy="0"/>
          <a:chOff x="0" y="0"/>
          <a:chExt cx="0" cy="0"/>
        </a:xfrm>
      </p:grpSpPr>
      <p:sp>
        <p:nvSpPr>
          <p:cNvPr id="10" name="Content Placeholder 4"/>
          <p:cNvSpPr>
            <a:spLocks noGrp="1"/>
          </p:cNvSpPr>
          <p:nvPr>
            <p:ph sz="quarter" idx="18"/>
          </p:nvPr>
        </p:nvSpPr>
        <p:spPr>
          <a:xfrm>
            <a:off x="0" y="4114800"/>
            <a:ext cx="3657600" cy="4114800"/>
          </a:xfrm>
          <a:prstGeom prst="rect">
            <a:avLst/>
          </a:prstGeom>
          <a:solidFill>
            <a:schemeClr val="bg2"/>
          </a:solidFill>
        </p:spPr>
        <p:txBody>
          <a:bodyPr lIns="457200" tIns="228600" rIns="228600" bIns="228600"/>
          <a:lstStyle>
            <a:lvl1pPr marL="0" indent="0">
              <a:spcBef>
                <a:spcPts val="600"/>
              </a:spcBef>
              <a:defRPr sz="2000" b="0" i="0">
                <a:solidFill>
                  <a:schemeClr val="tx1"/>
                </a:solidFill>
                <a:latin typeface="+mn-lt"/>
                <a:ea typeface="IBM Plex Sans" charset="0"/>
                <a:cs typeface="IBM Plex Sans"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 name="Title 5"/>
          <p:cNvSpPr txBox="1">
            <a:spLocks/>
          </p:cNvSpPr>
          <p:nvPr userDrawn="1"/>
        </p:nvSpPr>
        <p:spPr>
          <a:xfrm>
            <a:off x="0" y="0"/>
            <a:ext cx="7315200" cy="4114800"/>
          </a:xfrm>
          <a:prstGeom prst="rect">
            <a:avLst/>
          </a:prstGeom>
          <a:solidFill>
            <a:schemeClr val="accent2"/>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b="0" i="0" dirty="0">
              <a:latin typeface="+mn-lt"/>
            </a:endParaRPr>
          </a:p>
        </p:txBody>
      </p:sp>
      <p:sp>
        <p:nvSpPr>
          <p:cNvPr id="2" name="Title 1"/>
          <p:cNvSpPr>
            <a:spLocks noGrp="1"/>
          </p:cNvSpPr>
          <p:nvPr>
            <p:ph type="title"/>
          </p:nvPr>
        </p:nvSpPr>
        <p:spPr>
          <a:xfrm>
            <a:off x="457200" y="685800"/>
            <a:ext cx="6583680" cy="2743200"/>
          </a:xfrm>
        </p:spPr>
        <p:txBody>
          <a:bodyPr>
            <a:noAutofit/>
          </a:bodyPr>
          <a:lstStyle>
            <a:lvl1pPr>
              <a:spcBef>
                <a:spcPts val="600"/>
              </a:spcBef>
              <a:defRPr>
                <a:latin typeface="+mj-lt"/>
              </a:defRPr>
            </a:lvl1pPr>
          </a:lstStyle>
          <a:p>
            <a:r>
              <a:rPr lang="en-US" dirty="0"/>
              <a:t>Click to edit Master title style</a:t>
            </a:r>
          </a:p>
        </p:txBody>
      </p:sp>
      <p:sp>
        <p:nvSpPr>
          <p:cNvPr id="5" name="Text Placeholder 4"/>
          <p:cNvSpPr>
            <a:spLocks noGrp="1"/>
          </p:cNvSpPr>
          <p:nvPr>
            <p:ph type="body" sz="quarter" idx="11"/>
          </p:nvPr>
        </p:nvSpPr>
        <p:spPr>
          <a:xfrm>
            <a:off x="457200" y="265176"/>
            <a:ext cx="6583680" cy="274320"/>
          </a:xfrm>
          <a:prstGeom prst="rect">
            <a:avLst/>
          </a:prstGeom>
        </p:spPr>
        <p:txBody>
          <a:bodyPr lIns="0" tIns="0" rIns="0" bIns="0">
            <a:noAutofit/>
          </a:bodyPr>
          <a:lstStyle>
            <a:lvl1pPr marL="0" indent="0">
              <a:tabLst/>
              <a:defRPr sz="1600" b="0" i="0">
                <a:solidFill>
                  <a:schemeClr val="accent1">
                    <a:lumMod val="40000"/>
                    <a:lumOff val="60000"/>
                  </a:schemeClr>
                </a:solidFill>
                <a:latin typeface="+mn-lt"/>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8" name="Content Placeholder 9"/>
          <p:cNvSpPr>
            <a:spLocks noGrp="1"/>
          </p:cNvSpPr>
          <p:nvPr>
            <p:ph sz="quarter" idx="16"/>
          </p:nvPr>
        </p:nvSpPr>
        <p:spPr>
          <a:xfrm>
            <a:off x="7315200" y="0"/>
            <a:ext cx="3657600" cy="4114800"/>
          </a:xfrm>
          <a:prstGeom prst="rect">
            <a:avLst/>
          </a:prstGeom>
          <a:noFill/>
        </p:spPr>
        <p:txBody>
          <a:bodyPr lIns="228600" tIns="228600" rIns="228600" bIns="228600"/>
          <a:lstStyle>
            <a:lvl1pPr marL="0" indent="0">
              <a:spcBef>
                <a:spcPts val="600"/>
              </a:spcBef>
              <a:defRPr sz="2000" b="0" i="0">
                <a:solidFill>
                  <a:schemeClr val="bg2"/>
                </a:solidFill>
                <a:latin typeface="+mn-lt"/>
                <a:ea typeface="IBM Plex Sans" charset="0"/>
                <a:cs typeface="IBM Plex Sans" charset="0"/>
              </a:defRPr>
            </a:lvl1pPr>
          </a:lstStyle>
          <a:p>
            <a:pPr lvl="0"/>
            <a:r>
              <a:rPr lang="en-US" dirty="0"/>
              <a:t>Click to edit Master text styles</a:t>
            </a:r>
          </a:p>
        </p:txBody>
      </p:sp>
      <p:sp>
        <p:nvSpPr>
          <p:cNvPr id="9" name="Content Placeholder 7"/>
          <p:cNvSpPr>
            <a:spLocks noGrp="1"/>
          </p:cNvSpPr>
          <p:nvPr>
            <p:ph sz="quarter" idx="15"/>
          </p:nvPr>
        </p:nvSpPr>
        <p:spPr>
          <a:xfrm>
            <a:off x="10972800" y="0"/>
            <a:ext cx="3657600" cy="4114800"/>
          </a:xfrm>
          <a:prstGeom prst="rect">
            <a:avLst/>
          </a:prstGeom>
          <a:solidFill>
            <a:schemeClr val="bg2"/>
          </a:solidFill>
        </p:spPr>
        <p:txBody>
          <a:bodyPr lIns="228600" tIns="228600" rIns="228600" bIns="228600"/>
          <a:lstStyle>
            <a:lvl1pPr marL="0" indent="0">
              <a:spcBef>
                <a:spcPts val="600"/>
              </a:spcBef>
              <a:defRPr sz="2000" b="0" i="0">
                <a:solidFill>
                  <a:schemeClr val="tx1"/>
                </a:solidFill>
                <a:latin typeface="+mn-lt"/>
                <a:ea typeface="IBM Plex Sans" charset="0"/>
                <a:cs typeface="IBM Plex Sans" charset="0"/>
              </a:defRPr>
            </a:lvl1pPr>
          </a:lstStyle>
          <a:p>
            <a:pPr lvl="0"/>
            <a:r>
              <a:rPr lang="en-US" dirty="0"/>
              <a:t>Click to edit Master text styles</a:t>
            </a:r>
          </a:p>
        </p:txBody>
      </p:sp>
      <p:sp>
        <p:nvSpPr>
          <p:cNvPr id="11" name="Content Placeholder 13"/>
          <p:cNvSpPr>
            <a:spLocks noGrp="1"/>
          </p:cNvSpPr>
          <p:nvPr>
            <p:ph sz="quarter" idx="17"/>
          </p:nvPr>
        </p:nvSpPr>
        <p:spPr>
          <a:xfrm>
            <a:off x="10972800" y="4114800"/>
            <a:ext cx="3657600" cy="4114800"/>
          </a:xfrm>
          <a:prstGeom prst="rect">
            <a:avLst/>
          </a:prstGeom>
          <a:solidFill>
            <a:schemeClr val="tx1"/>
          </a:solidFill>
        </p:spPr>
        <p:txBody>
          <a:bodyPr lIns="228600" tIns="228600" rIns="228600" bIns="228600"/>
          <a:lstStyle>
            <a:lvl1pPr marL="0" indent="0">
              <a:spcBef>
                <a:spcPts val="600"/>
              </a:spcBef>
              <a:defRPr sz="2000" b="0" i="0">
                <a:solidFill>
                  <a:schemeClr val="bg2"/>
                </a:solidFill>
                <a:latin typeface="+mn-lt"/>
                <a:ea typeface="IBM Plex Sans" charset="0"/>
                <a:cs typeface="IBM Plex Sans" charset="0"/>
              </a:defRPr>
            </a:lvl1pPr>
          </a:lstStyle>
          <a:p>
            <a:pPr lvl="0"/>
            <a:r>
              <a:rPr lang="en-US" dirty="0"/>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2" y="7818143"/>
            <a:ext cx="566118" cy="228601"/>
          </a:xfrm>
          <a:prstGeom prst="rect">
            <a:avLst/>
          </a:prstGeom>
        </p:spPr>
      </p:pic>
      <p:sp>
        <p:nvSpPr>
          <p:cNvPr id="19" name="Content Placeholder 9"/>
          <p:cNvSpPr>
            <a:spLocks noGrp="1"/>
          </p:cNvSpPr>
          <p:nvPr>
            <p:ph sz="quarter" idx="19"/>
          </p:nvPr>
        </p:nvSpPr>
        <p:spPr>
          <a:xfrm>
            <a:off x="3657600" y="4114800"/>
            <a:ext cx="3657600" cy="4114800"/>
          </a:xfrm>
          <a:prstGeom prst="rect">
            <a:avLst/>
          </a:prstGeom>
          <a:noFill/>
        </p:spPr>
        <p:txBody>
          <a:bodyPr lIns="228600" tIns="228600" rIns="228600" bIns="228600"/>
          <a:lstStyle>
            <a:lvl1pPr marL="0" indent="0">
              <a:spcBef>
                <a:spcPts val="600"/>
              </a:spcBef>
              <a:defRPr sz="2000" b="0" i="0">
                <a:solidFill>
                  <a:schemeClr val="bg2"/>
                </a:solidFill>
                <a:latin typeface="+mn-lt"/>
                <a:ea typeface="IBM Plex Sans" charset="0"/>
                <a:cs typeface="IBM Plex Sans" charset="0"/>
              </a:defRPr>
            </a:lvl1pPr>
          </a:lstStyle>
          <a:p>
            <a:pPr lvl="0"/>
            <a:r>
              <a:rPr lang="en-US" dirty="0"/>
              <a:t>Click to edit Master text styles</a:t>
            </a:r>
          </a:p>
        </p:txBody>
      </p:sp>
      <p:sp>
        <p:nvSpPr>
          <p:cNvPr id="21" name="Content Placeholder 7"/>
          <p:cNvSpPr>
            <a:spLocks noGrp="1"/>
          </p:cNvSpPr>
          <p:nvPr>
            <p:ph sz="quarter" idx="20"/>
          </p:nvPr>
        </p:nvSpPr>
        <p:spPr>
          <a:xfrm>
            <a:off x="7315200" y="4114800"/>
            <a:ext cx="3657600" cy="4114800"/>
          </a:xfrm>
          <a:prstGeom prst="rect">
            <a:avLst/>
          </a:prstGeom>
          <a:solidFill>
            <a:schemeClr val="bg2"/>
          </a:solidFill>
        </p:spPr>
        <p:txBody>
          <a:bodyPr lIns="228600" tIns="228600" rIns="228600" bIns="228600"/>
          <a:lstStyle>
            <a:lvl1pPr marL="0" indent="0">
              <a:spcBef>
                <a:spcPts val="600"/>
              </a:spcBef>
              <a:defRPr sz="2000" b="0" i="0">
                <a:solidFill>
                  <a:schemeClr val="tx1"/>
                </a:solidFill>
                <a:latin typeface="+mn-lt"/>
                <a:ea typeface="IBM Plex Sans" charset="0"/>
                <a:cs typeface="IBM Plex Sans" charset="0"/>
              </a:defRPr>
            </a:lvl1pPr>
          </a:lstStyle>
          <a:p>
            <a:pPr lvl="0"/>
            <a:r>
              <a:rPr lang="en-US" dirty="0"/>
              <a:t>Click to edit Master text styles</a:t>
            </a:r>
          </a:p>
        </p:txBody>
      </p:sp>
      <p:grpSp>
        <p:nvGrpSpPr>
          <p:cNvPr id="14" name="Group 13"/>
          <p:cNvGrpSpPr/>
          <p:nvPr userDrawn="1"/>
        </p:nvGrpSpPr>
        <p:grpSpPr>
          <a:xfrm>
            <a:off x="914400" y="7899655"/>
            <a:ext cx="2713350" cy="220571"/>
            <a:chOff x="914400" y="7899655"/>
            <a:chExt cx="2713350" cy="220571"/>
          </a:xfrm>
        </p:grpSpPr>
        <p:sp>
          <p:nvSpPr>
            <p:cNvPr id="15"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mn-lt"/>
                  <a:ea typeface="IBM Plex Sans" charset="0"/>
                  <a:cs typeface="IBM Plex Sans" charset="0"/>
                </a:rPr>
                <a:t>©</a:t>
              </a:r>
              <a:r>
                <a:rPr lang="en-US" sz="400" b="0" i="0" dirty="0">
                  <a:solidFill>
                    <a:schemeClr val="tx1">
                      <a:alpha val="60000"/>
                    </a:schemeClr>
                  </a:solidFill>
                  <a:latin typeface="+mn-lt"/>
                  <a:ea typeface="IBM Plex Sans" charset="0"/>
                  <a:cs typeface="IBM Plex Sans" charset="0"/>
                </a:rPr>
                <a:t> </a:t>
              </a:r>
              <a:r>
                <a:rPr lang="en-US" sz="799" b="0" i="0" dirty="0">
                  <a:solidFill>
                    <a:schemeClr val="tx1">
                      <a:alpha val="60000"/>
                    </a:schemeClr>
                  </a:solidFill>
                  <a:latin typeface="+mn-lt"/>
                  <a:ea typeface="IBM Plex Sans" charset="0"/>
                  <a:cs typeface="IBM Plex Sans" charset="0"/>
                </a:rPr>
                <a:t>2018 IBM Corporation</a:t>
              </a:r>
              <a:r>
                <a:rPr lang="en-US" sz="799" b="0" i="0" baseline="0" dirty="0">
                  <a:solidFill>
                    <a:schemeClr val="tx1">
                      <a:alpha val="60000"/>
                    </a:schemeClr>
                  </a:solidFill>
                  <a:latin typeface="+mn-lt"/>
                  <a:ea typeface="IBM Plex Sans" charset="0"/>
                  <a:cs typeface="IBM Plex Sans" charset="0"/>
                </a:rPr>
                <a:t>              </a:t>
              </a:r>
              <a:r>
                <a:rPr lang="en-US" sz="799" b="0" i="0" dirty="0">
                  <a:solidFill>
                    <a:schemeClr val="tx1">
                      <a:alpha val="60000"/>
                    </a:schemeClr>
                  </a:solidFill>
                  <a:latin typeface="+mn-lt"/>
                  <a:ea typeface="IBM Plex Sans" charset="0"/>
                  <a:cs typeface="IBM Plex Sans" charset="0"/>
                </a:rPr>
                <a:t> </a:t>
              </a:r>
            </a:p>
          </p:txBody>
        </p:sp>
        <p:sp>
          <p:nvSpPr>
            <p:cNvPr id="16"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tx1">
                      <a:alpha val="60000"/>
                    </a:schemeClr>
                  </a:solidFill>
                  <a:latin typeface="+mn-lt"/>
                  <a:ea typeface="IBM Plex Sans" charset="0"/>
                  <a:cs typeface="IBM Plex Sans" charset="0"/>
                </a:rPr>
                <a:t> </a:t>
              </a:r>
              <a:fld id="{7C9968D1-C8E5-4FE3-AED4-7D4518C301B3}" type="datetime3">
                <a:rPr lang="en-US" sz="799" b="0" i="0" smtClean="0">
                  <a:solidFill>
                    <a:schemeClr val="tx1">
                      <a:alpha val="60000"/>
                    </a:schemeClr>
                  </a:solidFill>
                  <a:latin typeface="+mn-lt"/>
                  <a:ea typeface="IBM Plex Sans" charset="0"/>
                  <a:cs typeface="IBM Plex Sans" charset="0"/>
                </a:rPr>
                <a:pPr marL="0" indent="0" fontAlgn="auto">
                  <a:spcBef>
                    <a:spcPts val="0"/>
                  </a:spcBef>
                  <a:spcAft>
                    <a:spcPts val="0"/>
                  </a:spcAft>
                  <a:tabLst/>
                  <a:defRPr/>
                </a:pPr>
                <a:t>30 April 2018</a:t>
              </a:fld>
              <a:endParaRPr lang="en-US" sz="799" b="0" i="0" dirty="0">
                <a:solidFill>
                  <a:schemeClr val="tx1">
                    <a:alpha val="60000"/>
                  </a:schemeClr>
                </a:solidFill>
                <a:latin typeface="+mn-lt"/>
                <a:ea typeface="IBM Plex Sans" charset="0"/>
                <a:cs typeface="IBM Plex Sans" charset="0"/>
              </a:endParaRPr>
            </a:p>
          </p:txBody>
        </p:sp>
      </p:grpSp>
      <p:sp>
        <p:nvSpPr>
          <p:cNvPr id="22"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tx1"/>
                </a:solidFill>
                <a:latin typeface="+mn-lt"/>
                <a:ea typeface="IBM Plex Sans" charset="0"/>
                <a:cs typeface="IBM Plex Sans" charset="0"/>
              </a:rPr>
              <a:pPr algn="l"/>
              <a:t>‹#›</a:t>
            </a:fld>
            <a:endParaRPr lang="en-US" sz="800" b="0" i="0" dirty="0">
              <a:solidFill>
                <a:schemeClr val="tx1"/>
              </a:solidFill>
              <a:latin typeface="+mn-lt"/>
              <a:ea typeface="IBM Plex Sans" charset="0"/>
              <a:cs typeface="IBM Plex Sans" charset="0"/>
            </a:endParaRPr>
          </a:p>
        </p:txBody>
      </p:sp>
      <p:sp>
        <p:nvSpPr>
          <p:cNvPr id="20" name="Text Placeholder 23"/>
          <p:cNvSpPr>
            <a:spLocks noGrp="1"/>
          </p:cNvSpPr>
          <p:nvPr>
            <p:ph type="body" sz="quarter" idx="21" hasCustomPrompt="1"/>
          </p:nvPr>
        </p:nvSpPr>
        <p:spPr>
          <a:xfrm>
            <a:off x="457200" y="7342632"/>
            <a:ext cx="3017520" cy="457200"/>
          </a:xfrm>
          <a:prstGeom prst="rect">
            <a:avLst/>
          </a:prstGeom>
        </p:spPr>
        <p:txBody>
          <a:bodyPr lIns="0" tIns="0" rIns="0" bIns="0" anchor="b"/>
          <a:lstStyle>
            <a:lvl1pPr>
              <a:defRPr lang="en-US" sz="800" dirty="0" smtClean="0">
                <a:solidFill>
                  <a:schemeClr val="tx1">
                    <a:alpha val="70000"/>
                  </a:schemeClr>
                </a:solidFill>
                <a:latin typeface="+mn-lt"/>
                <a:ea typeface="IBM Plex Sans" charset="0"/>
                <a:cs typeface="IBM Plex Sans" charset="0"/>
              </a:defRPr>
            </a:lvl1pPr>
          </a:lstStyle>
          <a:p>
            <a:pPr marL="0" lvl="0">
              <a:tabLst/>
            </a:pPr>
            <a:r>
              <a:rPr lang="en-US" dirty="0"/>
              <a:t>Source: Edit source here</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798"/>
            <a:ext cx="6583680" cy="6629400"/>
          </a:xfrm>
        </p:spPr>
        <p:txBody>
          <a:bodyPr>
            <a:noAutofit/>
          </a:bodyPr>
          <a:lstStyle>
            <a:lvl1pPr>
              <a:spcBef>
                <a:spcPts val="600"/>
              </a:spcBef>
              <a:defRPr>
                <a:latin typeface="+mj-lt"/>
                <a:ea typeface="IBM Plex Sans" charset="0"/>
                <a:cs typeface="IBM Plex Sans" charset="0"/>
              </a:defRPr>
            </a:lvl1pPr>
          </a:lstStyle>
          <a:p>
            <a:r>
              <a:rPr lang="en-US" dirty="0"/>
              <a:t>Click to edit Master title style</a:t>
            </a:r>
          </a:p>
        </p:txBody>
      </p:sp>
      <p:sp>
        <p:nvSpPr>
          <p:cNvPr id="5" name="Text Placeholder 4"/>
          <p:cNvSpPr>
            <a:spLocks noGrp="1"/>
          </p:cNvSpPr>
          <p:nvPr>
            <p:ph type="body" sz="quarter" idx="11"/>
          </p:nvPr>
        </p:nvSpPr>
        <p:spPr>
          <a:xfrm>
            <a:off x="457200" y="265176"/>
            <a:ext cx="6583680" cy="274320"/>
          </a:xfrm>
          <a:prstGeom prst="rect">
            <a:avLst/>
          </a:prstGeom>
        </p:spPr>
        <p:txBody>
          <a:bodyPr lIns="0" tIns="0" rIns="0" bIns="0">
            <a:noAutofit/>
          </a:bodyPr>
          <a:lstStyle>
            <a:lvl1pPr marL="0" indent="0">
              <a:tabLst/>
              <a:defRPr sz="1600" b="0" i="0">
                <a:solidFill>
                  <a:schemeClr val="accent1"/>
                </a:solidFill>
                <a:latin typeface="+mn-lt"/>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8" name="Content Placeholder 9"/>
          <p:cNvSpPr>
            <a:spLocks noGrp="1"/>
          </p:cNvSpPr>
          <p:nvPr>
            <p:ph sz="quarter" idx="16"/>
          </p:nvPr>
        </p:nvSpPr>
        <p:spPr>
          <a:xfrm>
            <a:off x="7315200" y="0"/>
            <a:ext cx="3657600" cy="4114800"/>
          </a:xfrm>
          <a:prstGeom prst="rect">
            <a:avLst/>
          </a:prstGeom>
          <a:solidFill>
            <a:schemeClr val="tx2">
              <a:lumMod val="50000"/>
            </a:schemeClr>
          </a:solidFill>
        </p:spPr>
        <p:txBody>
          <a:bodyPr lIns="228600" tIns="228600" rIns="228600" bIns="228600"/>
          <a:lstStyle>
            <a:lvl1pPr marL="0" indent="0">
              <a:spcBef>
                <a:spcPts val="600"/>
              </a:spcBef>
              <a:defRPr sz="2000" b="0" i="0">
                <a:solidFill>
                  <a:schemeClr val="bg2"/>
                </a:solidFill>
                <a:latin typeface="+mn-lt"/>
                <a:ea typeface="IBM Plex Sans" charset="0"/>
                <a:cs typeface="IBM Plex Sans" charset="0"/>
              </a:defRPr>
            </a:lvl1pPr>
          </a:lstStyle>
          <a:p>
            <a:pPr lvl="0"/>
            <a:r>
              <a:rPr lang="en-US" dirty="0"/>
              <a:t>Click to edit Master text styles</a:t>
            </a:r>
          </a:p>
        </p:txBody>
      </p:sp>
      <p:sp>
        <p:nvSpPr>
          <p:cNvPr id="9" name="Content Placeholder 7"/>
          <p:cNvSpPr>
            <a:spLocks noGrp="1"/>
          </p:cNvSpPr>
          <p:nvPr>
            <p:ph sz="quarter" idx="15"/>
          </p:nvPr>
        </p:nvSpPr>
        <p:spPr>
          <a:xfrm>
            <a:off x="10972800" y="0"/>
            <a:ext cx="3657600" cy="4114800"/>
          </a:xfrm>
          <a:prstGeom prst="rect">
            <a:avLst/>
          </a:prstGeom>
          <a:solidFill>
            <a:schemeClr val="tx1"/>
          </a:solidFill>
        </p:spPr>
        <p:txBody>
          <a:bodyPr lIns="228600" tIns="228600" rIns="228600" bIns="228600"/>
          <a:lstStyle>
            <a:lvl1pPr marL="0" indent="0">
              <a:spcBef>
                <a:spcPts val="600"/>
              </a:spcBef>
              <a:defRPr sz="2000" b="0" i="0">
                <a:solidFill>
                  <a:schemeClr val="bg2"/>
                </a:solidFill>
                <a:latin typeface="+mn-lt"/>
                <a:ea typeface="IBM Plex Sans" charset="0"/>
                <a:cs typeface="IBM Plex Sans" charset="0"/>
              </a:defRPr>
            </a:lvl1pPr>
          </a:lstStyle>
          <a:p>
            <a:pPr lvl="0"/>
            <a:r>
              <a:rPr lang="en-US" dirty="0"/>
              <a:t>Click to edit Master text styles</a:t>
            </a:r>
          </a:p>
        </p:txBody>
      </p:sp>
      <p:sp>
        <p:nvSpPr>
          <p:cNvPr id="11" name="Content Placeholder 13"/>
          <p:cNvSpPr>
            <a:spLocks noGrp="1"/>
          </p:cNvSpPr>
          <p:nvPr>
            <p:ph sz="quarter" idx="17"/>
          </p:nvPr>
        </p:nvSpPr>
        <p:spPr>
          <a:xfrm>
            <a:off x="7315200" y="4114800"/>
            <a:ext cx="7315200" cy="4114800"/>
          </a:xfrm>
          <a:prstGeom prst="rect">
            <a:avLst/>
          </a:prstGeom>
          <a:solidFill>
            <a:schemeClr val="accent3"/>
          </a:solidFill>
        </p:spPr>
        <p:txBody>
          <a:bodyPr lIns="228600" tIns="228600" rIns="228600" bIns="228600"/>
          <a:lstStyle>
            <a:lvl1pPr marL="0" indent="0">
              <a:spcBef>
                <a:spcPts val="600"/>
              </a:spcBef>
              <a:defRPr sz="2000" b="0" i="0">
                <a:solidFill>
                  <a:schemeClr val="bg2"/>
                </a:solidFill>
                <a:latin typeface="+mn-lt"/>
                <a:ea typeface="IBM Plex Sans" charset="0"/>
                <a:cs typeface="IBM Plex Sans" charset="0"/>
              </a:defRPr>
            </a:lvl1pPr>
          </a:lstStyle>
          <a:p>
            <a:pPr lvl="0"/>
            <a:r>
              <a:rPr lang="en-US" dirty="0"/>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2" y="7818143"/>
            <a:ext cx="566118" cy="228601"/>
          </a:xfrm>
          <a:prstGeom prst="rect">
            <a:avLst/>
          </a:prstGeom>
        </p:spPr>
      </p:pic>
      <p:sp>
        <p:nvSpPr>
          <p:cNvPr id="19" name="Text Placeholder 23"/>
          <p:cNvSpPr>
            <a:spLocks noGrp="1"/>
          </p:cNvSpPr>
          <p:nvPr>
            <p:ph type="body" sz="quarter" idx="14" hasCustomPrompt="1"/>
          </p:nvPr>
        </p:nvSpPr>
        <p:spPr>
          <a:xfrm>
            <a:off x="457200" y="7342632"/>
            <a:ext cx="6583680" cy="457200"/>
          </a:xfrm>
          <a:prstGeom prst="rect">
            <a:avLst/>
          </a:prstGeom>
        </p:spPr>
        <p:txBody>
          <a:bodyPr lIns="0" tIns="0" rIns="0" bIns="0" anchor="b"/>
          <a:lstStyle>
            <a:lvl1pPr marL="0" indent="0">
              <a:tabLst/>
              <a:defRPr sz="800" b="0" i="0">
                <a:solidFill>
                  <a:schemeClr val="bg2">
                    <a:alpha val="70000"/>
                  </a:schemeClr>
                </a:solidFill>
                <a:latin typeface="+mn-lt"/>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ver_small type_dark">
    <p:bg>
      <p:bgPr>
        <a:solidFill>
          <a:schemeClr val="accent2"/>
        </a:solidFill>
        <a:effectLst/>
      </p:bgPr>
    </p:bg>
    <p:spTree>
      <p:nvGrpSpPr>
        <p:cNvPr id="1" name=""/>
        <p:cNvGrpSpPr/>
        <p:nvPr/>
      </p:nvGrpSpPr>
      <p:grpSpPr>
        <a:xfrm>
          <a:off x="0" y="0"/>
          <a:ext cx="0" cy="0"/>
          <a:chOff x="0" y="0"/>
          <a:chExt cx="0" cy="0"/>
        </a:xfrm>
      </p:grpSpPr>
      <p:cxnSp>
        <p:nvCxnSpPr>
          <p:cNvPr id="15" name="Straight Connector 14"/>
          <p:cNvCxnSpPr/>
          <p:nvPr userDrawn="1"/>
        </p:nvCxnSpPr>
        <p:spPr>
          <a:xfrm>
            <a:off x="182880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365760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776472" y="7260336"/>
            <a:ext cx="2131024" cy="848563"/>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24560" y="7544257"/>
            <a:ext cx="570973" cy="230561"/>
          </a:xfrm>
          <a:prstGeom prst="rect">
            <a:avLst/>
          </a:prstGeom>
        </p:spPr>
      </p:pic>
      <p:cxnSp>
        <p:nvCxnSpPr>
          <p:cNvPr id="19" name="Straight Connector 18"/>
          <p:cNvCxnSpPr/>
          <p:nvPr userDrawn="1"/>
        </p:nvCxnSpPr>
        <p:spPr>
          <a:xfrm>
            <a:off x="59436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05156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36576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2" name="Title 10"/>
          <p:cNvSpPr>
            <a:spLocks noGrp="1"/>
          </p:cNvSpPr>
          <p:nvPr>
            <p:ph type="title"/>
          </p:nvPr>
        </p:nvSpPr>
        <p:spPr>
          <a:xfrm>
            <a:off x="4114800" y="410411"/>
            <a:ext cx="9829800" cy="1188720"/>
          </a:xfrm>
        </p:spPr>
        <p:txBody>
          <a:bodyPr>
            <a:noAutofit/>
          </a:bodyPr>
          <a:lstStyle>
            <a:lvl1pPr marL="0" indent="0">
              <a:tabLst/>
              <a:defRPr sz="3600" b="1">
                <a:latin typeface="+mj-lt"/>
              </a:defRPr>
            </a:lvl1pPr>
          </a:lstStyle>
          <a:p>
            <a:r>
              <a:rPr lang="en-US" dirty="0"/>
              <a:t>Click to edit Master title style</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4-3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666972"/>
            <a:ext cx="6583680" cy="6629400"/>
          </a:xfrm>
        </p:spPr>
        <p:txBody>
          <a:bodyPr>
            <a:noAutofit/>
          </a:bodyPr>
          <a:lstStyle>
            <a:lvl1pPr>
              <a:spcBef>
                <a:spcPts val="600"/>
              </a:spcBef>
              <a:defRPr>
                <a:solidFill>
                  <a:schemeClr val="tx1"/>
                </a:solidFill>
                <a:latin typeface="+mj-lt"/>
                <a:ea typeface="IBM Plex Sans" charset="0"/>
                <a:cs typeface="IBM Plex Sans" charset="0"/>
              </a:defRPr>
            </a:lvl1pPr>
          </a:lstStyle>
          <a:p>
            <a:r>
              <a:rPr lang="en-US" dirty="0"/>
              <a:t>Click to edit Master title style</a:t>
            </a:r>
          </a:p>
        </p:txBody>
      </p:sp>
      <p:sp>
        <p:nvSpPr>
          <p:cNvPr id="5" name="Text Placeholder 4"/>
          <p:cNvSpPr>
            <a:spLocks noGrp="1"/>
          </p:cNvSpPr>
          <p:nvPr>
            <p:ph type="body" sz="quarter" idx="11"/>
          </p:nvPr>
        </p:nvSpPr>
        <p:spPr>
          <a:xfrm>
            <a:off x="457200" y="265176"/>
            <a:ext cx="6583680" cy="274320"/>
          </a:xfrm>
          <a:prstGeom prst="rect">
            <a:avLst/>
          </a:prstGeom>
        </p:spPr>
        <p:txBody>
          <a:bodyPr lIns="0" tIns="0" rIns="0" bIns="0">
            <a:noAutofit/>
          </a:bodyPr>
          <a:lstStyle>
            <a:lvl1pPr marL="0" indent="0">
              <a:tabLst/>
              <a:defRPr sz="1600" b="0" i="0">
                <a:solidFill>
                  <a:schemeClr val="accent1"/>
                </a:solidFill>
                <a:latin typeface="+mn-lt"/>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1520" y="7772400"/>
            <a:ext cx="1148181" cy="457200"/>
          </a:xfrm>
          <a:prstGeom prst="rect">
            <a:avLst/>
          </a:prstGeom>
        </p:spPr>
      </p:pic>
      <p:pic>
        <p:nvPicPr>
          <p:cNvPr id="21" name="Picture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6812" y="7818143"/>
            <a:ext cx="566118" cy="228600"/>
          </a:xfrm>
          <a:prstGeom prst="rect">
            <a:avLst/>
          </a:prstGeom>
        </p:spPr>
      </p:pic>
      <p:sp>
        <p:nvSpPr>
          <p:cNvPr id="26" name="Text Placeholder 23"/>
          <p:cNvSpPr>
            <a:spLocks noGrp="1"/>
          </p:cNvSpPr>
          <p:nvPr>
            <p:ph type="body" sz="quarter" idx="14" hasCustomPrompt="1"/>
          </p:nvPr>
        </p:nvSpPr>
        <p:spPr>
          <a:xfrm>
            <a:off x="457200" y="7342632"/>
            <a:ext cx="6583680" cy="457200"/>
          </a:xfrm>
          <a:prstGeom prst="rect">
            <a:avLst/>
          </a:prstGeom>
        </p:spPr>
        <p:txBody>
          <a:bodyPr lIns="0" tIns="0" rIns="0" bIns="0" anchor="b"/>
          <a:lstStyle>
            <a:lvl1pPr marL="0" indent="0">
              <a:tabLst/>
              <a:defRPr sz="800" b="0" i="0">
                <a:solidFill>
                  <a:schemeClr val="tx1">
                    <a:alpha val="70000"/>
                  </a:schemeClr>
                </a:solidFill>
                <a:latin typeface="+mn-lt"/>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grpSp>
        <p:nvGrpSpPr>
          <p:cNvPr id="17" name="Group 16"/>
          <p:cNvGrpSpPr/>
          <p:nvPr userDrawn="1"/>
        </p:nvGrpSpPr>
        <p:grpSpPr>
          <a:xfrm>
            <a:off x="914400" y="7899655"/>
            <a:ext cx="2713350" cy="220571"/>
            <a:chOff x="914400" y="7899655"/>
            <a:chExt cx="2713350" cy="220571"/>
          </a:xfrm>
        </p:grpSpPr>
        <p:sp>
          <p:nvSpPr>
            <p:cNvPr id="20"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mn-lt"/>
                  <a:ea typeface="IBM Plex Sans" charset="0"/>
                  <a:cs typeface="IBM Plex Sans" charset="0"/>
                </a:rPr>
                <a:t>©</a:t>
              </a:r>
              <a:r>
                <a:rPr lang="en-US" sz="400" b="0" i="0" dirty="0">
                  <a:solidFill>
                    <a:schemeClr val="tx1">
                      <a:alpha val="60000"/>
                    </a:schemeClr>
                  </a:solidFill>
                  <a:latin typeface="+mn-lt"/>
                  <a:ea typeface="IBM Plex Sans" charset="0"/>
                  <a:cs typeface="IBM Plex Sans" charset="0"/>
                </a:rPr>
                <a:t> </a:t>
              </a:r>
              <a:r>
                <a:rPr lang="en-US" sz="799" b="0" i="0" dirty="0">
                  <a:solidFill>
                    <a:schemeClr val="tx1">
                      <a:alpha val="60000"/>
                    </a:schemeClr>
                  </a:solidFill>
                  <a:latin typeface="+mn-lt"/>
                  <a:ea typeface="IBM Plex Sans" charset="0"/>
                  <a:cs typeface="IBM Plex Sans" charset="0"/>
                </a:rPr>
                <a:t>2018 IBM Corporation</a:t>
              </a:r>
              <a:r>
                <a:rPr lang="en-US" sz="799" b="0" i="0" baseline="0" dirty="0">
                  <a:solidFill>
                    <a:schemeClr val="tx1">
                      <a:alpha val="60000"/>
                    </a:schemeClr>
                  </a:solidFill>
                  <a:latin typeface="+mn-lt"/>
                  <a:ea typeface="IBM Plex Sans" charset="0"/>
                  <a:cs typeface="IBM Plex Sans" charset="0"/>
                </a:rPr>
                <a:t>              </a:t>
              </a:r>
              <a:r>
                <a:rPr lang="en-US" sz="799" b="0" i="0" dirty="0">
                  <a:solidFill>
                    <a:schemeClr val="tx1">
                      <a:alpha val="60000"/>
                    </a:schemeClr>
                  </a:solidFill>
                  <a:latin typeface="+mn-lt"/>
                  <a:ea typeface="IBM Plex Sans" charset="0"/>
                  <a:cs typeface="IBM Plex Sans" charset="0"/>
                </a:rPr>
                <a:t> </a:t>
              </a:r>
            </a:p>
          </p:txBody>
        </p:sp>
        <p:sp>
          <p:nvSpPr>
            <p:cNvPr id="22"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tx1">
                      <a:alpha val="60000"/>
                    </a:schemeClr>
                  </a:solidFill>
                  <a:latin typeface="+mn-lt"/>
                  <a:ea typeface="IBM Plex Sans" charset="0"/>
                  <a:cs typeface="IBM Plex Sans" charset="0"/>
                </a:rPr>
                <a:t> </a:t>
              </a:r>
              <a:fld id="{7C9968D1-C8E5-4FE3-AED4-7D4518C301B3}" type="datetime3">
                <a:rPr lang="en-US" sz="799" b="0" i="0" smtClean="0">
                  <a:solidFill>
                    <a:schemeClr val="tx1">
                      <a:alpha val="60000"/>
                    </a:schemeClr>
                  </a:solidFill>
                  <a:latin typeface="+mn-lt"/>
                  <a:ea typeface="IBM Plex Sans" charset="0"/>
                  <a:cs typeface="IBM Plex Sans" charset="0"/>
                </a:rPr>
                <a:pPr marL="0" indent="0" fontAlgn="auto">
                  <a:spcBef>
                    <a:spcPts val="0"/>
                  </a:spcBef>
                  <a:spcAft>
                    <a:spcPts val="0"/>
                  </a:spcAft>
                  <a:tabLst/>
                  <a:defRPr/>
                </a:pPr>
                <a:t>30 April 2018</a:t>
              </a:fld>
              <a:endParaRPr lang="en-US" sz="799" b="0" i="0" dirty="0">
                <a:solidFill>
                  <a:schemeClr val="tx1">
                    <a:alpha val="60000"/>
                  </a:schemeClr>
                </a:solidFill>
                <a:latin typeface="+mn-lt"/>
                <a:ea typeface="IBM Plex Sans" charset="0"/>
                <a:cs typeface="IBM Plex Sans" charset="0"/>
              </a:endParaRPr>
            </a:p>
          </p:txBody>
        </p:sp>
      </p:grpSp>
      <p:sp>
        <p:nvSpPr>
          <p:cNvPr id="23"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mn-lt"/>
                <a:ea typeface="IBM Plex Sans" charset="0"/>
                <a:cs typeface="IBM Plex Sans" charset="0"/>
              </a:rPr>
              <a:t>IBM Services</a:t>
            </a:r>
          </a:p>
        </p:txBody>
      </p:sp>
      <p:sp>
        <p:nvSpPr>
          <p:cNvPr id="24"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tx1"/>
                </a:solidFill>
                <a:latin typeface="+mn-lt"/>
                <a:ea typeface="IBM Plex Sans" charset="0"/>
                <a:cs typeface="IBM Plex Sans" charset="0"/>
              </a:rPr>
              <a:pPr algn="l"/>
              <a:t>‹#›</a:t>
            </a:fld>
            <a:endParaRPr lang="en-US" sz="800" b="0" i="0" dirty="0">
              <a:solidFill>
                <a:schemeClr val="tx1"/>
              </a:solidFill>
              <a:latin typeface="+mn-lt"/>
              <a:ea typeface="IBM Plex Sans" charset="0"/>
              <a:cs typeface="IBM Plex Sans" charset="0"/>
            </a:endParaRPr>
          </a:p>
        </p:txBody>
      </p:sp>
      <p:sp>
        <p:nvSpPr>
          <p:cNvPr id="11" name="Content Placeholder 13"/>
          <p:cNvSpPr>
            <a:spLocks noGrp="1"/>
          </p:cNvSpPr>
          <p:nvPr>
            <p:ph sz="quarter" idx="17"/>
          </p:nvPr>
        </p:nvSpPr>
        <p:spPr>
          <a:xfrm>
            <a:off x="7315200" y="-16880"/>
            <a:ext cx="7315200" cy="4206240"/>
          </a:xfrm>
          <a:prstGeom prst="rect">
            <a:avLst/>
          </a:prstGeom>
          <a:solidFill>
            <a:schemeClr val="accent2"/>
          </a:solidFill>
          <a:ln>
            <a:noFill/>
          </a:ln>
        </p:spPr>
        <p:txBody>
          <a:bodyPr lIns="228600" tIns="228600" rIns="228600" bIns="228600"/>
          <a:lstStyle>
            <a:lvl1pPr marL="0" indent="0">
              <a:spcBef>
                <a:spcPts val="600"/>
              </a:spcBef>
              <a:defRPr sz="2000" b="0" i="0">
                <a:solidFill>
                  <a:schemeClr val="bg2"/>
                </a:solidFill>
                <a:latin typeface="+mn-lt"/>
                <a:ea typeface="IBM Plex Sans" charset="0"/>
                <a:cs typeface="IBM Plex Sans" charset="0"/>
              </a:defRPr>
            </a:lvl1pPr>
          </a:lstStyle>
          <a:p>
            <a:pPr lvl="0"/>
            <a:r>
              <a:rPr lang="en-US" dirty="0"/>
              <a:t>Click to edit Master text styles</a:t>
            </a:r>
          </a:p>
        </p:txBody>
      </p:sp>
      <p:sp>
        <p:nvSpPr>
          <p:cNvPr id="27" name="Content Placeholder 2"/>
          <p:cNvSpPr>
            <a:spLocks noGrp="1"/>
          </p:cNvSpPr>
          <p:nvPr>
            <p:ph idx="13"/>
          </p:nvPr>
        </p:nvSpPr>
        <p:spPr>
          <a:xfrm>
            <a:off x="7315200" y="4114800"/>
            <a:ext cx="3657600" cy="4114800"/>
          </a:xfrm>
          <a:prstGeom prst="rect">
            <a:avLst/>
          </a:prstGeom>
          <a:solidFill>
            <a:schemeClr val="tx1"/>
          </a:solidFill>
          <a:ln>
            <a:noFill/>
          </a:ln>
        </p:spPr>
        <p:txBody>
          <a:bodyPr lIns="228600" tIns="228600" rIns="228600" bIns="228600"/>
          <a:lstStyle>
            <a:lvl1pPr>
              <a:defRPr lang="en-US" dirty="0" smtClean="0">
                <a:latin typeface="+mn-lt"/>
                <a:ea typeface="IBM Plex Sans" charset="0"/>
                <a:cs typeface="IBM Plex Sans" charset="0"/>
              </a:defRPr>
            </a:lvl1pPr>
            <a:lvl2pPr>
              <a:defRPr lang="en-US" dirty="0" smtClean="0"/>
            </a:lvl2pPr>
            <a:lvl3pPr>
              <a:defRPr lang="en-US" dirty="0" smtClean="0"/>
            </a:lvl3pPr>
            <a:lvl4pPr>
              <a:defRPr lang="en-US" dirty="0" smtClean="0"/>
            </a:lvl4pPr>
            <a:lvl5pPr>
              <a:defRPr lang="en-US" dirty="0"/>
            </a:lvl5pPr>
          </a:lstStyle>
          <a:p>
            <a:pPr marL="0" lvl="0">
              <a:spcBef>
                <a:spcPts val="600"/>
              </a:spcBef>
            </a:pPr>
            <a:r>
              <a:rPr lang="en-US" dirty="0"/>
              <a:t>Click to edit Master text styles</a:t>
            </a:r>
          </a:p>
        </p:txBody>
      </p:sp>
      <p:sp>
        <p:nvSpPr>
          <p:cNvPr id="28" name="Content Placeholder 2"/>
          <p:cNvSpPr>
            <a:spLocks noGrp="1"/>
          </p:cNvSpPr>
          <p:nvPr>
            <p:ph idx="18"/>
          </p:nvPr>
        </p:nvSpPr>
        <p:spPr>
          <a:xfrm>
            <a:off x="10973773" y="4114800"/>
            <a:ext cx="3657600" cy="4114800"/>
          </a:xfrm>
          <a:prstGeom prst="rect">
            <a:avLst/>
          </a:prstGeom>
          <a:solidFill>
            <a:schemeClr val="bg2"/>
          </a:solidFill>
          <a:ln>
            <a:noFill/>
          </a:ln>
        </p:spPr>
        <p:txBody>
          <a:bodyPr lIns="228600" tIns="228600" rIns="228600" bIns="228600"/>
          <a:lstStyle>
            <a:lvl1pPr>
              <a:defRPr lang="en-US" dirty="0" smtClean="0">
                <a:solidFill>
                  <a:schemeClr val="tx1"/>
                </a:solidFill>
                <a:latin typeface="+mn-lt"/>
                <a:ea typeface="IBM Plex Sans" charset="0"/>
                <a:cs typeface="IBM Plex Sans" charset="0"/>
              </a:defRPr>
            </a:lvl1pPr>
            <a:lvl2pPr>
              <a:defRPr lang="en-US" dirty="0" smtClean="0"/>
            </a:lvl2pPr>
            <a:lvl3pPr>
              <a:defRPr lang="en-US" dirty="0" smtClean="0"/>
            </a:lvl3pPr>
            <a:lvl4pPr>
              <a:defRPr lang="en-US" dirty="0" smtClean="0"/>
            </a:lvl4pPr>
            <a:lvl5pPr>
              <a:defRPr lang="en-US" dirty="0"/>
            </a:lvl5pPr>
          </a:lstStyle>
          <a:p>
            <a:pPr marL="0" lvl="0">
              <a:spcBef>
                <a:spcPts val="600"/>
              </a:spcBef>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4_Title and Content">
    <p:spTree>
      <p:nvGrpSpPr>
        <p:cNvPr id="1" name=""/>
        <p:cNvGrpSpPr/>
        <p:nvPr/>
      </p:nvGrpSpPr>
      <p:grpSpPr>
        <a:xfrm>
          <a:off x="0" y="0"/>
          <a:ext cx="0" cy="0"/>
          <a:chOff x="0" y="0"/>
          <a:chExt cx="0" cy="0"/>
        </a:xfrm>
      </p:grpSpPr>
      <p:sp>
        <p:nvSpPr>
          <p:cNvPr id="16" name="Content Placeholder 2"/>
          <p:cNvSpPr>
            <a:spLocks noGrp="1"/>
          </p:cNvSpPr>
          <p:nvPr>
            <p:ph idx="13"/>
          </p:nvPr>
        </p:nvSpPr>
        <p:spPr>
          <a:xfrm>
            <a:off x="7315200" y="4114800"/>
            <a:ext cx="3657600" cy="4114800"/>
          </a:xfrm>
          <a:prstGeom prst="rect">
            <a:avLst/>
          </a:prstGeom>
        </p:spPr>
        <p:txBody>
          <a:bodyPr vert="horz" lIns="228600" tIns="228600" rIns="228600" bIns="0" rtlCol="0" anchor="t">
            <a:noAutofit/>
          </a:bodyPr>
          <a:lstStyle>
            <a:lvl1pPr>
              <a:defRPr lang="en-US" dirty="0" smtClean="0">
                <a:latin typeface="+mn-lt"/>
                <a:ea typeface="IBM Plex Sans" charset="0"/>
                <a:cs typeface="IBM Plex Sans" charset="0"/>
              </a:defRPr>
            </a:lvl1pPr>
            <a:lvl2pPr>
              <a:defRPr lang="en-US" dirty="0" smtClean="0">
                <a:latin typeface="+mn-lt"/>
                <a:ea typeface="IBM Plex Sans" charset="0"/>
                <a:cs typeface="IBM Plex Sans" charset="0"/>
              </a:defRPr>
            </a:lvl2pPr>
            <a:lvl3pPr>
              <a:defRPr lang="en-US" dirty="0" smtClean="0">
                <a:latin typeface="+mn-lt"/>
                <a:ea typeface="IBM Plex Sans" charset="0"/>
                <a:cs typeface="IBM Plex Sans" charset="0"/>
              </a:defRPr>
            </a:lvl3pPr>
            <a:lvl4pPr>
              <a:defRPr lang="en-US" dirty="0" smtClean="0">
                <a:latin typeface="+mn-lt"/>
                <a:ea typeface="IBM Plex Sans" charset="0"/>
                <a:cs typeface="IBM Plex Sans" charset="0"/>
              </a:defRPr>
            </a:lvl4pPr>
            <a:lvl5pPr>
              <a:defRPr lang="en-US" dirty="0">
                <a:latin typeface="+mn-lt"/>
                <a:ea typeface="IBM Plex Sans" charset="0"/>
                <a:cs typeface="IBM Plex Sans" charset="0"/>
              </a:defRPr>
            </a:lvl5pPr>
          </a:lstStyle>
          <a:p>
            <a:pPr marL="0" lvl="0">
              <a:spcBef>
                <a:spcPts val="600"/>
              </a:spcBef>
              <a:tabLst/>
            </a:pPr>
            <a:r>
              <a:rPr lang="en-US" dirty="0"/>
              <a:t>Click to edit Master text styles</a:t>
            </a:r>
          </a:p>
        </p:txBody>
      </p:sp>
      <p:sp>
        <p:nvSpPr>
          <p:cNvPr id="17" name="Content Placeholder 2"/>
          <p:cNvSpPr>
            <a:spLocks noGrp="1"/>
          </p:cNvSpPr>
          <p:nvPr>
            <p:ph idx="14"/>
          </p:nvPr>
        </p:nvSpPr>
        <p:spPr>
          <a:xfrm>
            <a:off x="10973773" y="4114800"/>
            <a:ext cx="3657600" cy="4114800"/>
          </a:xfrm>
          <a:prstGeom prst="rect">
            <a:avLst/>
          </a:prstGeom>
        </p:spPr>
        <p:txBody>
          <a:bodyPr vert="horz" lIns="228600" tIns="228600" rIns="228600" bIns="0" rtlCol="0" anchor="t">
            <a:noAutofit/>
          </a:bodyPr>
          <a:lstStyle>
            <a:lvl1pPr>
              <a:defRPr lang="en-US" dirty="0" smtClean="0">
                <a:latin typeface="+mn-lt"/>
                <a:ea typeface="IBM Plex Sans" charset="0"/>
                <a:cs typeface="IBM Plex Sans" charset="0"/>
              </a:defRPr>
            </a:lvl1pPr>
            <a:lvl2pPr>
              <a:defRPr lang="en-US" dirty="0" smtClean="0">
                <a:latin typeface="+mn-lt"/>
                <a:ea typeface="IBM Plex Sans" charset="0"/>
                <a:cs typeface="IBM Plex Sans" charset="0"/>
              </a:defRPr>
            </a:lvl2pPr>
            <a:lvl3pPr>
              <a:defRPr lang="en-US" dirty="0" smtClean="0">
                <a:latin typeface="+mn-lt"/>
                <a:ea typeface="IBM Plex Sans" charset="0"/>
                <a:cs typeface="IBM Plex Sans" charset="0"/>
              </a:defRPr>
            </a:lvl3pPr>
            <a:lvl4pPr>
              <a:defRPr lang="en-US" dirty="0" smtClean="0">
                <a:latin typeface="+mn-lt"/>
                <a:ea typeface="IBM Plex Sans" charset="0"/>
                <a:cs typeface="IBM Plex Sans" charset="0"/>
              </a:defRPr>
            </a:lvl4pPr>
            <a:lvl5pPr>
              <a:defRPr lang="en-US" dirty="0">
                <a:latin typeface="+mn-lt"/>
                <a:ea typeface="IBM Plex Sans" charset="0"/>
                <a:cs typeface="IBM Plex Sans" charset="0"/>
              </a:defRPr>
            </a:lvl5pPr>
          </a:lstStyle>
          <a:p>
            <a:pPr marL="0" lvl="0">
              <a:spcBef>
                <a:spcPts val="600"/>
              </a:spcBef>
              <a:tabLst/>
            </a:pPr>
            <a:r>
              <a:rPr lang="en-US" dirty="0"/>
              <a:t>Click to edit Master text styles</a:t>
            </a:r>
          </a:p>
        </p:txBody>
      </p:sp>
      <p:sp>
        <p:nvSpPr>
          <p:cNvPr id="3" name="Content Placeholder 2"/>
          <p:cNvSpPr>
            <a:spLocks noGrp="1"/>
          </p:cNvSpPr>
          <p:nvPr>
            <p:ph idx="1"/>
          </p:nvPr>
        </p:nvSpPr>
        <p:spPr>
          <a:xfrm>
            <a:off x="0" y="4114800"/>
            <a:ext cx="3657600" cy="4114800"/>
          </a:xfrm>
          <a:prstGeom prst="rect">
            <a:avLst/>
          </a:prstGeom>
        </p:spPr>
        <p:txBody>
          <a:bodyPr vert="horz" lIns="457200" tIns="228600" rIns="228600" bIns="0" rtlCol="0" anchor="t">
            <a:noAutofit/>
          </a:bodyPr>
          <a:lstStyle>
            <a:lvl1pPr>
              <a:defRPr lang="en-US" dirty="0" smtClean="0">
                <a:solidFill>
                  <a:schemeClr val="bg2"/>
                </a:solidFill>
                <a:latin typeface="+mn-lt"/>
                <a:ea typeface="IBM Plex Sans" charset="0"/>
                <a:cs typeface="IBM Plex Sans" charset="0"/>
              </a:defRPr>
            </a:lvl1pPr>
            <a:lvl2pPr>
              <a:defRPr lang="en-US" dirty="0" smtClean="0">
                <a:solidFill>
                  <a:schemeClr val="bg2"/>
                </a:solidFill>
                <a:latin typeface="+mn-lt"/>
                <a:ea typeface="IBM Plex Sans" charset="0"/>
                <a:cs typeface="IBM Plex Sans" charset="0"/>
              </a:defRPr>
            </a:lvl2pPr>
            <a:lvl3pPr>
              <a:defRPr lang="en-US" dirty="0" smtClean="0">
                <a:solidFill>
                  <a:schemeClr val="bg2"/>
                </a:solidFill>
                <a:latin typeface="+mn-lt"/>
                <a:ea typeface="IBM Plex Sans" charset="0"/>
                <a:cs typeface="IBM Plex Sans" charset="0"/>
              </a:defRPr>
            </a:lvl3pPr>
            <a:lvl4pPr>
              <a:defRPr lang="en-US" dirty="0" smtClean="0">
                <a:solidFill>
                  <a:schemeClr val="bg2"/>
                </a:solidFill>
                <a:latin typeface="+mn-lt"/>
                <a:ea typeface="IBM Plex Sans" charset="0"/>
                <a:cs typeface="IBM Plex Sans" charset="0"/>
              </a:defRPr>
            </a:lvl4pPr>
            <a:lvl5pPr>
              <a:defRPr lang="en-US" dirty="0">
                <a:solidFill>
                  <a:schemeClr val="bg2"/>
                </a:solidFill>
                <a:latin typeface="+mn-lt"/>
                <a:ea typeface="IBM Plex Sans" charset="0"/>
                <a:cs typeface="IBM Plex Sans" charset="0"/>
              </a:defRPr>
            </a:lvl5pPr>
          </a:lstStyle>
          <a:p>
            <a:pPr marL="0" lvl="0">
              <a:spcBef>
                <a:spcPts val="600"/>
              </a:spcBef>
              <a:tabLst/>
            </a:pPr>
            <a:r>
              <a:rPr lang="en-US" dirty="0"/>
              <a:t>Click to edit Master text styles</a:t>
            </a:r>
          </a:p>
        </p:txBody>
      </p:sp>
      <p:sp>
        <p:nvSpPr>
          <p:cNvPr id="15" name="Content Placeholder 2"/>
          <p:cNvSpPr>
            <a:spLocks noGrp="1"/>
          </p:cNvSpPr>
          <p:nvPr>
            <p:ph idx="12"/>
          </p:nvPr>
        </p:nvSpPr>
        <p:spPr>
          <a:xfrm>
            <a:off x="3657600" y="4114800"/>
            <a:ext cx="3657600" cy="4114800"/>
          </a:xfrm>
          <a:prstGeom prst="rect">
            <a:avLst/>
          </a:prstGeom>
        </p:spPr>
        <p:txBody>
          <a:bodyPr vert="horz" lIns="228600" tIns="228600" rIns="228600" bIns="0" rtlCol="0" anchor="t">
            <a:noAutofit/>
          </a:bodyPr>
          <a:lstStyle>
            <a:lvl1pPr>
              <a:defRPr lang="en-US" dirty="0" smtClean="0">
                <a:latin typeface="+mn-lt"/>
                <a:ea typeface="IBM Plex Sans" charset="0"/>
                <a:cs typeface="IBM Plex Sans" charset="0"/>
              </a:defRPr>
            </a:lvl1pPr>
            <a:lvl2pPr>
              <a:defRPr lang="en-US" dirty="0" smtClean="0">
                <a:latin typeface="+mn-lt"/>
                <a:ea typeface="IBM Plex Sans" charset="0"/>
                <a:cs typeface="IBM Plex Sans" charset="0"/>
              </a:defRPr>
            </a:lvl2pPr>
            <a:lvl3pPr>
              <a:defRPr lang="en-US" dirty="0" smtClean="0">
                <a:latin typeface="+mn-lt"/>
                <a:ea typeface="IBM Plex Sans" charset="0"/>
                <a:cs typeface="IBM Plex Sans" charset="0"/>
              </a:defRPr>
            </a:lvl3pPr>
            <a:lvl4pPr>
              <a:defRPr lang="en-US" dirty="0" smtClean="0">
                <a:latin typeface="+mn-lt"/>
                <a:ea typeface="IBM Plex Sans" charset="0"/>
                <a:cs typeface="IBM Plex Sans" charset="0"/>
              </a:defRPr>
            </a:lvl4pPr>
            <a:lvl5pPr>
              <a:defRPr lang="en-US" dirty="0">
                <a:latin typeface="+mn-lt"/>
                <a:ea typeface="IBM Plex Sans" charset="0"/>
                <a:cs typeface="IBM Plex Sans" charset="0"/>
              </a:defRPr>
            </a:lvl5pPr>
          </a:lstStyle>
          <a:p>
            <a:pPr marL="0" lvl="0">
              <a:spcBef>
                <a:spcPts val="600"/>
              </a:spcBef>
              <a:tabLst/>
            </a:pPr>
            <a:r>
              <a:rPr lang="en-US" dirty="0"/>
              <a:t>Click to edit Master text styles</a:t>
            </a:r>
          </a:p>
        </p:txBody>
      </p:sp>
      <p:sp>
        <p:nvSpPr>
          <p:cNvPr id="5" name="Text Placeholder 4"/>
          <p:cNvSpPr>
            <a:spLocks noGrp="1"/>
          </p:cNvSpPr>
          <p:nvPr>
            <p:ph type="body" sz="quarter" idx="11"/>
          </p:nvPr>
        </p:nvSpPr>
        <p:spPr>
          <a:xfrm>
            <a:off x="457200" y="265176"/>
            <a:ext cx="6583680" cy="274320"/>
          </a:xfrm>
          <a:prstGeom prst="rect">
            <a:avLst/>
          </a:prstGeom>
        </p:spPr>
        <p:txBody>
          <a:bodyPr lIns="0" tIns="0" rIns="0" bIns="0">
            <a:noAutofit/>
          </a:bodyPr>
          <a:lstStyle>
            <a:lvl1pPr marL="0" indent="0">
              <a:tabLst/>
              <a:defRPr sz="1600" b="0" i="0">
                <a:solidFill>
                  <a:schemeClr val="accent1"/>
                </a:solidFill>
                <a:latin typeface="+mn-lt"/>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2" y="7818143"/>
            <a:ext cx="566118" cy="228601"/>
          </a:xfrm>
          <a:prstGeom prst="rect">
            <a:avLst/>
          </a:prstGeom>
        </p:spPr>
      </p:pic>
      <p:cxnSp>
        <p:nvCxnSpPr>
          <p:cNvPr id="24" name="Straight Connector 23"/>
          <p:cNvCxnSpPr/>
          <p:nvPr userDrawn="1"/>
        </p:nvCxnSpPr>
        <p:spPr>
          <a:xfrm>
            <a:off x="73152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09728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36576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grpSp>
        <p:nvGrpSpPr>
          <p:cNvPr id="19" name="Group 18"/>
          <p:cNvGrpSpPr/>
          <p:nvPr userDrawn="1"/>
        </p:nvGrpSpPr>
        <p:grpSpPr>
          <a:xfrm>
            <a:off x="914400" y="7899655"/>
            <a:ext cx="2713350" cy="220571"/>
            <a:chOff x="914400" y="7899655"/>
            <a:chExt cx="2713350" cy="220571"/>
          </a:xfrm>
        </p:grpSpPr>
        <p:sp>
          <p:nvSpPr>
            <p:cNvPr id="20"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bg2">
                      <a:alpha val="60000"/>
                    </a:schemeClr>
                  </a:solidFill>
                  <a:latin typeface="+mn-lt"/>
                  <a:ea typeface="IBM Plex Sans" charset="0"/>
                  <a:cs typeface="IBM Plex Sans" charset="0"/>
                </a:rPr>
                <a:t>©</a:t>
              </a:r>
              <a:r>
                <a:rPr lang="en-US" sz="400" b="0" i="0" dirty="0">
                  <a:solidFill>
                    <a:schemeClr val="bg2">
                      <a:alpha val="60000"/>
                    </a:schemeClr>
                  </a:solidFill>
                  <a:latin typeface="+mn-lt"/>
                  <a:ea typeface="IBM Plex Sans" charset="0"/>
                  <a:cs typeface="IBM Plex Sans" charset="0"/>
                </a:rPr>
                <a:t> </a:t>
              </a:r>
              <a:r>
                <a:rPr lang="en-US" sz="799" b="0" i="0" dirty="0">
                  <a:solidFill>
                    <a:schemeClr val="bg2">
                      <a:alpha val="60000"/>
                    </a:schemeClr>
                  </a:solidFill>
                  <a:latin typeface="+mn-lt"/>
                  <a:ea typeface="IBM Plex Sans" charset="0"/>
                  <a:cs typeface="IBM Plex Sans" charset="0"/>
                </a:rPr>
                <a:t>2018 IBM Corporation</a:t>
              </a:r>
              <a:r>
                <a:rPr lang="en-US" sz="799" b="0" i="0" baseline="0" dirty="0">
                  <a:solidFill>
                    <a:schemeClr val="bg2">
                      <a:alpha val="60000"/>
                    </a:schemeClr>
                  </a:solidFill>
                  <a:latin typeface="+mn-lt"/>
                  <a:ea typeface="IBM Plex Sans" charset="0"/>
                  <a:cs typeface="IBM Plex Sans" charset="0"/>
                </a:rPr>
                <a:t>              </a:t>
              </a:r>
              <a:r>
                <a:rPr lang="en-US" sz="799" b="0" i="0" dirty="0">
                  <a:solidFill>
                    <a:schemeClr val="bg2">
                      <a:alpha val="60000"/>
                    </a:schemeClr>
                  </a:solidFill>
                  <a:latin typeface="+mn-lt"/>
                  <a:ea typeface="IBM Plex Sans" charset="0"/>
                  <a:cs typeface="IBM Plex Sans" charset="0"/>
                </a:rPr>
                <a:t> </a:t>
              </a:r>
            </a:p>
          </p:txBody>
        </p:sp>
        <p:sp>
          <p:nvSpPr>
            <p:cNvPr id="21"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mn-lt"/>
                  <a:ea typeface="IBM Plex Sans" charset="0"/>
                  <a:cs typeface="IBM Plex Sans" charset="0"/>
                </a:rPr>
                <a:t> </a:t>
              </a:r>
              <a:fld id="{7C9968D1-C8E5-4FE3-AED4-7D4518C301B3}" type="datetime3">
                <a:rPr lang="en-US" sz="799" b="0" i="0" smtClean="0">
                  <a:solidFill>
                    <a:schemeClr val="bg2">
                      <a:alpha val="60000"/>
                    </a:schemeClr>
                  </a:solidFill>
                  <a:latin typeface="+mn-lt"/>
                  <a:ea typeface="IBM Plex Sans" charset="0"/>
                  <a:cs typeface="IBM Plex Sans" charset="0"/>
                </a:rPr>
                <a:pPr marL="0" indent="0" fontAlgn="auto">
                  <a:spcBef>
                    <a:spcPts val="0"/>
                  </a:spcBef>
                  <a:spcAft>
                    <a:spcPts val="0"/>
                  </a:spcAft>
                  <a:tabLst/>
                  <a:defRPr/>
                </a:pPr>
                <a:t>30 April 2018</a:t>
              </a:fld>
              <a:endParaRPr lang="en-US" sz="799" b="0" i="0" dirty="0">
                <a:solidFill>
                  <a:schemeClr val="bg2">
                    <a:alpha val="60000"/>
                  </a:schemeClr>
                </a:solidFill>
                <a:latin typeface="+mn-lt"/>
                <a:ea typeface="IBM Plex Sans" charset="0"/>
                <a:cs typeface="IBM Plex Sans" charset="0"/>
              </a:endParaRPr>
            </a:p>
          </p:txBody>
        </p:sp>
      </p:grpSp>
      <p:sp>
        <p:nvSpPr>
          <p:cNvPr id="22"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bg2">
                    <a:alpha val="60000"/>
                  </a:schemeClr>
                </a:solidFill>
                <a:latin typeface="+mn-lt"/>
                <a:ea typeface="IBM Plex Sans" charset="0"/>
                <a:cs typeface="IBM Plex Sans" charset="0"/>
              </a:rPr>
              <a:t>IBM Services</a:t>
            </a:r>
          </a:p>
        </p:txBody>
      </p:sp>
      <p:sp>
        <p:nvSpPr>
          <p:cNvPr id="23"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mn-lt"/>
                <a:ea typeface="IBM Plex Sans" charset="0"/>
                <a:cs typeface="IBM Plex Sans" charset="0"/>
              </a:rPr>
              <a:pPr algn="l"/>
              <a:t>‹#›</a:t>
            </a:fld>
            <a:endParaRPr lang="en-US" sz="800" b="0" i="0" dirty="0">
              <a:solidFill>
                <a:schemeClr val="bg2"/>
              </a:solidFill>
              <a:latin typeface="+mn-lt"/>
              <a:ea typeface="IBM Plex Sans" charset="0"/>
              <a:cs typeface="IBM Plex Sans" charset="0"/>
            </a:endParaRPr>
          </a:p>
        </p:txBody>
      </p:sp>
      <p:sp>
        <p:nvSpPr>
          <p:cNvPr id="27" name="Text Placeholder 23"/>
          <p:cNvSpPr>
            <a:spLocks noGrp="1"/>
          </p:cNvSpPr>
          <p:nvPr>
            <p:ph type="body" sz="quarter" idx="15" hasCustomPrompt="1"/>
          </p:nvPr>
        </p:nvSpPr>
        <p:spPr>
          <a:xfrm>
            <a:off x="457200" y="7342632"/>
            <a:ext cx="6583680" cy="457200"/>
          </a:xfrm>
          <a:prstGeom prst="rect">
            <a:avLst/>
          </a:prstGeom>
        </p:spPr>
        <p:txBody>
          <a:bodyPr lIns="0" tIns="0" rIns="0" bIns="0" anchor="b"/>
          <a:lstStyle>
            <a:lvl1pPr marL="0" indent="0">
              <a:tabLst/>
              <a:defRPr sz="800" b="0" i="0">
                <a:solidFill>
                  <a:schemeClr val="bg2">
                    <a:alpha val="70000"/>
                  </a:schemeClr>
                </a:solidFill>
                <a:latin typeface="+mn-lt"/>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sp>
        <p:nvSpPr>
          <p:cNvPr id="28" name="Title 1"/>
          <p:cNvSpPr>
            <a:spLocks noGrp="1"/>
          </p:cNvSpPr>
          <p:nvPr>
            <p:ph type="title"/>
          </p:nvPr>
        </p:nvSpPr>
        <p:spPr>
          <a:xfrm>
            <a:off x="457200" y="685800"/>
            <a:ext cx="13716000" cy="1143000"/>
          </a:xfrm>
        </p:spPr>
        <p:txBody>
          <a:bodyPr>
            <a:noAutofit/>
          </a:bodyPr>
          <a:lstStyle>
            <a:lvl1pPr>
              <a:defRPr>
                <a:solidFill>
                  <a:schemeClr val="bg2"/>
                </a:solidFill>
                <a:latin typeface="+mj-lt"/>
                <a:ea typeface="IBM Plex Sans" charset="0"/>
                <a:cs typeface="IBM Plex Sans" charset="0"/>
              </a:defRPr>
            </a:lvl1pPr>
          </a:lstStyle>
          <a:p>
            <a:r>
              <a:rPr lang="en-US" dirty="0"/>
              <a:t>Click to edit Master title style</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4-4_Title and Content">
    <p:spTree>
      <p:nvGrpSpPr>
        <p:cNvPr id="1" name=""/>
        <p:cNvGrpSpPr/>
        <p:nvPr/>
      </p:nvGrpSpPr>
      <p:grpSpPr>
        <a:xfrm>
          <a:off x="0" y="0"/>
          <a:ext cx="0" cy="0"/>
          <a:chOff x="0" y="0"/>
          <a:chExt cx="0" cy="0"/>
        </a:xfrm>
      </p:grpSpPr>
      <p:sp>
        <p:nvSpPr>
          <p:cNvPr id="16" name="Content Placeholder 2"/>
          <p:cNvSpPr>
            <a:spLocks noGrp="1"/>
          </p:cNvSpPr>
          <p:nvPr>
            <p:ph idx="13"/>
          </p:nvPr>
        </p:nvSpPr>
        <p:spPr>
          <a:xfrm>
            <a:off x="7315200" y="4114800"/>
            <a:ext cx="3657600" cy="4114800"/>
          </a:xfrm>
          <a:prstGeom prst="rect">
            <a:avLst/>
          </a:prstGeom>
          <a:solidFill>
            <a:schemeClr val="accent2"/>
          </a:solidFill>
        </p:spPr>
        <p:txBody>
          <a:bodyPr vert="horz" lIns="228600" tIns="228600" rIns="228600" bIns="0" rtlCol="0" anchor="t">
            <a:noAutofit/>
          </a:bodyPr>
          <a:lstStyle>
            <a:lvl1pPr>
              <a:defRPr lang="en-US" dirty="0" smtClean="0">
                <a:latin typeface="+mn-lt"/>
                <a:ea typeface="IBM Plex Sans" charset="0"/>
                <a:cs typeface="IBM Plex Sans" charset="0"/>
              </a:defRPr>
            </a:lvl1pPr>
            <a:lvl2pPr>
              <a:defRPr lang="en-US" dirty="0" smtClean="0">
                <a:latin typeface="+mn-lt"/>
                <a:ea typeface="IBM Plex Sans" charset="0"/>
                <a:cs typeface="IBM Plex Sans" charset="0"/>
              </a:defRPr>
            </a:lvl2pPr>
            <a:lvl3pPr>
              <a:defRPr lang="en-US" dirty="0" smtClean="0">
                <a:latin typeface="+mn-lt"/>
                <a:ea typeface="IBM Plex Sans" charset="0"/>
                <a:cs typeface="IBM Plex Sans" charset="0"/>
              </a:defRPr>
            </a:lvl3pPr>
            <a:lvl4pPr>
              <a:defRPr lang="en-US" dirty="0" smtClean="0">
                <a:latin typeface="+mn-lt"/>
                <a:ea typeface="IBM Plex Sans" charset="0"/>
                <a:cs typeface="IBM Plex Sans" charset="0"/>
              </a:defRPr>
            </a:lvl4pPr>
            <a:lvl5pPr>
              <a:defRPr lang="en-US" dirty="0">
                <a:latin typeface="+mn-lt"/>
                <a:ea typeface="IBM Plex Sans" charset="0"/>
                <a:cs typeface="IBM Plex Sans" charset="0"/>
              </a:defRPr>
            </a:lvl5pPr>
          </a:lstStyle>
          <a:p>
            <a:pPr marL="0" lvl="0">
              <a:spcBef>
                <a:spcPts val="600"/>
              </a:spcBef>
              <a:tabLst/>
            </a:pPr>
            <a:r>
              <a:rPr lang="en-US" dirty="0"/>
              <a:t>Click to edit Master text styles</a:t>
            </a:r>
          </a:p>
        </p:txBody>
      </p:sp>
      <p:sp>
        <p:nvSpPr>
          <p:cNvPr id="17" name="Content Placeholder 2"/>
          <p:cNvSpPr>
            <a:spLocks noGrp="1"/>
          </p:cNvSpPr>
          <p:nvPr>
            <p:ph idx="14"/>
          </p:nvPr>
        </p:nvSpPr>
        <p:spPr>
          <a:xfrm>
            <a:off x="10973773" y="4114800"/>
            <a:ext cx="3657600" cy="4114800"/>
          </a:xfrm>
          <a:prstGeom prst="rect">
            <a:avLst/>
          </a:prstGeom>
          <a:solidFill>
            <a:schemeClr val="accent1"/>
          </a:solidFill>
        </p:spPr>
        <p:txBody>
          <a:bodyPr vert="horz" lIns="228600" tIns="228600" rIns="228600" bIns="0" rtlCol="0" anchor="t">
            <a:noAutofit/>
          </a:bodyPr>
          <a:lstStyle>
            <a:lvl1pPr>
              <a:defRPr lang="en-US" dirty="0" smtClean="0">
                <a:latin typeface="+mn-lt"/>
                <a:ea typeface="IBM Plex Sans" charset="0"/>
                <a:cs typeface="IBM Plex Sans" charset="0"/>
              </a:defRPr>
            </a:lvl1pPr>
            <a:lvl2pPr>
              <a:defRPr lang="en-US" dirty="0" smtClean="0">
                <a:latin typeface="+mn-lt"/>
                <a:ea typeface="IBM Plex Sans" charset="0"/>
                <a:cs typeface="IBM Plex Sans" charset="0"/>
              </a:defRPr>
            </a:lvl2pPr>
            <a:lvl3pPr>
              <a:defRPr lang="en-US" dirty="0" smtClean="0">
                <a:latin typeface="+mn-lt"/>
                <a:ea typeface="IBM Plex Sans" charset="0"/>
                <a:cs typeface="IBM Plex Sans" charset="0"/>
              </a:defRPr>
            </a:lvl3pPr>
            <a:lvl4pPr>
              <a:defRPr lang="en-US" dirty="0" smtClean="0">
                <a:latin typeface="+mn-lt"/>
                <a:ea typeface="IBM Plex Sans" charset="0"/>
                <a:cs typeface="IBM Plex Sans" charset="0"/>
              </a:defRPr>
            </a:lvl4pPr>
            <a:lvl5pPr>
              <a:defRPr lang="en-US" dirty="0">
                <a:latin typeface="+mn-lt"/>
                <a:ea typeface="IBM Plex Sans" charset="0"/>
                <a:cs typeface="IBM Plex Sans" charset="0"/>
              </a:defRPr>
            </a:lvl5pPr>
          </a:lstStyle>
          <a:p>
            <a:pPr marL="0" lvl="0">
              <a:spcBef>
                <a:spcPts val="600"/>
              </a:spcBef>
              <a:tabLst/>
            </a:pPr>
            <a:r>
              <a:rPr lang="en-US" dirty="0"/>
              <a:t>Click to edit Master text styles</a:t>
            </a:r>
          </a:p>
        </p:txBody>
      </p:sp>
      <p:sp>
        <p:nvSpPr>
          <p:cNvPr id="3" name="Content Placeholder 2"/>
          <p:cNvSpPr>
            <a:spLocks noGrp="1"/>
          </p:cNvSpPr>
          <p:nvPr>
            <p:ph idx="1"/>
          </p:nvPr>
        </p:nvSpPr>
        <p:spPr>
          <a:xfrm>
            <a:off x="0" y="4114800"/>
            <a:ext cx="3657600" cy="4114800"/>
          </a:xfrm>
          <a:prstGeom prst="rect">
            <a:avLst/>
          </a:prstGeom>
          <a:solidFill>
            <a:schemeClr val="bg1"/>
          </a:solidFill>
        </p:spPr>
        <p:txBody>
          <a:bodyPr vert="horz" lIns="457200" tIns="228600" rIns="228600" bIns="0" rtlCol="0" anchor="t">
            <a:noAutofit/>
          </a:bodyPr>
          <a:lstStyle>
            <a:lvl1pPr>
              <a:defRPr lang="en-US" dirty="0" smtClean="0">
                <a:latin typeface="+mn-lt"/>
                <a:ea typeface="IBM Plex Sans" charset="0"/>
                <a:cs typeface="IBM Plex Sans" charset="0"/>
              </a:defRPr>
            </a:lvl1pPr>
            <a:lvl2pPr>
              <a:defRPr lang="en-US" dirty="0" smtClean="0">
                <a:latin typeface="+mn-lt"/>
                <a:ea typeface="IBM Plex Sans" charset="0"/>
                <a:cs typeface="IBM Plex Sans" charset="0"/>
              </a:defRPr>
            </a:lvl2pPr>
            <a:lvl3pPr>
              <a:defRPr lang="en-US" dirty="0" smtClean="0">
                <a:latin typeface="+mn-lt"/>
                <a:ea typeface="IBM Plex Sans" charset="0"/>
                <a:cs typeface="IBM Plex Sans" charset="0"/>
              </a:defRPr>
            </a:lvl3pPr>
            <a:lvl4pPr>
              <a:defRPr lang="en-US" dirty="0" smtClean="0">
                <a:latin typeface="+mn-lt"/>
                <a:ea typeface="IBM Plex Sans" charset="0"/>
                <a:cs typeface="IBM Plex Sans" charset="0"/>
              </a:defRPr>
            </a:lvl4pPr>
            <a:lvl5pPr>
              <a:defRPr lang="en-US" dirty="0">
                <a:latin typeface="+mn-lt"/>
                <a:ea typeface="IBM Plex Sans" charset="0"/>
                <a:cs typeface="IBM Plex Sans" charset="0"/>
              </a:defRPr>
            </a:lvl5pPr>
          </a:lstStyle>
          <a:p>
            <a:pPr marL="0" lvl="0">
              <a:spcBef>
                <a:spcPts val="600"/>
              </a:spcBef>
              <a:tabLst/>
            </a:pPr>
            <a:r>
              <a:rPr lang="en-US" dirty="0"/>
              <a:t>Click to edit Master text styles</a:t>
            </a:r>
          </a:p>
        </p:txBody>
      </p:sp>
      <p:sp>
        <p:nvSpPr>
          <p:cNvPr id="15" name="Content Placeholder 2"/>
          <p:cNvSpPr>
            <a:spLocks noGrp="1"/>
          </p:cNvSpPr>
          <p:nvPr>
            <p:ph idx="12"/>
          </p:nvPr>
        </p:nvSpPr>
        <p:spPr>
          <a:xfrm>
            <a:off x="3657600" y="4114800"/>
            <a:ext cx="3657600" cy="4114800"/>
          </a:xfrm>
          <a:prstGeom prst="rect">
            <a:avLst/>
          </a:prstGeom>
          <a:solidFill>
            <a:schemeClr val="accent3"/>
          </a:solidFill>
        </p:spPr>
        <p:txBody>
          <a:bodyPr vert="horz" lIns="228600" tIns="228600" rIns="228600" bIns="0" rtlCol="0" anchor="t">
            <a:noAutofit/>
          </a:bodyPr>
          <a:lstStyle>
            <a:lvl1pPr>
              <a:defRPr lang="en-US" dirty="0" smtClean="0">
                <a:latin typeface="+mn-lt"/>
                <a:ea typeface="IBM Plex Sans" charset="0"/>
                <a:cs typeface="IBM Plex Sans" charset="0"/>
              </a:defRPr>
            </a:lvl1pPr>
            <a:lvl2pPr>
              <a:defRPr lang="en-US" dirty="0" smtClean="0">
                <a:latin typeface="+mn-lt"/>
                <a:ea typeface="IBM Plex Sans" charset="0"/>
                <a:cs typeface="IBM Plex Sans" charset="0"/>
              </a:defRPr>
            </a:lvl2pPr>
            <a:lvl3pPr>
              <a:defRPr lang="en-US" dirty="0" smtClean="0">
                <a:latin typeface="+mn-lt"/>
                <a:ea typeface="IBM Plex Sans" charset="0"/>
                <a:cs typeface="IBM Plex Sans" charset="0"/>
              </a:defRPr>
            </a:lvl3pPr>
            <a:lvl4pPr>
              <a:defRPr lang="en-US" dirty="0" smtClean="0">
                <a:latin typeface="+mn-lt"/>
                <a:ea typeface="IBM Plex Sans" charset="0"/>
                <a:cs typeface="IBM Plex Sans" charset="0"/>
              </a:defRPr>
            </a:lvl4pPr>
            <a:lvl5pPr>
              <a:defRPr lang="en-US" dirty="0">
                <a:latin typeface="+mn-lt"/>
                <a:ea typeface="IBM Plex Sans" charset="0"/>
                <a:cs typeface="IBM Plex Sans" charset="0"/>
              </a:defRPr>
            </a:lvl5pPr>
          </a:lstStyle>
          <a:p>
            <a:pPr marL="0" lvl="0">
              <a:spcBef>
                <a:spcPts val="600"/>
              </a:spcBef>
              <a:tabLst/>
            </a:pPr>
            <a:r>
              <a:rPr lang="en-US" dirty="0"/>
              <a:t>Click to edit Master text styles</a:t>
            </a:r>
          </a:p>
        </p:txBody>
      </p:sp>
      <p:sp>
        <p:nvSpPr>
          <p:cNvPr id="5" name="Text Placeholder 4"/>
          <p:cNvSpPr>
            <a:spLocks noGrp="1"/>
          </p:cNvSpPr>
          <p:nvPr>
            <p:ph type="body" sz="quarter" idx="11"/>
          </p:nvPr>
        </p:nvSpPr>
        <p:spPr>
          <a:xfrm>
            <a:off x="457200" y="265176"/>
            <a:ext cx="6583680" cy="274320"/>
          </a:xfrm>
          <a:prstGeom prst="rect">
            <a:avLst/>
          </a:prstGeom>
        </p:spPr>
        <p:txBody>
          <a:bodyPr lIns="0" tIns="0" rIns="0" bIns="0">
            <a:noAutofit/>
          </a:bodyPr>
          <a:lstStyle>
            <a:lvl1pPr marL="0" indent="0">
              <a:tabLst/>
              <a:defRPr sz="1600" b="0" i="0">
                <a:solidFill>
                  <a:schemeClr val="accent1"/>
                </a:solidFill>
                <a:latin typeface="+mn-lt"/>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2" y="7818143"/>
            <a:ext cx="566118" cy="228601"/>
          </a:xfrm>
          <a:prstGeom prst="rect">
            <a:avLst/>
          </a:prstGeom>
        </p:spPr>
      </p:pic>
      <p:grpSp>
        <p:nvGrpSpPr>
          <p:cNvPr id="19" name="Group 18"/>
          <p:cNvGrpSpPr/>
          <p:nvPr userDrawn="1"/>
        </p:nvGrpSpPr>
        <p:grpSpPr>
          <a:xfrm>
            <a:off x="914400" y="7899655"/>
            <a:ext cx="2713350" cy="220571"/>
            <a:chOff x="914400" y="7899655"/>
            <a:chExt cx="2713350" cy="220571"/>
          </a:xfrm>
        </p:grpSpPr>
        <p:sp>
          <p:nvSpPr>
            <p:cNvPr id="20"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bg2">
                      <a:alpha val="60000"/>
                    </a:schemeClr>
                  </a:solidFill>
                  <a:latin typeface="+mn-lt"/>
                  <a:ea typeface="IBM Plex Sans" charset="0"/>
                  <a:cs typeface="IBM Plex Sans" charset="0"/>
                </a:rPr>
                <a:t>©</a:t>
              </a:r>
              <a:r>
                <a:rPr lang="en-US" sz="400" b="0" i="0" dirty="0">
                  <a:solidFill>
                    <a:schemeClr val="bg2">
                      <a:alpha val="60000"/>
                    </a:schemeClr>
                  </a:solidFill>
                  <a:latin typeface="+mn-lt"/>
                  <a:ea typeface="IBM Plex Sans" charset="0"/>
                  <a:cs typeface="IBM Plex Sans" charset="0"/>
                </a:rPr>
                <a:t> </a:t>
              </a:r>
              <a:r>
                <a:rPr lang="en-US" sz="799" b="0" i="0" dirty="0">
                  <a:solidFill>
                    <a:schemeClr val="bg2">
                      <a:alpha val="60000"/>
                    </a:schemeClr>
                  </a:solidFill>
                  <a:latin typeface="+mn-lt"/>
                  <a:ea typeface="IBM Plex Sans" charset="0"/>
                  <a:cs typeface="IBM Plex Sans" charset="0"/>
                </a:rPr>
                <a:t>2018 IBM Corporation</a:t>
              </a:r>
              <a:r>
                <a:rPr lang="en-US" sz="799" b="0" i="0" baseline="0" dirty="0">
                  <a:solidFill>
                    <a:schemeClr val="bg2">
                      <a:alpha val="60000"/>
                    </a:schemeClr>
                  </a:solidFill>
                  <a:latin typeface="+mn-lt"/>
                  <a:ea typeface="IBM Plex Sans" charset="0"/>
                  <a:cs typeface="IBM Plex Sans" charset="0"/>
                </a:rPr>
                <a:t>              </a:t>
              </a:r>
              <a:r>
                <a:rPr lang="en-US" sz="799" b="0" i="0" dirty="0">
                  <a:solidFill>
                    <a:schemeClr val="bg2">
                      <a:alpha val="60000"/>
                    </a:schemeClr>
                  </a:solidFill>
                  <a:latin typeface="+mn-lt"/>
                  <a:ea typeface="IBM Plex Sans" charset="0"/>
                  <a:cs typeface="IBM Plex Sans" charset="0"/>
                </a:rPr>
                <a:t> </a:t>
              </a:r>
            </a:p>
          </p:txBody>
        </p:sp>
        <p:sp>
          <p:nvSpPr>
            <p:cNvPr id="21"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mn-lt"/>
                  <a:ea typeface="IBM Plex Sans" charset="0"/>
                  <a:cs typeface="IBM Plex Sans" charset="0"/>
                </a:rPr>
                <a:t> </a:t>
              </a:r>
              <a:fld id="{7C9968D1-C8E5-4FE3-AED4-7D4518C301B3}" type="datetime3">
                <a:rPr lang="en-US" sz="799" b="0" i="0" smtClean="0">
                  <a:solidFill>
                    <a:schemeClr val="bg2">
                      <a:alpha val="60000"/>
                    </a:schemeClr>
                  </a:solidFill>
                  <a:latin typeface="+mn-lt"/>
                  <a:ea typeface="IBM Plex Sans" charset="0"/>
                  <a:cs typeface="IBM Plex Sans" charset="0"/>
                </a:rPr>
                <a:pPr marL="0" indent="0" fontAlgn="auto">
                  <a:spcBef>
                    <a:spcPts val="0"/>
                  </a:spcBef>
                  <a:spcAft>
                    <a:spcPts val="0"/>
                  </a:spcAft>
                  <a:tabLst/>
                  <a:defRPr/>
                </a:pPr>
                <a:t>30 April 2018</a:t>
              </a:fld>
              <a:endParaRPr lang="en-US" sz="799" b="0" i="0" dirty="0">
                <a:solidFill>
                  <a:schemeClr val="bg2">
                    <a:alpha val="60000"/>
                  </a:schemeClr>
                </a:solidFill>
                <a:latin typeface="+mn-lt"/>
                <a:ea typeface="IBM Plex Sans" charset="0"/>
                <a:cs typeface="IBM Plex Sans" charset="0"/>
              </a:endParaRPr>
            </a:p>
          </p:txBody>
        </p:sp>
      </p:grpSp>
      <p:sp>
        <p:nvSpPr>
          <p:cNvPr id="22"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bg2">
                    <a:alpha val="60000"/>
                  </a:schemeClr>
                </a:solidFill>
                <a:latin typeface="+mn-lt"/>
                <a:ea typeface="IBM Plex Sans" charset="0"/>
                <a:cs typeface="IBM Plex Sans" charset="0"/>
              </a:rPr>
              <a:t>IBM Services</a:t>
            </a:r>
          </a:p>
        </p:txBody>
      </p:sp>
      <p:sp>
        <p:nvSpPr>
          <p:cNvPr id="23"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mn-lt"/>
                <a:ea typeface="IBM Plex Sans" charset="0"/>
                <a:cs typeface="IBM Plex Sans" charset="0"/>
              </a:rPr>
              <a:pPr algn="l"/>
              <a:t>‹#›</a:t>
            </a:fld>
            <a:endParaRPr lang="en-US" sz="800" b="0" i="0" dirty="0">
              <a:solidFill>
                <a:schemeClr val="bg2"/>
              </a:solidFill>
              <a:latin typeface="+mn-lt"/>
              <a:ea typeface="IBM Plex Sans" charset="0"/>
              <a:cs typeface="IBM Plex Sans" charset="0"/>
            </a:endParaRPr>
          </a:p>
        </p:txBody>
      </p:sp>
      <p:sp>
        <p:nvSpPr>
          <p:cNvPr id="27" name="Text Placeholder 23"/>
          <p:cNvSpPr>
            <a:spLocks noGrp="1"/>
          </p:cNvSpPr>
          <p:nvPr>
            <p:ph type="body" sz="quarter" idx="15" hasCustomPrompt="1"/>
          </p:nvPr>
        </p:nvSpPr>
        <p:spPr>
          <a:xfrm>
            <a:off x="457200" y="7342632"/>
            <a:ext cx="6583680" cy="457200"/>
          </a:xfrm>
          <a:prstGeom prst="rect">
            <a:avLst/>
          </a:prstGeom>
        </p:spPr>
        <p:txBody>
          <a:bodyPr lIns="0" tIns="0" rIns="0" bIns="0" anchor="b"/>
          <a:lstStyle>
            <a:lvl1pPr marL="0" indent="0">
              <a:tabLst/>
              <a:defRPr sz="800" b="0" i="0">
                <a:solidFill>
                  <a:schemeClr val="bg2">
                    <a:alpha val="70000"/>
                  </a:schemeClr>
                </a:solidFill>
                <a:latin typeface="+mn-lt"/>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sp>
        <p:nvSpPr>
          <p:cNvPr id="28" name="Title 1"/>
          <p:cNvSpPr>
            <a:spLocks noGrp="1"/>
          </p:cNvSpPr>
          <p:nvPr>
            <p:ph type="title"/>
          </p:nvPr>
        </p:nvSpPr>
        <p:spPr>
          <a:xfrm>
            <a:off x="457200" y="685800"/>
            <a:ext cx="13716000" cy="1143000"/>
          </a:xfrm>
        </p:spPr>
        <p:txBody>
          <a:bodyPr>
            <a:noAutofit/>
          </a:bodyPr>
          <a:lstStyle>
            <a:lvl1pPr>
              <a:defRPr>
                <a:solidFill>
                  <a:schemeClr val="bg2"/>
                </a:solidFill>
                <a:latin typeface="+mj-lt"/>
                <a:ea typeface="IBM Plex Sans" charset="0"/>
                <a:cs typeface="IBM Plex Sans" charset="0"/>
              </a:defRPr>
            </a:lvl1pPr>
          </a:lstStyle>
          <a:p>
            <a:r>
              <a:rPr lang="en-US" dirty="0"/>
              <a:t>Click to edit Master title style</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4-5_Title and Content">
    <p:spTree>
      <p:nvGrpSpPr>
        <p:cNvPr id="1" name=""/>
        <p:cNvGrpSpPr/>
        <p:nvPr/>
      </p:nvGrpSpPr>
      <p:grpSpPr>
        <a:xfrm>
          <a:off x="0" y="0"/>
          <a:ext cx="0" cy="0"/>
          <a:chOff x="0" y="0"/>
          <a:chExt cx="0" cy="0"/>
        </a:xfrm>
      </p:grpSpPr>
      <p:sp>
        <p:nvSpPr>
          <p:cNvPr id="16" name="Content Placeholder 2"/>
          <p:cNvSpPr>
            <a:spLocks noGrp="1"/>
          </p:cNvSpPr>
          <p:nvPr>
            <p:ph idx="13"/>
          </p:nvPr>
        </p:nvSpPr>
        <p:spPr>
          <a:xfrm>
            <a:off x="7315200" y="2057400"/>
            <a:ext cx="3657600" cy="5486400"/>
          </a:xfrm>
          <a:prstGeom prst="rect">
            <a:avLst/>
          </a:prstGeom>
        </p:spPr>
        <p:txBody>
          <a:bodyPr vert="horz" lIns="228600" tIns="228600" rIns="228600" bIns="0" rtlCol="0" anchor="t">
            <a:noAutofit/>
          </a:bodyPr>
          <a:lstStyle>
            <a:lvl1pPr>
              <a:defRPr lang="en-US" dirty="0" smtClean="0">
                <a:latin typeface="+mn-lt"/>
                <a:ea typeface="IBM Plex Sans" charset="0"/>
                <a:cs typeface="IBM Plex Sans" charset="0"/>
              </a:defRPr>
            </a:lvl1pPr>
            <a:lvl2pPr>
              <a:defRPr lang="en-US" dirty="0" smtClean="0">
                <a:latin typeface="+mn-lt"/>
                <a:ea typeface="IBM Plex Sans" charset="0"/>
                <a:cs typeface="IBM Plex Sans" charset="0"/>
              </a:defRPr>
            </a:lvl2pPr>
            <a:lvl3pPr>
              <a:defRPr lang="en-US" dirty="0" smtClean="0">
                <a:latin typeface="+mn-lt"/>
                <a:ea typeface="IBM Plex Sans" charset="0"/>
                <a:cs typeface="IBM Plex Sans" charset="0"/>
              </a:defRPr>
            </a:lvl3pPr>
            <a:lvl4pPr>
              <a:defRPr lang="en-US" dirty="0" smtClean="0">
                <a:latin typeface="+mn-lt"/>
                <a:ea typeface="IBM Plex Sans" charset="0"/>
                <a:cs typeface="IBM Plex Sans" charset="0"/>
              </a:defRPr>
            </a:lvl4pPr>
            <a:lvl5pPr>
              <a:defRPr lang="en-US" dirty="0">
                <a:latin typeface="+mn-lt"/>
                <a:ea typeface="IBM Plex Sans" charset="0"/>
                <a:cs typeface="IBM Plex Sans" charset="0"/>
              </a:defRPr>
            </a:lvl5pPr>
          </a:lstStyle>
          <a:p>
            <a:pPr marL="0" lvl="0">
              <a:spcBef>
                <a:spcPts val="600"/>
              </a:spcBef>
              <a:tabLst/>
            </a:pPr>
            <a:r>
              <a:rPr lang="en-US" dirty="0"/>
              <a:t>Click to edit Master text styles</a:t>
            </a:r>
          </a:p>
        </p:txBody>
      </p:sp>
      <p:sp>
        <p:nvSpPr>
          <p:cNvPr id="17" name="Content Placeholder 2"/>
          <p:cNvSpPr>
            <a:spLocks noGrp="1"/>
          </p:cNvSpPr>
          <p:nvPr>
            <p:ph idx="14"/>
          </p:nvPr>
        </p:nvSpPr>
        <p:spPr>
          <a:xfrm>
            <a:off x="10973773" y="2057398"/>
            <a:ext cx="3657600" cy="5486400"/>
          </a:xfrm>
          <a:prstGeom prst="rect">
            <a:avLst/>
          </a:prstGeom>
        </p:spPr>
        <p:txBody>
          <a:bodyPr vert="horz" lIns="228600" tIns="228600" rIns="228600" bIns="0" rtlCol="0" anchor="t">
            <a:noAutofit/>
          </a:bodyPr>
          <a:lstStyle>
            <a:lvl1pPr>
              <a:defRPr lang="en-US" dirty="0" smtClean="0">
                <a:latin typeface="+mn-lt"/>
                <a:ea typeface="IBM Plex Sans" charset="0"/>
                <a:cs typeface="IBM Plex Sans" charset="0"/>
              </a:defRPr>
            </a:lvl1pPr>
            <a:lvl2pPr>
              <a:defRPr lang="en-US" dirty="0" smtClean="0">
                <a:latin typeface="+mn-lt"/>
                <a:ea typeface="IBM Plex Sans" charset="0"/>
                <a:cs typeface="IBM Plex Sans" charset="0"/>
              </a:defRPr>
            </a:lvl2pPr>
            <a:lvl3pPr>
              <a:defRPr lang="en-US" dirty="0" smtClean="0">
                <a:latin typeface="+mn-lt"/>
                <a:ea typeface="IBM Plex Sans" charset="0"/>
                <a:cs typeface="IBM Plex Sans" charset="0"/>
              </a:defRPr>
            </a:lvl3pPr>
            <a:lvl4pPr>
              <a:defRPr lang="en-US" dirty="0" smtClean="0">
                <a:latin typeface="+mn-lt"/>
                <a:ea typeface="IBM Plex Sans" charset="0"/>
                <a:cs typeface="IBM Plex Sans" charset="0"/>
              </a:defRPr>
            </a:lvl4pPr>
            <a:lvl5pPr>
              <a:defRPr lang="en-US" dirty="0">
                <a:latin typeface="+mn-lt"/>
                <a:ea typeface="IBM Plex Sans" charset="0"/>
                <a:cs typeface="IBM Plex Sans" charset="0"/>
              </a:defRPr>
            </a:lvl5pPr>
          </a:lstStyle>
          <a:p>
            <a:pPr marL="0" lvl="0">
              <a:spcBef>
                <a:spcPts val="600"/>
              </a:spcBef>
              <a:tabLst/>
            </a:pPr>
            <a:r>
              <a:rPr lang="en-US" dirty="0"/>
              <a:t>Click to edit Master text styles</a:t>
            </a:r>
          </a:p>
        </p:txBody>
      </p:sp>
      <p:sp>
        <p:nvSpPr>
          <p:cNvPr id="3" name="Content Placeholder 2"/>
          <p:cNvSpPr>
            <a:spLocks noGrp="1"/>
          </p:cNvSpPr>
          <p:nvPr>
            <p:ph idx="1"/>
          </p:nvPr>
        </p:nvSpPr>
        <p:spPr>
          <a:xfrm>
            <a:off x="0" y="2057398"/>
            <a:ext cx="3657600" cy="5486400"/>
          </a:xfrm>
          <a:prstGeom prst="rect">
            <a:avLst/>
          </a:prstGeom>
        </p:spPr>
        <p:txBody>
          <a:bodyPr vert="horz" lIns="457200" tIns="228600" rIns="228600" bIns="0" rtlCol="0" anchor="t">
            <a:noAutofit/>
          </a:bodyPr>
          <a:lstStyle>
            <a:lvl1pPr>
              <a:defRPr lang="en-US" dirty="0" smtClean="0">
                <a:latin typeface="+mn-lt"/>
                <a:ea typeface="IBM Plex Sans" charset="0"/>
                <a:cs typeface="IBM Plex Sans" charset="0"/>
              </a:defRPr>
            </a:lvl1pPr>
            <a:lvl2pPr>
              <a:defRPr lang="en-US" dirty="0" smtClean="0">
                <a:latin typeface="+mn-lt"/>
                <a:ea typeface="IBM Plex Sans" charset="0"/>
                <a:cs typeface="IBM Plex Sans" charset="0"/>
              </a:defRPr>
            </a:lvl2pPr>
            <a:lvl3pPr>
              <a:defRPr lang="en-US" dirty="0" smtClean="0">
                <a:latin typeface="+mn-lt"/>
                <a:ea typeface="IBM Plex Sans" charset="0"/>
                <a:cs typeface="IBM Plex Sans" charset="0"/>
              </a:defRPr>
            </a:lvl3pPr>
            <a:lvl4pPr>
              <a:defRPr lang="en-US" dirty="0" smtClean="0">
                <a:latin typeface="+mn-lt"/>
                <a:ea typeface="IBM Plex Sans" charset="0"/>
                <a:cs typeface="IBM Plex Sans" charset="0"/>
              </a:defRPr>
            </a:lvl4pPr>
            <a:lvl5pPr>
              <a:defRPr lang="en-US" dirty="0">
                <a:latin typeface="+mn-lt"/>
                <a:ea typeface="IBM Plex Sans" charset="0"/>
                <a:cs typeface="IBM Plex Sans" charset="0"/>
              </a:defRPr>
            </a:lvl5pPr>
          </a:lstStyle>
          <a:p>
            <a:pPr marL="0" lvl="0">
              <a:spcBef>
                <a:spcPts val="600"/>
              </a:spcBef>
              <a:tabLst/>
            </a:pPr>
            <a:r>
              <a:rPr lang="en-US" dirty="0"/>
              <a:t>Click to edit Master text styles</a:t>
            </a:r>
          </a:p>
        </p:txBody>
      </p:sp>
      <p:sp>
        <p:nvSpPr>
          <p:cNvPr id="15" name="Content Placeholder 2"/>
          <p:cNvSpPr>
            <a:spLocks noGrp="1"/>
          </p:cNvSpPr>
          <p:nvPr>
            <p:ph idx="12"/>
          </p:nvPr>
        </p:nvSpPr>
        <p:spPr>
          <a:xfrm>
            <a:off x="3657600" y="2057400"/>
            <a:ext cx="3657600" cy="5486400"/>
          </a:xfrm>
          <a:prstGeom prst="rect">
            <a:avLst/>
          </a:prstGeom>
        </p:spPr>
        <p:txBody>
          <a:bodyPr vert="horz" lIns="228600" tIns="228600" rIns="228600" bIns="0" rtlCol="0" anchor="t">
            <a:noAutofit/>
          </a:bodyPr>
          <a:lstStyle>
            <a:lvl1pPr>
              <a:defRPr lang="en-US" dirty="0" smtClean="0">
                <a:latin typeface="+mn-lt"/>
                <a:ea typeface="IBM Plex Sans" charset="0"/>
                <a:cs typeface="IBM Plex Sans" charset="0"/>
              </a:defRPr>
            </a:lvl1pPr>
            <a:lvl2pPr>
              <a:defRPr lang="en-US" dirty="0" smtClean="0">
                <a:latin typeface="+mn-lt"/>
                <a:ea typeface="IBM Plex Sans" charset="0"/>
                <a:cs typeface="IBM Plex Sans" charset="0"/>
              </a:defRPr>
            </a:lvl2pPr>
            <a:lvl3pPr>
              <a:defRPr lang="en-US" dirty="0" smtClean="0">
                <a:latin typeface="+mn-lt"/>
                <a:ea typeface="IBM Plex Sans" charset="0"/>
                <a:cs typeface="IBM Plex Sans" charset="0"/>
              </a:defRPr>
            </a:lvl3pPr>
            <a:lvl4pPr>
              <a:defRPr lang="en-US" dirty="0" smtClean="0">
                <a:latin typeface="+mn-lt"/>
                <a:ea typeface="IBM Plex Sans" charset="0"/>
                <a:cs typeface="IBM Plex Sans" charset="0"/>
              </a:defRPr>
            </a:lvl4pPr>
            <a:lvl5pPr>
              <a:defRPr lang="en-US" dirty="0">
                <a:latin typeface="+mn-lt"/>
                <a:ea typeface="IBM Plex Sans" charset="0"/>
                <a:cs typeface="IBM Plex Sans" charset="0"/>
              </a:defRPr>
            </a:lvl5pPr>
          </a:lstStyle>
          <a:p>
            <a:pPr marL="0" lvl="0">
              <a:spcBef>
                <a:spcPts val="600"/>
              </a:spcBef>
              <a:tabLst/>
            </a:pPr>
            <a:r>
              <a:rPr lang="en-US" dirty="0"/>
              <a:t>Click to edit Master text styles</a:t>
            </a:r>
          </a:p>
        </p:txBody>
      </p:sp>
      <p:sp>
        <p:nvSpPr>
          <p:cNvPr id="14" name="Rectangle 13"/>
          <p:cNvSpPr/>
          <p:nvPr userDrawn="1"/>
        </p:nvSpPr>
        <p:spPr>
          <a:xfrm>
            <a:off x="0" y="0"/>
            <a:ext cx="14630400" cy="20573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mn-lt"/>
            </a:endParaRPr>
          </a:p>
        </p:txBody>
      </p:sp>
      <p:sp>
        <p:nvSpPr>
          <p:cNvPr id="5" name="Text Placeholder 4"/>
          <p:cNvSpPr>
            <a:spLocks noGrp="1"/>
          </p:cNvSpPr>
          <p:nvPr>
            <p:ph type="body" sz="quarter" idx="11"/>
          </p:nvPr>
        </p:nvSpPr>
        <p:spPr>
          <a:xfrm>
            <a:off x="457200" y="265176"/>
            <a:ext cx="6583680" cy="274320"/>
          </a:xfrm>
          <a:prstGeom prst="rect">
            <a:avLst/>
          </a:prstGeom>
        </p:spPr>
        <p:txBody>
          <a:bodyPr lIns="0" tIns="0" rIns="0" bIns="0">
            <a:noAutofit/>
          </a:bodyPr>
          <a:lstStyle>
            <a:lvl1pPr marL="0" indent="0">
              <a:tabLst/>
              <a:defRPr sz="1600" b="0" i="0">
                <a:solidFill>
                  <a:schemeClr val="accent1"/>
                </a:solidFill>
                <a:latin typeface="+mn-lt"/>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cxnSp>
        <p:nvCxnSpPr>
          <p:cNvPr id="10" name="Straight Connector 9"/>
          <p:cNvCxnSpPr/>
          <p:nvPr userDrawn="1"/>
        </p:nvCxnSpPr>
        <p:spPr>
          <a:xfrm>
            <a:off x="7315200" y="2057398"/>
            <a:ext cx="0" cy="54864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0972800" y="2057398"/>
            <a:ext cx="0" cy="54864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3657600" y="2057398"/>
            <a:ext cx="0" cy="54864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8" name="Text Placeholder 23"/>
          <p:cNvSpPr>
            <a:spLocks noGrp="1"/>
          </p:cNvSpPr>
          <p:nvPr>
            <p:ph type="body" sz="quarter" idx="15" hasCustomPrompt="1"/>
          </p:nvPr>
        </p:nvSpPr>
        <p:spPr>
          <a:xfrm>
            <a:off x="457200" y="7342632"/>
            <a:ext cx="6583680" cy="457200"/>
          </a:xfrm>
          <a:prstGeom prst="rect">
            <a:avLst/>
          </a:prstGeom>
        </p:spPr>
        <p:txBody>
          <a:bodyPr lIns="0" tIns="0" rIns="0" bIns="0" anchor="b"/>
          <a:lstStyle>
            <a:lvl1pPr>
              <a:defRPr lang="en-US" sz="800" dirty="0" smtClean="0">
                <a:solidFill>
                  <a:schemeClr val="bg2">
                    <a:alpha val="70000"/>
                  </a:schemeClr>
                </a:solidFill>
                <a:latin typeface="+mn-lt"/>
                <a:ea typeface="IBM Plex Sans" charset="0"/>
                <a:cs typeface="IBM Plex Sans" charset="0"/>
              </a:defRPr>
            </a:lvl1pPr>
          </a:lstStyle>
          <a:p>
            <a:pPr marL="0" lvl="0">
              <a:tabLst/>
            </a:pPr>
            <a:r>
              <a:rPr lang="en-US" dirty="0"/>
              <a:t>Source: Edit source here</a:t>
            </a:r>
          </a:p>
        </p:txBody>
      </p:sp>
      <p:sp>
        <p:nvSpPr>
          <p:cNvPr id="19" name="Title 1"/>
          <p:cNvSpPr>
            <a:spLocks noGrp="1"/>
          </p:cNvSpPr>
          <p:nvPr>
            <p:ph type="title"/>
          </p:nvPr>
        </p:nvSpPr>
        <p:spPr>
          <a:xfrm>
            <a:off x="457200" y="685800"/>
            <a:ext cx="13716000" cy="1143000"/>
          </a:xfrm>
        </p:spPr>
        <p:txBody>
          <a:bodyPr>
            <a:noAutofit/>
          </a:bodyPr>
          <a:lstStyle>
            <a:lvl1pPr>
              <a:defRPr>
                <a:solidFill>
                  <a:schemeClr val="tx1"/>
                </a:solidFill>
                <a:latin typeface="+mj-lt"/>
                <a:ea typeface="IBM Plex Sans" charset="0"/>
                <a:cs typeface="IBM Plex Sans" charset="0"/>
              </a:defRPr>
            </a:lvl1pPr>
          </a:lstStyle>
          <a:p>
            <a:r>
              <a:rPr lang="en-US" dirty="0"/>
              <a:t>Click to edit Master title style</a:t>
            </a: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4-5_Title and Content">
    <p:bg>
      <p:bgPr>
        <a:solidFill>
          <a:schemeClr val="accent2"/>
        </a:solidFill>
        <a:effectLst/>
      </p:bgPr>
    </p:bg>
    <p:spTree>
      <p:nvGrpSpPr>
        <p:cNvPr id="1" name=""/>
        <p:cNvGrpSpPr/>
        <p:nvPr/>
      </p:nvGrpSpPr>
      <p:grpSpPr>
        <a:xfrm>
          <a:off x="0" y="0"/>
          <a:ext cx="0" cy="0"/>
          <a:chOff x="0" y="0"/>
          <a:chExt cx="0" cy="0"/>
        </a:xfrm>
      </p:grpSpPr>
      <p:sp>
        <p:nvSpPr>
          <p:cNvPr id="16" name="Content Placeholder 2"/>
          <p:cNvSpPr>
            <a:spLocks noGrp="1"/>
          </p:cNvSpPr>
          <p:nvPr>
            <p:ph idx="13"/>
          </p:nvPr>
        </p:nvSpPr>
        <p:spPr>
          <a:xfrm>
            <a:off x="7315200" y="2057400"/>
            <a:ext cx="3657600" cy="5486400"/>
          </a:xfrm>
          <a:prstGeom prst="rect">
            <a:avLst/>
          </a:prstGeom>
          <a:solidFill>
            <a:schemeClr val="accent2"/>
          </a:solidFill>
        </p:spPr>
        <p:txBody>
          <a:bodyPr vert="horz" lIns="228600" tIns="228600" rIns="228600" bIns="0" rtlCol="0" anchor="t">
            <a:noAutofit/>
          </a:bodyPr>
          <a:lstStyle>
            <a:lvl1pPr>
              <a:defRPr lang="en-US" dirty="0" smtClean="0">
                <a:latin typeface="+mn-lt"/>
                <a:ea typeface="IBM Plex Sans" charset="0"/>
                <a:cs typeface="IBM Plex Sans" charset="0"/>
              </a:defRPr>
            </a:lvl1pPr>
            <a:lvl2pPr>
              <a:defRPr lang="en-US" dirty="0" smtClean="0">
                <a:latin typeface="+mn-lt"/>
                <a:ea typeface="IBM Plex Sans" charset="0"/>
                <a:cs typeface="IBM Plex Sans" charset="0"/>
              </a:defRPr>
            </a:lvl2pPr>
            <a:lvl3pPr>
              <a:defRPr lang="en-US" dirty="0" smtClean="0">
                <a:latin typeface="+mn-lt"/>
                <a:ea typeface="IBM Plex Sans" charset="0"/>
                <a:cs typeface="IBM Plex Sans" charset="0"/>
              </a:defRPr>
            </a:lvl3pPr>
            <a:lvl4pPr>
              <a:defRPr lang="en-US" dirty="0" smtClean="0">
                <a:latin typeface="+mn-lt"/>
                <a:ea typeface="IBM Plex Sans" charset="0"/>
                <a:cs typeface="IBM Plex Sans" charset="0"/>
              </a:defRPr>
            </a:lvl4pPr>
            <a:lvl5pPr>
              <a:defRPr lang="en-US" dirty="0">
                <a:latin typeface="+mn-lt"/>
                <a:ea typeface="IBM Plex Sans" charset="0"/>
                <a:cs typeface="IBM Plex Sans" charset="0"/>
              </a:defRPr>
            </a:lvl5pPr>
          </a:lstStyle>
          <a:p>
            <a:pPr marL="0" lvl="0">
              <a:spcBef>
                <a:spcPts val="600"/>
              </a:spcBef>
              <a:tabLst/>
            </a:pPr>
            <a:r>
              <a:rPr lang="en-US" dirty="0"/>
              <a:t>Click to edit Master text styles</a:t>
            </a:r>
          </a:p>
        </p:txBody>
      </p:sp>
      <p:sp>
        <p:nvSpPr>
          <p:cNvPr id="17" name="Content Placeholder 2"/>
          <p:cNvSpPr>
            <a:spLocks noGrp="1"/>
          </p:cNvSpPr>
          <p:nvPr>
            <p:ph idx="14"/>
          </p:nvPr>
        </p:nvSpPr>
        <p:spPr>
          <a:xfrm>
            <a:off x="10973773" y="2057398"/>
            <a:ext cx="3657600" cy="5486400"/>
          </a:xfrm>
          <a:prstGeom prst="rect">
            <a:avLst/>
          </a:prstGeom>
          <a:solidFill>
            <a:schemeClr val="accent2"/>
          </a:solidFill>
        </p:spPr>
        <p:txBody>
          <a:bodyPr vert="horz" lIns="228600" tIns="228600" rIns="228600" bIns="0" rtlCol="0" anchor="t">
            <a:noAutofit/>
          </a:bodyPr>
          <a:lstStyle>
            <a:lvl1pPr>
              <a:defRPr lang="en-US" dirty="0" smtClean="0">
                <a:latin typeface="+mn-lt"/>
                <a:ea typeface="IBM Plex Sans" charset="0"/>
                <a:cs typeface="IBM Plex Sans" charset="0"/>
              </a:defRPr>
            </a:lvl1pPr>
            <a:lvl2pPr>
              <a:defRPr lang="en-US" dirty="0" smtClean="0">
                <a:latin typeface="+mn-lt"/>
                <a:ea typeface="IBM Plex Sans" charset="0"/>
                <a:cs typeface="IBM Plex Sans" charset="0"/>
              </a:defRPr>
            </a:lvl2pPr>
            <a:lvl3pPr>
              <a:defRPr lang="en-US" dirty="0" smtClean="0">
                <a:latin typeface="+mn-lt"/>
                <a:ea typeface="IBM Plex Sans" charset="0"/>
                <a:cs typeface="IBM Plex Sans" charset="0"/>
              </a:defRPr>
            </a:lvl3pPr>
            <a:lvl4pPr>
              <a:defRPr lang="en-US" dirty="0" smtClean="0">
                <a:latin typeface="+mn-lt"/>
                <a:ea typeface="IBM Plex Sans" charset="0"/>
                <a:cs typeface="IBM Plex Sans" charset="0"/>
              </a:defRPr>
            </a:lvl4pPr>
            <a:lvl5pPr>
              <a:defRPr lang="en-US" dirty="0">
                <a:latin typeface="+mn-lt"/>
                <a:ea typeface="IBM Plex Sans" charset="0"/>
                <a:cs typeface="IBM Plex Sans" charset="0"/>
              </a:defRPr>
            </a:lvl5pPr>
          </a:lstStyle>
          <a:p>
            <a:pPr marL="0" lvl="0">
              <a:spcBef>
                <a:spcPts val="600"/>
              </a:spcBef>
              <a:tabLst/>
            </a:pPr>
            <a:r>
              <a:rPr lang="en-US" dirty="0"/>
              <a:t>Click to edit Master text styles</a:t>
            </a:r>
          </a:p>
        </p:txBody>
      </p:sp>
      <p:sp>
        <p:nvSpPr>
          <p:cNvPr id="3" name="Content Placeholder 2"/>
          <p:cNvSpPr>
            <a:spLocks noGrp="1"/>
          </p:cNvSpPr>
          <p:nvPr>
            <p:ph idx="1"/>
          </p:nvPr>
        </p:nvSpPr>
        <p:spPr>
          <a:xfrm>
            <a:off x="0" y="2057398"/>
            <a:ext cx="3657600" cy="5486400"/>
          </a:xfrm>
          <a:prstGeom prst="rect">
            <a:avLst/>
          </a:prstGeom>
          <a:solidFill>
            <a:schemeClr val="accent2"/>
          </a:solidFill>
        </p:spPr>
        <p:txBody>
          <a:bodyPr vert="horz" lIns="457200" tIns="228600" rIns="228600" bIns="0" rtlCol="0" anchor="t">
            <a:noAutofit/>
          </a:bodyPr>
          <a:lstStyle>
            <a:lvl1pPr>
              <a:defRPr lang="en-US" dirty="0" smtClean="0">
                <a:latin typeface="+mn-lt"/>
                <a:ea typeface="IBM Plex Sans" charset="0"/>
                <a:cs typeface="IBM Plex Sans" charset="0"/>
              </a:defRPr>
            </a:lvl1pPr>
            <a:lvl2pPr>
              <a:defRPr lang="en-US" dirty="0" smtClean="0">
                <a:latin typeface="+mn-lt"/>
                <a:ea typeface="IBM Plex Sans" charset="0"/>
                <a:cs typeface="IBM Plex Sans" charset="0"/>
              </a:defRPr>
            </a:lvl2pPr>
            <a:lvl3pPr>
              <a:defRPr lang="en-US" dirty="0" smtClean="0">
                <a:latin typeface="+mn-lt"/>
                <a:ea typeface="IBM Plex Sans" charset="0"/>
                <a:cs typeface="IBM Plex Sans" charset="0"/>
              </a:defRPr>
            </a:lvl3pPr>
            <a:lvl4pPr>
              <a:defRPr lang="en-US" dirty="0" smtClean="0">
                <a:latin typeface="+mn-lt"/>
                <a:ea typeface="IBM Plex Sans" charset="0"/>
                <a:cs typeface="IBM Plex Sans" charset="0"/>
              </a:defRPr>
            </a:lvl4pPr>
            <a:lvl5pPr>
              <a:defRPr lang="en-US" dirty="0">
                <a:latin typeface="+mn-lt"/>
                <a:ea typeface="IBM Plex Sans" charset="0"/>
                <a:cs typeface="IBM Plex Sans" charset="0"/>
              </a:defRPr>
            </a:lvl5pPr>
          </a:lstStyle>
          <a:p>
            <a:pPr marL="0" lvl="0">
              <a:spcBef>
                <a:spcPts val="600"/>
              </a:spcBef>
              <a:tabLst/>
            </a:pPr>
            <a:r>
              <a:rPr lang="en-US" dirty="0"/>
              <a:t>Click to edit Master text styles</a:t>
            </a:r>
          </a:p>
        </p:txBody>
      </p:sp>
      <p:sp>
        <p:nvSpPr>
          <p:cNvPr id="15" name="Content Placeholder 2"/>
          <p:cNvSpPr>
            <a:spLocks noGrp="1"/>
          </p:cNvSpPr>
          <p:nvPr>
            <p:ph idx="12"/>
          </p:nvPr>
        </p:nvSpPr>
        <p:spPr>
          <a:xfrm>
            <a:off x="3657600" y="2057400"/>
            <a:ext cx="3657600" cy="5486400"/>
          </a:xfrm>
          <a:prstGeom prst="rect">
            <a:avLst/>
          </a:prstGeom>
          <a:solidFill>
            <a:schemeClr val="accent2"/>
          </a:solidFill>
        </p:spPr>
        <p:txBody>
          <a:bodyPr vert="horz" lIns="228600" tIns="228600" rIns="228600" bIns="0" rtlCol="0" anchor="t">
            <a:noAutofit/>
          </a:bodyPr>
          <a:lstStyle>
            <a:lvl1pPr>
              <a:defRPr lang="en-US" dirty="0" smtClean="0">
                <a:latin typeface="+mn-lt"/>
                <a:ea typeface="IBM Plex Sans" charset="0"/>
                <a:cs typeface="IBM Plex Sans" charset="0"/>
              </a:defRPr>
            </a:lvl1pPr>
            <a:lvl2pPr>
              <a:defRPr lang="en-US" dirty="0" smtClean="0">
                <a:latin typeface="+mn-lt"/>
                <a:ea typeface="IBM Plex Sans" charset="0"/>
                <a:cs typeface="IBM Plex Sans" charset="0"/>
              </a:defRPr>
            </a:lvl2pPr>
            <a:lvl3pPr>
              <a:defRPr lang="en-US" dirty="0" smtClean="0">
                <a:latin typeface="+mn-lt"/>
                <a:ea typeface="IBM Plex Sans" charset="0"/>
                <a:cs typeface="IBM Plex Sans" charset="0"/>
              </a:defRPr>
            </a:lvl3pPr>
            <a:lvl4pPr>
              <a:defRPr lang="en-US" dirty="0" smtClean="0">
                <a:latin typeface="+mn-lt"/>
                <a:ea typeface="IBM Plex Sans" charset="0"/>
                <a:cs typeface="IBM Plex Sans" charset="0"/>
              </a:defRPr>
            </a:lvl4pPr>
            <a:lvl5pPr>
              <a:defRPr lang="en-US" dirty="0">
                <a:latin typeface="+mn-lt"/>
                <a:ea typeface="IBM Plex Sans" charset="0"/>
                <a:cs typeface="IBM Plex Sans" charset="0"/>
              </a:defRPr>
            </a:lvl5pPr>
          </a:lstStyle>
          <a:p>
            <a:pPr marL="0" lvl="0">
              <a:spcBef>
                <a:spcPts val="600"/>
              </a:spcBef>
              <a:tabLst/>
            </a:pPr>
            <a:r>
              <a:rPr lang="en-US" dirty="0"/>
              <a:t>Click to edit Master text styles</a:t>
            </a:r>
          </a:p>
        </p:txBody>
      </p:sp>
      <p:sp>
        <p:nvSpPr>
          <p:cNvPr id="14" name="Rectangle 13"/>
          <p:cNvSpPr/>
          <p:nvPr userDrawn="1"/>
        </p:nvSpPr>
        <p:spPr>
          <a:xfrm>
            <a:off x="0" y="0"/>
            <a:ext cx="14630400" cy="20573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mn-lt"/>
            </a:endParaRPr>
          </a:p>
        </p:txBody>
      </p:sp>
      <p:sp>
        <p:nvSpPr>
          <p:cNvPr id="5" name="Text Placeholder 4"/>
          <p:cNvSpPr>
            <a:spLocks noGrp="1"/>
          </p:cNvSpPr>
          <p:nvPr>
            <p:ph type="body" sz="quarter" idx="11"/>
          </p:nvPr>
        </p:nvSpPr>
        <p:spPr>
          <a:xfrm>
            <a:off x="457200" y="265176"/>
            <a:ext cx="6583680" cy="274320"/>
          </a:xfrm>
          <a:prstGeom prst="rect">
            <a:avLst/>
          </a:prstGeom>
        </p:spPr>
        <p:txBody>
          <a:bodyPr lIns="0" tIns="0" rIns="0" bIns="0">
            <a:noAutofit/>
          </a:bodyPr>
          <a:lstStyle>
            <a:lvl1pPr marL="0" indent="0">
              <a:tabLst/>
              <a:defRPr sz="1600" b="0" i="0">
                <a:solidFill>
                  <a:schemeClr val="accent1"/>
                </a:solidFill>
                <a:latin typeface="+mn-lt"/>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cxnSp>
        <p:nvCxnSpPr>
          <p:cNvPr id="10" name="Straight Connector 9"/>
          <p:cNvCxnSpPr/>
          <p:nvPr userDrawn="1"/>
        </p:nvCxnSpPr>
        <p:spPr>
          <a:xfrm>
            <a:off x="7315200" y="2057398"/>
            <a:ext cx="0" cy="54864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0972800" y="2057398"/>
            <a:ext cx="0" cy="54864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3657600" y="2057398"/>
            <a:ext cx="0" cy="54864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8" name="Text Placeholder 23"/>
          <p:cNvSpPr>
            <a:spLocks noGrp="1"/>
          </p:cNvSpPr>
          <p:nvPr>
            <p:ph type="body" sz="quarter" idx="15" hasCustomPrompt="1"/>
          </p:nvPr>
        </p:nvSpPr>
        <p:spPr>
          <a:xfrm>
            <a:off x="457200" y="7342632"/>
            <a:ext cx="6583680" cy="457200"/>
          </a:xfrm>
          <a:prstGeom prst="rect">
            <a:avLst/>
          </a:prstGeom>
        </p:spPr>
        <p:txBody>
          <a:bodyPr lIns="0" tIns="0" rIns="0" bIns="0" anchor="b"/>
          <a:lstStyle>
            <a:lvl1pPr marL="0" indent="0">
              <a:tabLst/>
              <a:defRPr sz="800" b="0" i="0">
                <a:solidFill>
                  <a:schemeClr val="bg2">
                    <a:alpha val="70000"/>
                  </a:schemeClr>
                </a:solidFill>
                <a:latin typeface="+mn-lt"/>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sp>
        <p:nvSpPr>
          <p:cNvPr id="19" name="Title 1"/>
          <p:cNvSpPr>
            <a:spLocks noGrp="1"/>
          </p:cNvSpPr>
          <p:nvPr>
            <p:ph type="title"/>
          </p:nvPr>
        </p:nvSpPr>
        <p:spPr>
          <a:xfrm>
            <a:off x="457200" y="685800"/>
            <a:ext cx="13716000" cy="1143000"/>
          </a:xfrm>
        </p:spPr>
        <p:txBody>
          <a:bodyPr>
            <a:noAutofit/>
          </a:bodyPr>
          <a:lstStyle>
            <a:lvl1pPr>
              <a:defRPr>
                <a:solidFill>
                  <a:schemeClr val="tx1"/>
                </a:solidFill>
                <a:latin typeface="+mj-lt"/>
                <a:ea typeface="IBM Plex Sans" charset="0"/>
                <a:cs typeface="IBM Plex Sans" charset="0"/>
              </a:defRPr>
            </a:lvl1pPr>
          </a:lstStyle>
          <a:p>
            <a:r>
              <a:rPr lang="en-US" dirty="0"/>
              <a:t>Click to edit Master title style</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4-6_Title and Content">
    <p:spTree>
      <p:nvGrpSpPr>
        <p:cNvPr id="1" name=""/>
        <p:cNvGrpSpPr/>
        <p:nvPr/>
      </p:nvGrpSpPr>
      <p:grpSpPr>
        <a:xfrm>
          <a:off x="0" y="0"/>
          <a:ext cx="0" cy="0"/>
          <a:chOff x="0" y="0"/>
          <a:chExt cx="0" cy="0"/>
        </a:xfrm>
      </p:grpSpPr>
      <p:sp>
        <p:nvSpPr>
          <p:cNvPr id="13" name="Content Placeholder 2"/>
          <p:cNvSpPr>
            <a:spLocks noGrp="1"/>
          </p:cNvSpPr>
          <p:nvPr>
            <p:ph idx="13"/>
          </p:nvPr>
        </p:nvSpPr>
        <p:spPr>
          <a:xfrm>
            <a:off x="7315200" y="2"/>
            <a:ext cx="3657600" cy="4114800"/>
          </a:xfrm>
          <a:prstGeom prst="rect">
            <a:avLst/>
          </a:prstGeom>
        </p:spPr>
        <p:txBody>
          <a:bodyPr vert="horz" lIns="228600" tIns="228600" rIns="228600" bIns="0" rtlCol="0" anchor="t">
            <a:noAutofit/>
          </a:bodyPr>
          <a:lstStyle>
            <a:lvl1pPr>
              <a:defRPr lang="en-US" dirty="0" smtClean="0">
                <a:latin typeface="+mn-lt"/>
                <a:ea typeface="IBM Plex Sans" charset="0"/>
                <a:cs typeface="IBM Plex Sans" charset="0"/>
              </a:defRPr>
            </a:lvl1pPr>
            <a:lvl2pPr>
              <a:defRPr lang="en-US" dirty="0" smtClean="0">
                <a:latin typeface="+mn-lt"/>
                <a:ea typeface="IBM Plex Sans" charset="0"/>
                <a:cs typeface="IBM Plex Sans" charset="0"/>
              </a:defRPr>
            </a:lvl2pPr>
            <a:lvl3pPr>
              <a:defRPr lang="en-US" dirty="0" smtClean="0">
                <a:latin typeface="+mn-lt"/>
                <a:ea typeface="IBM Plex Sans" charset="0"/>
                <a:cs typeface="IBM Plex Sans" charset="0"/>
              </a:defRPr>
            </a:lvl3pPr>
            <a:lvl4pPr>
              <a:defRPr lang="en-US" dirty="0" smtClean="0">
                <a:latin typeface="+mn-lt"/>
                <a:ea typeface="IBM Plex Sans" charset="0"/>
                <a:cs typeface="IBM Plex Sans" charset="0"/>
              </a:defRPr>
            </a:lvl4pPr>
            <a:lvl5pPr>
              <a:defRPr lang="en-US" dirty="0">
                <a:latin typeface="+mn-lt"/>
                <a:ea typeface="IBM Plex Sans" charset="0"/>
                <a:cs typeface="IBM Plex Sans" charset="0"/>
              </a:defRPr>
            </a:lvl5pPr>
          </a:lstStyle>
          <a:p>
            <a:pPr marL="0" lvl="0">
              <a:spcBef>
                <a:spcPts val="600"/>
              </a:spcBef>
              <a:tabLst/>
            </a:pPr>
            <a:r>
              <a:rPr lang="en-US" dirty="0"/>
              <a:t>Click to edit Master text styles</a:t>
            </a:r>
          </a:p>
        </p:txBody>
      </p:sp>
      <p:sp>
        <p:nvSpPr>
          <p:cNvPr id="14" name="Content Placeholder 2"/>
          <p:cNvSpPr>
            <a:spLocks noGrp="1"/>
          </p:cNvSpPr>
          <p:nvPr>
            <p:ph idx="14"/>
          </p:nvPr>
        </p:nvSpPr>
        <p:spPr>
          <a:xfrm>
            <a:off x="10973773" y="0"/>
            <a:ext cx="3657600" cy="4114800"/>
          </a:xfrm>
          <a:prstGeom prst="rect">
            <a:avLst/>
          </a:prstGeom>
        </p:spPr>
        <p:txBody>
          <a:bodyPr vert="horz" lIns="228600" tIns="228600" rIns="228600" bIns="0" rtlCol="0" anchor="t">
            <a:noAutofit/>
          </a:bodyPr>
          <a:lstStyle>
            <a:lvl1pPr>
              <a:defRPr lang="en-US" dirty="0" smtClean="0">
                <a:latin typeface="+mn-lt"/>
                <a:ea typeface="IBM Plex Sans" charset="0"/>
                <a:cs typeface="IBM Plex Sans" charset="0"/>
              </a:defRPr>
            </a:lvl1pPr>
            <a:lvl2pPr>
              <a:defRPr lang="en-US" dirty="0" smtClean="0">
                <a:latin typeface="+mn-lt"/>
                <a:ea typeface="IBM Plex Sans" charset="0"/>
                <a:cs typeface="IBM Plex Sans" charset="0"/>
              </a:defRPr>
            </a:lvl2pPr>
            <a:lvl3pPr>
              <a:defRPr lang="en-US" dirty="0" smtClean="0">
                <a:latin typeface="+mn-lt"/>
                <a:ea typeface="IBM Plex Sans" charset="0"/>
                <a:cs typeface="IBM Plex Sans" charset="0"/>
              </a:defRPr>
            </a:lvl3pPr>
            <a:lvl4pPr>
              <a:defRPr lang="en-US" dirty="0" smtClean="0">
                <a:latin typeface="+mn-lt"/>
                <a:ea typeface="IBM Plex Sans" charset="0"/>
                <a:cs typeface="IBM Plex Sans" charset="0"/>
              </a:defRPr>
            </a:lvl4pPr>
            <a:lvl5pPr>
              <a:defRPr lang="en-US" dirty="0">
                <a:latin typeface="+mn-lt"/>
                <a:ea typeface="IBM Plex Sans" charset="0"/>
                <a:cs typeface="IBM Plex Sans" charset="0"/>
              </a:defRPr>
            </a:lvl5pPr>
          </a:lstStyle>
          <a:p>
            <a:pPr marL="0" lvl="0">
              <a:spcBef>
                <a:spcPts val="600"/>
              </a:spcBef>
              <a:tabLst/>
            </a:pPr>
            <a:r>
              <a:rPr lang="en-US" dirty="0"/>
              <a:t>Click to edit Master text styles</a:t>
            </a:r>
          </a:p>
        </p:txBody>
      </p:sp>
      <p:sp>
        <p:nvSpPr>
          <p:cNvPr id="15" name="Content Placeholder 2"/>
          <p:cNvSpPr>
            <a:spLocks noGrp="1"/>
          </p:cNvSpPr>
          <p:nvPr>
            <p:ph idx="12"/>
          </p:nvPr>
        </p:nvSpPr>
        <p:spPr>
          <a:xfrm>
            <a:off x="3657600" y="2"/>
            <a:ext cx="3657600" cy="4114800"/>
          </a:xfrm>
          <a:prstGeom prst="rect">
            <a:avLst/>
          </a:prstGeom>
        </p:spPr>
        <p:txBody>
          <a:bodyPr vert="horz" lIns="228600" tIns="228600" rIns="228600" bIns="0" rtlCol="0" anchor="t">
            <a:noAutofit/>
          </a:bodyPr>
          <a:lstStyle>
            <a:lvl1pPr>
              <a:defRPr lang="en-US" dirty="0" smtClean="0">
                <a:latin typeface="+mn-lt"/>
                <a:ea typeface="IBM Plex Sans" charset="0"/>
                <a:cs typeface="IBM Plex Sans" charset="0"/>
              </a:defRPr>
            </a:lvl1pPr>
            <a:lvl2pPr>
              <a:defRPr lang="en-US" dirty="0" smtClean="0">
                <a:latin typeface="+mn-lt"/>
                <a:ea typeface="IBM Plex Sans" charset="0"/>
                <a:cs typeface="IBM Plex Sans" charset="0"/>
              </a:defRPr>
            </a:lvl2pPr>
            <a:lvl3pPr>
              <a:defRPr lang="en-US" dirty="0" smtClean="0">
                <a:latin typeface="+mn-lt"/>
                <a:ea typeface="IBM Plex Sans" charset="0"/>
                <a:cs typeface="IBM Plex Sans" charset="0"/>
              </a:defRPr>
            </a:lvl3pPr>
            <a:lvl4pPr>
              <a:defRPr lang="en-US" dirty="0" smtClean="0">
                <a:latin typeface="+mn-lt"/>
                <a:ea typeface="IBM Plex Sans" charset="0"/>
                <a:cs typeface="IBM Plex Sans" charset="0"/>
              </a:defRPr>
            </a:lvl4pPr>
            <a:lvl5pPr>
              <a:defRPr lang="en-US" dirty="0">
                <a:latin typeface="+mn-lt"/>
                <a:ea typeface="IBM Plex Sans" charset="0"/>
                <a:cs typeface="IBM Plex Sans" charset="0"/>
              </a:defRPr>
            </a:lvl5pPr>
          </a:lstStyle>
          <a:p>
            <a:pPr marL="0" lvl="0">
              <a:spcBef>
                <a:spcPts val="600"/>
              </a:spcBef>
              <a:tabLst/>
            </a:pPr>
            <a:r>
              <a:rPr lang="en-US" dirty="0"/>
              <a:t>Click to edit Master text styles</a:t>
            </a:r>
          </a:p>
        </p:txBody>
      </p:sp>
      <p:sp>
        <p:nvSpPr>
          <p:cNvPr id="16" name="Content Placeholder 2"/>
          <p:cNvSpPr>
            <a:spLocks noGrp="1"/>
          </p:cNvSpPr>
          <p:nvPr>
            <p:ph idx="15"/>
          </p:nvPr>
        </p:nvSpPr>
        <p:spPr>
          <a:xfrm>
            <a:off x="7315200" y="4114800"/>
            <a:ext cx="3657600" cy="4114800"/>
          </a:xfrm>
          <a:prstGeom prst="rect">
            <a:avLst/>
          </a:prstGeom>
        </p:spPr>
        <p:txBody>
          <a:bodyPr vert="horz" lIns="228600" tIns="228600" rIns="228600" bIns="0" rtlCol="0" anchor="t">
            <a:noAutofit/>
          </a:bodyPr>
          <a:lstStyle>
            <a:lvl1pPr>
              <a:defRPr lang="en-US" dirty="0" smtClean="0">
                <a:latin typeface="+mn-lt"/>
                <a:ea typeface="IBM Plex Sans" charset="0"/>
                <a:cs typeface="IBM Plex Sans" charset="0"/>
              </a:defRPr>
            </a:lvl1pPr>
            <a:lvl2pPr>
              <a:defRPr lang="en-US" dirty="0" smtClean="0">
                <a:latin typeface="+mn-lt"/>
                <a:ea typeface="IBM Plex Sans" charset="0"/>
                <a:cs typeface="IBM Plex Sans" charset="0"/>
              </a:defRPr>
            </a:lvl2pPr>
            <a:lvl3pPr>
              <a:defRPr lang="en-US" dirty="0" smtClean="0">
                <a:latin typeface="+mn-lt"/>
                <a:ea typeface="IBM Plex Sans" charset="0"/>
                <a:cs typeface="IBM Plex Sans" charset="0"/>
              </a:defRPr>
            </a:lvl3pPr>
            <a:lvl4pPr>
              <a:defRPr lang="en-US" dirty="0" smtClean="0">
                <a:latin typeface="+mn-lt"/>
                <a:ea typeface="IBM Plex Sans" charset="0"/>
                <a:cs typeface="IBM Plex Sans" charset="0"/>
              </a:defRPr>
            </a:lvl4pPr>
            <a:lvl5pPr>
              <a:defRPr lang="en-US" dirty="0">
                <a:latin typeface="+mn-lt"/>
                <a:ea typeface="IBM Plex Sans" charset="0"/>
                <a:cs typeface="IBM Plex Sans" charset="0"/>
              </a:defRPr>
            </a:lvl5pPr>
          </a:lstStyle>
          <a:p>
            <a:pPr marL="0" lvl="0">
              <a:spcBef>
                <a:spcPts val="600"/>
              </a:spcBef>
              <a:tabLst/>
            </a:pPr>
            <a:r>
              <a:rPr lang="en-US" dirty="0"/>
              <a:t>Click to edit Master text styles</a:t>
            </a:r>
          </a:p>
        </p:txBody>
      </p:sp>
      <p:sp>
        <p:nvSpPr>
          <p:cNvPr id="17" name="Content Placeholder 2"/>
          <p:cNvSpPr>
            <a:spLocks noGrp="1"/>
          </p:cNvSpPr>
          <p:nvPr>
            <p:ph idx="16"/>
          </p:nvPr>
        </p:nvSpPr>
        <p:spPr>
          <a:xfrm>
            <a:off x="10973773" y="4114800"/>
            <a:ext cx="3657600" cy="4114800"/>
          </a:xfrm>
          <a:prstGeom prst="rect">
            <a:avLst/>
          </a:prstGeom>
        </p:spPr>
        <p:txBody>
          <a:bodyPr vert="horz" lIns="228600" tIns="228600" rIns="228600" bIns="0" rtlCol="0" anchor="t">
            <a:noAutofit/>
          </a:bodyPr>
          <a:lstStyle>
            <a:lvl1pPr>
              <a:defRPr lang="en-US" dirty="0" smtClean="0">
                <a:latin typeface="+mn-lt"/>
                <a:ea typeface="IBM Plex Sans" charset="0"/>
                <a:cs typeface="IBM Plex Sans" charset="0"/>
              </a:defRPr>
            </a:lvl1pPr>
            <a:lvl2pPr>
              <a:defRPr lang="en-US" dirty="0" smtClean="0">
                <a:latin typeface="+mn-lt"/>
                <a:ea typeface="IBM Plex Sans" charset="0"/>
                <a:cs typeface="IBM Plex Sans" charset="0"/>
              </a:defRPr>
            </a:lvl2pPr>
            <a:lvl3pPr>
              <a:defRPr lang="en-US" dirty="0" smtClean="0">
                <a:latin typeface="+mn-lt"/>
                <a:ea typeface="IBM Plex Sans" charset="0"/>
                <a:cs typeface="IBM Plex Sans" charset="0"/>
              </a:defRPr>
            </a:lvl3pPr>
            <a:lvl4pPr>
              <a:defRPr lang="en-US" dirty="0" smtClean="0">
                <a:latin typeface="+mn-lt"/>
                <a:ea typeface="IBM Plex Sans" charset="0"/>
                <a:cs typeface="IBM Plex Sans" charset="0"/>
              </a:defRPr>
            </a:lvl4pPr>
            <a:lvl5pPr>
              <a:defRPr lang="en-US" dirty="0">
                <a:latin typeface="+mn-lt"/>
                <a:ea typeface="IBM Plex Sans" charset="0"/>
                <a:cs typeface="IBM Plex Sans" charset="0"/>
              </a:defRPr>
            </a:lvl5pPr>
          </a:lstStyle>
          <a:p>
            <a:pPr marL="0" lvl="0">
              <a:spcBef>
                <a:spcPts val="600"/>
              </a:spcBef>
              <a:tabLst/>
            </a:pPr>
            <a:r>
              <a:rPr lang="en-US" dirty="0"/>
              <a:t>Click to edit Master text styles</a:t>
            </a:r>
          </a:p>
        </p:txBody>
      </p:sp>
      <p:sp>
        <p:nvSpPr>
          <p:cNvPr id="18" name="Content Placeholder 2"/>
          <p:cNvSpPr>
            <a:spLocks noGrp="1"/>
          </p:cNvSpPr>
          <p:nvPr>
            <p:ph idx="17"/>
          </p:nvPr>
        </p:nvSpPr>
        <p:spPr>
          <a:xfrm>
            <a:off x="3657600" y="4114800"/>
            <a:ext cx="3657600" cy="4114800"/>
          </a:xfrm>
          <a:prstGeom prst="rect">
            <a:avLst/>
          </a:prstGeom>
        </p:spPr>
        <p:txBody>
          <a:bodyPr vert="horz" lIns="228600" tIns="228600" rIns="228600" bIns="0" rtlCol="0" anchor="t">
            <a:noAutofit/>
          </a:bodyPr>
          <a:lstStyle>
            <a:lvl1pPr>
              <a:defRPr lang="en-US" dirty="0" smtClean="0">
                <a:latin typeface="+mn-lt"/>
                <a:ea typeface="IBM Plex Sans" charset="0"/>
                <a:cs typeface="IBM Plex Sans" charset="0"/>
              </a:defRPr>
            </a:lvl1pPr>
            <a:lvl2pPr>
              <a:defRPr lang="en-US" dirty="0" smtClean="0">
                <a:latin typeface="+mn-lt"/>
                <a:ea typeface="IBM Plex Sans" charset="0"/>
                <a:cs typeface="IBM Plex Sans" charset="0"/>
              </a:defRPr>
            </a:lvl2pPr>
            <a:lvl3pPr>
              <a:defRPr lang="en-US" dirty="0" smtClean="0">
                <a:latin typeface="+mn-lt"/>
                <a:ea typeface="IBM Plex Sans" charset="0"/>
                <a:cs typeface="IBM Plex Sans" charset="0"/>
              </a:defRPr>
            </a:lvl3pPr>
            <a:lvl4pPr>
              <a:defRPr lang="en-US" dirty="0" smtClean="0">
                <a:latin typeface="+mn-lt"/>
                <a:ea typeface="IBM Plex Sans" charset="0"/>
                <a:cs typeface="IBM Plex Sans" charset="0"/>
              </a:defRPr>
            </a:lvl4pPr>
            <a:lvl5pPr>
              <a:defRPr lang="en-US" dirty="0">
                <a:latin typeface="+mn-lt"/>
                <a:ea typeface="IBM Plex Sans" charset="0"/>
                <a:cs typeface="IBM Plex Sans" charset="0"/>
              </a:defRPr>
            </a:lvl5pPr>
          </a:lstStyle>
          <a:p>
            <a:pPr marL="0" lvl="0">
              <a:spcBef>
                <a:spcPts val="600"/>
              </a:spcBef>
              <a:tabLst/>
            </a:pPr>
            <a:r>
              <a:rPr lang="en-US" dirty="0"/>
              <a:t>Click to edit Master text styles</a:t>
            </a:r>
          </a:p>
        </p:txBody>
      </p:sp>
      <p:sp>
        <p:nvSpPr>
          <p:cNvPr id="2" name="Title 1"/>
          <p:cNvSpPr>
            <a:spLocks noGrp="1"/>
          </p:cNvSpPr>
          <p:nvPr>
            <p:ph type="title"/>
          </p:nvPr>
        </p:nvSpPr>
        <p:spPr>
          <a:xfrm>
            <a:off x="457200" y="2057400"/>
            <a:ext cx="2971800" cy="3657600"/>
          </a:xfrm>
        </p:spPr>
        <p:txBody>
          <a:bodyPr tIns="228600">
            <a:noAutofit/>
          </a:bodyPr>
          <a:lstStyle>
            <a:lvl1pPr>
              <a:defRPr>
                <a:solidFill>
                  <a:schemeClr val="bg2"/>
                </a:solidFill>
                <a:latin typeface="+mj-lt"/>
              </a:defRPr>
            </a:lvl1pPr>
          </a:lstStyle>
          <a:p>
            <a:r>
              <a:rPr lang="en-US" dirty="0"/>
              <a:t>Click to edit Master title style</a:t>
            </a:r>
          </a:p>
        </p:txBody>
      </p:sp>
      <p:sp>
        <p:nvSpPr>
          <p:cNvPr id="5" name="Text Placeholder 4"/>
          <p:cNvSpPr>
            <a:spLocks noGrp="1"/>
          </p:cNvSpPr>
          <p:nvPr>
            <p:ph type="body" sz="quarter" idx="11"/>
          </p:nvPr>
        </p:nvSpPr>
        <p:spPr>
          <a:xfrm>
            <a:off x="457200" y="265176"/>
            <a:ext cx="2971800" cy="822960"/>
          </a:xfrm>
          <a:prstGeom prst="rect">
            <a:avLst/>
          </a:prstGeom>
        </p:spPr>
        <p:txBody>
          <a:bodyPr lIns="0" tIns="0" rIns="0" bIns="0">
            <a:noAutofit/>
          </a:bodyPr>
          <a:lstStyle>
            <a:lvl1pPr marL="0" indent="0">
              <a:tabLst/>
              <a:defRPr sz="1600" b="0" i="0">
                <a:solidFill>
                  <a:schemeClr val="accent1"/>
                </a:solidFill>
                <a:latin typeface="+mn-lt"/>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cxnSp>
        <p:nvCxnSpPr>
          <p:cNvPr id="19" name="Straight Connector 18"/>
          <p:cNvCxnSpPr/>
          <p:nvPr userDrawn="1"/>
        </p:nvCxnSpPr>
        <p:spPr>
          <a:xfrm>
            <a:off x="7315200" y="4114800"/>
            <a:ext cx="0" cy="36576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0972800" y="4114800"/>
            <a:ext cx="0" cy="36576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0"/>
            <a:ext cx="0" cy="36576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0972800" y="0"/>
            <a:ext cx="0" cy="36576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 Placeholder 23"/>
          <p:cNvSpPr>
            <a:spLocks noGrp="1"/>
          </p:cNvSpPr>
          <p:nvPr>
            <p:ph type="body" sz="quarter" idx="18" hasCustomPrompt="1"/>
          </p:nvPr>
        </p:nvSpPr>
        <p:spPr>
          <a:xfrm>
            <a:off x="457200" y="7342632"/>
            <a:ext cx="3017520" cy="457200"/>
          </a:xfrm>
          <a:prstGeom prst="rect">
            <a:avLst/>
          </a:prstGeom>
        </p:spPr>
        <p:txBody>
          <a:bodyPr lIns="0" tIns="0" rIns="0" bIns="0" anchor="b"/>
          <a:lstStyle>
            <a:lvl1pPr marL="0" indent="0">
              <a:tabLst/>
              <a:defRPr sz="800" b="0" i="0">
                <a:solidFill>
                  <a:schemeClr val="bg2">
                    <a:alpha val="70000"/>
                  </a:schemeClr>
                </a:solidFill>
                <a:latin typeface="+mn-lt"/>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4-6_Title and Content">
    <p:bg>
      <p:bgPr>
        <a:solidFill>
          <a:schemeClr val="accent2"/>
        </a:solidFill>
        <a:effectLst/>
      </p:bgPr>
    </p:bg>
    <p:spTree>
      <p:nvGrpSpPr>
        <p:cNvPr id="1" name=""/>
        <p:cNvGrpSpPr/>
        <p:nvPr/>
      </p:nvGrpSpPr>
      <p:grpSpPr>
        <a:xfrm>
          <a:off x="0" y="0"/>
          <a:ext cx="0" cy="0"/>
          <a:chOff x="0" y="0"/>
          <a:chExt cx="0" cy="0"/>
        </a:xfrm>
      </p:grpSpPr>
      <p:sp>
        <p:nvSpPr>
          <p:cNvPr id="13" name="Content Placeholder 2"/>
          <p:cNvSpPr>
            <a:spLocks noGrp="1"/>
          </p:cNvSpPr>
          <p:nvPr>
            <p:ph idx="13"/>
          </p:nvPr>
        </p:nvSpPr>
        <p:spPr>
          <a:xfrm>
            <a:off x="7315200" y="2"/>
            <a:ext cx="3657600" cy="4114800"/>
          </a:xfrm>
          <a:prstGeom prst="rect">
            <a:avLst/>
          </a:prstGeom>
          <a:solidFill>
            <a:schemeClr val="tx1"/>
          </a:solidFill>
        </p:spPr>
        <p:txBody>
          <a:bodyPr vert="horz" lIns="228600" tIns="228600" rIns="228600" bIns="0" rtlCol="0" anchor="t">
            <a:noAutofit/>
          </a:bodyPr>
          <a:lstStyle>
            <a:lvl1pPr>
              <a:defRPr lang="en-US" dirty="0" smtClean="0">
                <a:latin typeface="+mn-lt"/>
                <a:ea typeface="IBM Plex Sans" charset="0"/>
                <a:cs typeface="IBM Plex Sans" charset="0"/>
              </a:defRPr>
            </a:lvl1pPr>
            <a:lvl2pPr>
              <a:defRPr lang="en-US" dirty="0" smtClean="0">
                <a:latin typeface="+mn-lt"/>
                <a:ea typeface="IBM Plex Sans" charset="0"/>
                <a:cs typeface="IBM Plex Sans" charset="0"/>
              </a:defRPr>
            </a:lvl2pPr>
            <a:lvl3pPr>
              <a:defRPr lang="en-US" dirty="0" smtClean="0">
                <a:latin typeface="+mn-lt"/>
                <a:ea typeface="IBM Plex Sans" charset="0"/>
                <a:cs typeface="IBM Plex Sans" charset="0"/>
              </a:defRPr>
            </a:lvl3pPr>
            <a:lvl4pPr>
              <a:defRPr lang="en-US" dirty="0" smtClean="0">
                <a:latin typeface="+mn-lt"/>
                <a:ea typeface="IBM Plex Sans" charset="0"/>
                <a:cs typeface="IBM Plex Sans" charset="0"/>
              </a:defRPr>
            </a:lvl4pPr>
            <a:lvl5pPr>
              <a:defRPr lang="en-US" dirty="0">
                <a:latin typeface="+mn-lt"/>
                <a:ea typeface="IBM Plex Sans" charset="0"/>
                <a:cs typeface="IBM Plex Sans" charset="0"/>
              </a:defRPr>
            </a:lvl5pPr>
          </a:lstStyle>
          <a:p>
            <a:pPr marL="0" lvl="0">
              <a:spcBef>
                <a:spcPts val="600"/>
              </a:spcBef>
              <a:tabLst/>
            </a:pPr>
            <a:r>
              <a:rPr lang="en-US" dirty="0"/>
              <a:t>Click to edit Master text styles</a:t>
            </a:r>
          </a:p>
        </p:txBody>
      </p:sp>
      <p:sp>
        <p:nvSpPr>
          <p:cNvPr id="14" name="Content Placeholder 2"/>
          <p:cNvSpPr>
            <a:spLocks noGrp="1"/>
          </p:cNvSpPr>
          <p:nvPr>
            <p:ph idx="14"/>
          </p:nvPr>
        </p:nvSpPr>
        <p:spPr>
          <a:xfrm>
            <a:off x="10973773" y="0"/>
            <a:ext cx="3657600" cy="4114800"/>
          </a:xfrm>
          <a:prstGeom prst="rect">
            <a:avLst/>
          </a:prstGeom>
          <a:solidFill>
            <a:schemeClr val="tx1"/>
          </a:solidFill>
        </p:spPr>
        <p:txBody>
          <a:bodyPr vert="horz" lIns="228600" tIns="228600" rIns="228600" bIns="0" rtlCol="0" anchor="t">
            <a:noAutofit/>
          </a:bodyPr>
          <a:lstStyle>
            <a:lvl1pPr>
              <a:defRPr lang="en-US" dirty="0" smtClean="0">
                <a:latin typeface="+mn-lt"/>
                <a:ea typeface="IBM Plex Sans" charset="0"/>
                <a:cs typeface="IBM Plex Sans" charset="0"/>
              </a:defRPr>
            </a:lvl1pPr>
            <a:lvl2pPr>
              <a:defRPr lang="en-US" dirty="0" smtClean="0">
                <a:latin typeface="+mn-lt"/>
                <a:ea typeface="IBM Plex Sans" charset="0"/>
                <a:cs typeface="IBM Plex Sans" charset="0"/>
              </a:defRPr>
            </a:lvl2pPr>
            <a:lvl3pPr>
              <a:defRPr lang="en-US" dirty="0" smtClean="0">
                <a:latin typeface="+mn-lt"/>
                <a:ea typeface="IBM Plex Sans" charset="0"/>
                <a:cs typeface="IBM Plex Sans" charset="0"/>
              </a:defRPr>
            </a:lvl3pPr>
            <a:lvl4pPr>
              <a:defRPr lang="en-US" dirty="0" smtClean="0">
                <a:latin typeface="+mn-lt"/>
                <a:ea typeface="IBM Plex Sans" charset="0"/>
                <a:cs typeface="IBM Plex Sans" charset="0"/>
              </a:defRPr>
            </a:lvl4pPr>
            <a:lvl5pPr>
              <a:defRPr lang="en-US" dirty="0">
                <a:latin typeface="+mn-lt"/>
                <a:ea typeface="IBM Plex Sans" charset="0"/>
                <a:cs typeface="IBM Plex Sans" charset="0"/>
              </a:defRPr>
            </a:lvl5pPr>
          </a:lstStyle>
          <a:p>
            <a:pPr marL="0" lvl="0">
              <a:spcBef>
                <a:spcPts val="600"/>
              </a:spcBef>
              <a:tabLst/>
            </a:pPr>
            <a:r>
              <a:rPr lang="en-US" dirty="0"/>
              <a:t>Click to edit Master text styles</a:t>
            </a:r>
          </a:p>
        </p:txBody>
      </p:sp>
      <p:sp>
        <p:nvSpPr>
          <p:cNvPr id="15" name="Content Placeholder 2"/>
          <p:cNvSpPr>
            <a:spLocks noGrp="1"/>
          </p:cNvSpPr>
          <p:nvPr>
            <p:ph idx="12"/>
          </p:nvPr>
        </p:nvSpPr>
        <p:spPr>
          <a:xfrm>
            <a:off x="3657600" y="2"/>
            <a:ext cx="3657600" cy="4114800"/>
          </a:xfrm>
          <a:prstGeom prst="rect">
            <a:avLst/>
          </a:prstGeom>
          <a:solidFill>
            <a:schemeClr val="tx1"/>
          </a:solidFill>
        </p:spPr>
        <p:txBody>
          <a:bodyPr vert="horz" lIns="228600" tIns="228600" rIns="228600" bIns="0" rtlCol="0" anchor="t">
            <a:noAutofit/>
          </a:bodyPr>
          <a:lstStyle>
            <a:lvl1pPr>
              <a:defRPr lang="en-US" dirty="0" smtClean="0">
                <a:latin typeface="+mn-lt"/>
                <a:ea typeface="IBM Plex Sans" charset="0"/>
                <a:cs typeface="IBM Plex Sans" charset="0"/>
              </a:defRPr>
            </a:lvl1pPr>
            <a:lvl2pPr>
              <a:defRPr lang="en-US" dirty="0" smtClean="0">
                <a:latin typeface="+mn-lt"/>
                <a:ea typeface="IBM Plex Sans" charset="0"/>
                <a:cs typeface="IBM Plex Sans" charset="0"/>
              </a:defRPr>
            </a:lvl2pPr>
            <a:lvl3pPr>
              <a:defRPr lang="en-US" dirty="0" smtClean="0">
                <a:latin typeface="+mn-lt"/>
                <a:ea typeface="IBM Plex Sans" charset="0"/>
                <a:cs typeface="IBM Plex Sans" charset="0"/>
              </a:defRPr>
            </a:lvl3pPr>
            <a:lvl4pPr>
              <a:defRPr lang="en-US" dirty="0" smtClean="0">
                <a:latin typeface="+mn-lt"/>
                <a:ea typeface="IBM Plex Sans" charset="0"/>
                <a:cs typeface="IBM Plex Sans" charset="0"/>
              </a:defRPr>
            </a:lvl4pPr>
            <a:lvl5pPr>
              <a:defRPr lang="en-US" dirty="0">
                <a:latin typeface="+mn-lt"/>
                <a:ea typeface="IBM Plex Sans" charset="0"/>
                <a:cs typeface="IBM Plex Sans" charset="0"/>
              </a:defRPr>
            </a:lvl5pPr>
          </a:lstStyle>
          <a:p>
            <a:pPr marL="0" lvl="0">
              <a:spcBef>
                <a:spcPts val="600"/>
              </a:spcBef>
              <a:tabLst/>
            </a:pPr>
            <a:r>
              <a:rPr lang="en-US" dirty="0"/>
              <a:t>Click to edit Master text styles</a:t>
            </a:r>
          </a:p>
        </p:txBody>
      </p:sp>
      <p:sp>
        <p:nvSpPr>
          <p:cNvPr id="16" name="Content Placeholder 2"/>
          <p:cNvSpPr>
            <a:spLocks noGrp="1"/>
          </p:cNvSpPr>
          <p:nvPr>
            <p:ph idx="15"/>
          </p:nvPr>
        </p:nvSpPr>
        <p:spPr>
          <a:xfrm>
            <a:off x="7315200" y="4114800"/>
            <a:ext cx="3657600" cy="4114800"/>
          </a:xfrm>
          <a:prstGeom prst="rect">
            <a:avLst/>
          </a:prstGeom>
          <a:solidFill>
            <a:schemeClr val="tx1"/>
          </a:solidFill>
        </p:spPr>
        <p:txBody>
          <a:bodyPr vert="horz" lIns="228600" tIns="228600" rIns="228600" bIns="0" rtlCol="0" anchor="t">
            <a:noAutofit/>
          </a:bodyPr>
          <a:lstStyle>
            <a:lvl1pPr>
              <a:defRPr lang="en-US" dirty="0" smtClean="0">
                <a:latin typeface="+mn-lt"/>
                <a:ea typeface="IBM Plex Sans" charset="0"/>
                <a:cs typeface="IBM Plex Sans" charset="0"/>
              </a:defRPr>
            </a:lvl1pPr>
            <a:lvl2pPr>
              <a:defRPr lang="en-US" dirty="0" smtClean="0">
                <a:latin typeface="+mn-lt"/>
                <a:ea typeface="IBM Plex Sans" charset="0"/>
                <a:cs typeface="IBM Plex Sans" charset="0"/>
              </a:defRPr>
            </a:lvl2pPr>
            <a:lvl3pPr>
              <a:defRPr lang="en-US" dirty="0" smtClean="0">
                <a:latin typeface="+mn-lt"/>
                <a:ea typeface="IBM Plex Sans" charset="0"/>
                <a:cs typeface="IBM Plex Sans" charset="0"/>
              </a:defRPr>
            </a:lvl3pPr>
            <a:lvl4pPr>
              <a:defRPr lang="en-US" dirty="0" smtClean="0">
                <a:latin typeface="+mn-lt"/>
                <a:ea typeface="IBM Plex Sans" charset="0"/>
                <a:cs typeface="IBM Plex Sans" charset="0"/>
              </a:defRPr>
            </a:lvl4pPr>
            <a:lvl5pPr>
              <a:defRPr lang="en-US" dirty="0">
                <a:latin typeface="+mn-lt"/>
                <a:ea typeface="IBM Plex Sans" charset="0"/>
                <a:cs typeface="IBM Plex Sans" charset="0"/>
              </a:defRPr>
            </a:lvl5pPr>
          </a:lstStyle>
          <a:p>
            <a:pPr marL="0" lvl="0">
              <a:spcBef>
                <a:spcPts val="600"/>
              </a:spcBef>
              <a:tabLst/>
            </a:pPr>
            <a:r>
              <a:rPr lang="en-US" dirty="0"/>
              <a:t>Click to edit Master text styles</a:t>
            </a:r>
          </a:p>
        </p:txBody>
      </p:sp>
      <p:sp>
        <p:nvSpPr>
          <p:cNvPr id="17" name="Content Placeholder 2"/>
          <p:cNvSpPr>
            <a:spLocks noGrp="1"/>
          </p:cNvSpPr>
          <p:nvPr>
            <p:ph idx="16"/>
          </p:nvPr>
        </p:nvSpPr>
        <p:spPr>
          <a:xfrm>
            <a:off x="10973773" y="4114800"/>
            <a:ext cx="3657600" cy="4114800"/>
          </a:xfrm>
          <a:prstGeom prst="rect">
            <a:avLst/>
          </a:prstGeom>
          <a:solidFill>
            <a:schemeClr val="tx1"/>
          </a:solidFill>
        </p:spPr>
        <p:txBody>
          <a:bodyPr vert="horz" lIns="228600" tIns="228600" rIns="228600" bIns="0" rtlCol="0" anchor="t">
            <a:noAutofit/>
          </a:bodyPr>
          <a:lstStyle>
            <a:lvl1pPr>
              <a:defRPr lang="en-US" dirty="0" smtClean="0">
                <a:latin typeface="+mn-lt"/>
                <a:ea typeface="IBM Plex Sans" charset="0"/>
                <a:cs typeface="IBM Plex Sans" charset="0"/>
              </a:defRPr>
            </a:lvl1pPr>
            <a:lvl2pPr>
              <a:defRPr lang="en-US" dirty="0" smtClean="0">
                <a:latin typeface="+mn-lt"/>
                <a:ea typeface="IBM Plex Sans" charset="0"/>
                <a:cs typeface="IBM Plex Sans" charset="0"/>
              </a:defRPr>
            </a:lvl2pPr>
            <a:lvl3pPr>
              <a:defRPr lang="en-US" dirty="0" smtClean="0">
                <a:latin typeface="+mn-lt"/>
                <a:ea typeface="IBM Plex Sans" charset="0"/>
                <a:cs typeface="IBM Plex Sans" charset="0"/>
              </a:defRPr>
            </a:lvl3pPr>
            <a:lvl4pPr>
              <a:defRPr lang="en-US" dirty="0" smtClean="0">
                <a:latin typeface="+mn-lt"/>
                <a:ea typeface="IBM Plex Sans" charset="0"/>
                <a:cs typeface="IBM Plex Sans" charset="0"/>
              </a:defRPr>
            </a:lvl4pPr>
            <a:lvl5pPr>
              <a:defRPr lang="en-US" dirty="0">
                <a:latin typeface="+mn-lt"/>
                <a:ea typeface="IBM Plex Sans" charset="0"/>
                <a:cs typeface="IBM Plex Sans" charset="0"/>
              </a:defRPr>
            </a:lvl5pPr>
          </a:lstStyle>
          <a:p>
            <a:pPr marL="0" lvl="0">
              <a:spcBef>
                <a:spcPts val="600"/>
              </a:spcBef>
              <a:tabLst/>
            </a:pPr>
            <a:r>
              <a:rPr lang="en-US" dirty="0"/>
              <a:t>Click to edit Master text styles</a:t>
            </a:r>
          </a:p>
        </p:txBody>
      </p:sp>
      <p:sp>
        <p:nvSpPr>
          <p:cNvPr id="18" name="Content Placeholder 2"/>
          <p:cNvSpPr>
            <a:spLocks noGrp="1"/>
          </p:cNvSpPr>
          <p:nvPr>
            <p:ph idx="17"/>
          </p:nvPr>
        </p:nvSpPr>
        <p:spPr>
          <a:xfrm>
            <a:off x="3657600" y="4114800"/>
            <a:ext cx="3657600" cy="4114800"/>
          </a:xfrm>
          <a:prstGeom prst="rect">
            <a:avLst/>
          </a:prstGeom>
          <a:solidFill>
            <a:schemeClr val="tx1"/>
          </a:solidFill>
        </p:spPr>
        <p:txBody>
          <a:bodyPr vert="horz" lIns="228600" tIns="228600" rIns="228600" bIns="0" rtlCol="0" anchor="t">
            <a:noAutofit/>
          </a:bodyPr>
          <a:lstStyle>
            <a:lvl1pPr>
              <a:defRPr lang="en-US" dirty="0" smtClean="0">
                <a:latin typeface="+mn-lt"/>
                <a:ea typeface="IBM Plex Sans" charset="0"/>
                <a:cs typeface="IBM Plex Sans" charset="0"/>
              </a:defRPr>
            </a:lvl1pPr>
            <a:lvl2pPr>
              <a:defRPr lang="en-US" dirty="0" smtClean="0">
                <a:latin typeface="+mn-lt"/>
                <a:ea typeface="IBM Plex Sans" charset="0"/>
                <a:cs typeface="IBM Plex Sans" charset="0"/>
              </a:defRPr>
            </a:lvl2pPr>
            <a:lvl3pPr>
              <a:defRPr lang="en-US" dirty="0" smtClean="0">
                <a:latin typeface="+mn-lt"/>
                <a:ea typeface="IBM Plex Sans" charset="0"/>
                <a:cs typeface="IBM Plex Sans" charset="0"/>
              </a:defRPr>
            </a:lvl3pPr>
            <a:lvl4pPr>
              <a:defRPr lang="en-US" dirty="0" smtClean="0">
                <a:latin typeface="+mn-lt"/>
                <a:ea typeface="IBM Plex Sans" charset="0"/>
                <a:cs typeface="IBM Plex Sans" charset="0"/>
              </a:defRPr>
            </a:lvl4pPr>
            <a:lvl5pPr>
              <a:defRPr lang="en-US" dirty="0">
                <a:latin typeface="+mn-lt"/>
                <a:ea typeface="IBM Plex Sans" charset="0"/>
                <a:cs typeface="IBM Plex Sans" charset="0"/>
              </a:defRPr>
            </a:lvl5pPr>
          </a:lstStyle>
          <a:p>
            <a:pPr marL="0" lvl="0">
              <a:spcBef>
                <a:spcPts val="600"/>
              </a:spcBef>
              <a:tabLst/>
            </a:pPr>
            <a:r>
              <a:rPr lang="en-US" dirty="0"/>
              <a:t>Click to edit Master text styles</a:t>
            </a:r>
          </a:p>
        </p:txBody>
      </p:sp>
      <p:sp>
        <p:nvSpPr>
          <p:cNvPr id="2" name="Title 1"/>
          <p:cNvSpPr>
            <a:spLocks noGrp="1"/>
          </p:cNvSpPr>
          <p:nvPr>
            <p:ph type="title"/>
          </p:nvPr>
        </p:nvSpPr>
        <p:spPr>
          <a:xfrm>
            <a:off x="457200" y="2057400"/>
            <a:ext cx="2971800" cy="3657600"/>
          </a:xfrm>
        </p:spPr>
        <p:txBody>
          <a:bodyPr tIns="228600">
            <a:noAutofit/>
          </a:bodyPr>
          <a:lstStyle>
            <a:lvl1pPr>
              <a:defRPr>
                <a:solidFill>
                  <a:schemeClr val="bg2"/>
                </a:solidFill>
                <a:latin typeface="+mj-lt"/>
              </a:defRPr>
            </a:lvl1pPr>
          </a:lstStyle>
          <a:p>
            <a:r>
              <a:rPr lang="en-US" dirty="0"/>
              <a:t>Click to edit Master title style</a:t>
            </a:r>
          </a:p>
        </p:txBody>
      </p:sp>
      <p:sp>
        <p:nvSpPr>
          <p:cNvPr id="5" name="Text Placeholder 4"/>
          <p:cNvSpPr>
            <a:spLocks noGrp="1"/>
          </p:cNvSpPr>
          <p:nvPr>
            <p:ph type="body" sz="quarter" idx="11"/>
          </p:nvPr>
        </p:nvSpPr>
        <p:spPr>
          <a:xfrm>
            <a:off x="457200" y="265176"/>
            <a:ext cx="2971800" cy="822960"/>
          </a:xfrm>
          <a:prstGeom prst="rect">
            <a:avLst/>
          </a:prstGeom>
        </p:spPr>
        <p:txBody>
          <a:bodyPr lIns="0" tIns="0" rIns="0" bIns="0">
            <a:noAutofit/>
          </a:bodyPr>
          <a:lstStyle>
            <a:lvl1pPr marL="0" indent="0">
              <a:tabLst/>
              <a:defRPr sz="1600" b="0" i="0">
                <a:solidFill>
                  <a:schemeClr val="accent1">
                    <a:lumMod val="40000"/>
                    <a:lumOff val="60000"/>
                  </a:schemeClr>
                </a:solidFill>
                <a:latin typeface="+mn-lt"/>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cxnSp>
        <p:nvCxnSpPr>
          <p:cNvPr id="19" name="Straight Connector 18"/>
          <p:cNvCxnSpPr/>
          <p:nvPr userDrawn="1"/>
        </p:nvCxnSpPr>
        <p:spPr>
          <a:xfrm>
            <a:off x="7315200" y="4114800"/>
            <a:ext cx="0" cy="36576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0972800" y="4114800"/>
            <a:ext cx="0" cy="36576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0"/>
            <a:ext cx="0" cy="36576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0972800" y="0"/>
            <a:ext cx="0" cy="36576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 Placeholder 23"/>
          <p:cNvSpPr>
            <a:spLocks noGrp="1"/>
          </p:cNvSpPr>
          <p:nvPr>
            <p:ph type="body" sz="quarter" idx="18" hasCustomPrompt="1"/>
          </p:nvPr>
        </p:nvSpPr>
        <p:spPr>
          <a:xfrm>
            <a:off x="457200" y="7342632"/>
            <a:ext cx="3017520" cy="457200"/>
          </a:xfrm>
          <a:prstGeom prst="rect">
            <a:avLst/>
          </a:prstGeom>
        </p:spPr>
        <p:txBody>
          <a:bodyPr lIns="0" tIns="0" rIns="0" bIns="0" anchor="b"/>
          <a:lstStyle>
            <a:lvl1pPr marL="0" indent="0">
              <a:tabLst/>
              <a:defRPr sz="800" b="0" i="0">
                <a:solidFill>
                  <a:schemeClr val="bg2">
                    <a:alpha val="70000"/>
                  </a:schemeClr>
                </a:solidFill>
                <a:latin typeface="+mn-lt"/>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_2-8_Title and Content">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57200" y="265176"/>
            <a:ext cx="2971800" cy="822960"/>
          </a:xfrm>
          <a:prstGeom prst="rect">
            <a:avLst/>
          </a:prstGeom>
        </p:spPr>
        <p:txBody>
          <a:bodyPr lIns="0" tIns="0" rIns="0" bIns="0">
            <a:noAutofit/>
          </a:bodyPr>
          <a:lstStyle>
            <a:lvl1pPr>
              <a:defRPr lang="en-US" sz="1600" dirty="0">
                <a:solidFill>
                  <a:schemeClr val="accent1">
                    <a:lumMod val="40000"/>
                    <a:lumOff val="60000"/>
                  </a:schemeClr>
                </a:solidFill>
                <a:latin typeface="+mn-lt"/>
                <a:ea typeface="IBM Plex Sans" charset="0"/>
                <a:cs typeface="IBM Plex Sans" charset="0"/>
              </a:defRPr>
            </a:lvl1pPr>
          </a:lstStyle>
          <a:p>
            <a:pPr marL="0" lvl="0">
              <a:tabLst/>
            </a:pPr>
            <a:r>
              <a:rPr lang="en-US" dirty="0"/>
              <a:t>Click to edit Master text styles</a:t>
            </a: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
        <p:nvSpPr>
          <p:cNvPr id="22" name="Content Placeholder 1"/>
          <p:cNvSpPr>
            <a:spLocks noGrp="1"/>
          </p:cNvSpPr>
          <p:nvPr>
            <p:ph idx="15" hasCustomPrompt="1"/>
          </p:nvPr>
        </p:nvSpPr>
        <p:spPr>
          <a:xfrm>
            <a:off x="7308848" y="2"/>
            <a:ext cx="3657600" cy="7772398"/>
          </a:xfrm>
          <a:prstGeom prst="rect">
            <a:avLst/>
          </a:prstGeom>
          <a:solidFill>
            <a:schemeClr val="accent2"/>
          </a:solidFill>
        </p:spPr>
        <p:txBody>
          <a:bodyPr lIns="228600" tIns="228600" rIns="0" bIns="0"/>
          <a:lstStyle>
            <a:lvl1pPr>
              <a:defRPr>
                <a:latin typeface="+mn-lt"/>
              </a:defRPr>
            </a:lvl1pPr>
          </a:lstStyle>
          <a:p>
            <a:r>
              <a:rPr lang="en-US" sz="7200" b="1" dirty="0"/>
              <a:t>Text</a:t>
            </a:r>
            <a:endParaRPr lang="en-US" dirty="0"/>
          </a:p>
        </p:txBody>
      </p:sp>
      <p:sp>
        <p:nvSpPr>
          <p:cNvPr id="23" name="Content Placeholder 2"/>
          <p:cNvSpPr>
            <a:spLocks noGrp="1"/>
          </p:cNvSpPr>
          <p:nvPr>
            <p:ph idx="16" hasCustomPrompt="1"/>
          </p:nvPr>
        </p:nvSpPr>
        <p:spPr>
          <a:xfrm>
            <a:off x="10967421" y="0"/>
            <a:ext cx="3657600" cy="7772398"/>
          </a:xfrm>
          <a:prstGeom prst="rect">
            <a:avLst/>
          </a:prstGeom>
          <a:solidFill>
            <a:schemeClr val="accent2"/>
          </a:solidFill>
        </p:spPr>
        <p:txBody>
          <a:bodyPr lIns="228600" tIns="228600" rIns="0" bIns="0"/>
          <a:lstStyle>
            <a:lvl1pPr>
              <a:defRPr>
                <a:latin typeface="+mn-lt"/>
              </a:defRPr>
            </a:lvl1pPr>
          </a:lstStyle>
          <a:p>
            <a:r>
              <a:rPr lang="en-US" sz="7200" b="1" dirty="0"/>
              <a:t>Text</a:t>
            </a:r>
            <a:endParaRPr lang="en-US" dirty="0"/>
          </a:p>
        </p:txBody>
      </p:sp>
      <p:sp>
        <p:nvSpPr>
          <p:cNvPr id="24" name="Content Placeholder 3"/>
          <p:cNvSpPr>
            <a:spLocks noGrp="1"/>
          </p:cNvSpPr>
          <p:nvPr>
            <p:ph idx="17" hasCustomPrompt="1"/>
          </p:nvPr>
        </p:nvSpPr>
        <p:spPr>
          <a:xfrm>
            <a:off x="3651248" y="2"/>
            <a:ext cx="3657600" cy="7772398"/>
          </a:xfrm>
          <a:prstGeom prst="rect">
            <a:avLst/>
          </a:prstGeom>
          <a:solidFill>
            <a:schemeClr val="accent2"/>
          </a:solidFill>
        </p:spPr>
        <p:txBody>
          <a:bodyPr lIns="228600" tIns="228600" rIns="0" bIns="0"/>
          <a:lstStyle>
            <a:lvl1pPr>
              <a:defRPr>
                <a:latin typeface="+mn-lt"/>
              </a:defRPr>
            </a:lvl1pPr>
          </a:lstStyle>
          <a:p>
            <a:r>
              <a:rPr lang="en-US" sz="7200" b="1" dirty="0"/>
              <a:t>Text</a:t>
            </a:r>
            <a:endParaRPr lang="en-US" dirty="0"/>
          </a:p>
        </p:txBody>
      </p:sp>
      <p:sp>
        <p:nvSpPr>
          <p:cNvPr id="25" name="Title 7"/>
          <p:cNvSpPr>
            <a:spLocks noGrp="1"/>
          </p:cNvSpPr>
          <p:nvPr>
            <p:ph type="title"/>
          </p:nvPr>
        </p:nvSpPr>
        <p:spPr>
          <a:xfrm>
            <a:off x="457200" y="2057400"/>
            <a:ext cx="2971800" cy="3657600"/>
          </a:xfrm>
        </p:spPr>
        <p:txBody>
          <a:bodyPr tIns="228600"/>
          <a:lstStyle>
            <a:lvl1pPr>
              <a:defRPr>
                <a:latin typeface="+mj-lt"/>
              </a:defRPr>
            </a:lvl1pPr>
          </a:lstStyle>
          <a:p>
            <a:endParaRPr lang="en-US" dirty="0"/>
          </a:p>
        </p:txBody>
      </p:sp>
      <p:cxnSp>
        <p:nvCxnSpPr>
          <p:cNvPr id="27" name="Straight Connector 26"/>
          <p:cNvCxnSpPr/>
          <p:nvPr userDrawn="1"/>
        </p:nvCxnSpPr>
        <p:spPr>
          <a:xfrm>
            <a:off x="7315200" y="265176"/>
            <a:ext cx="0" cy="7507224"/>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0972800" y="265176"/>
            <a:ext cx="0" cy="7507224"/>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3657600" y="411480"/>
            <a:ext cx="0" cy="736092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23"/>
          <p:cNvSpPr>
            <a:spLocks noGrp="1"/>
          </p:cNvSpPr>
          <p:nvPr>
            <p:ph type="body" sz="quarter" idx="18" hasCustomPrompt="1"/>
          </p:nvPr>
        </p:nvSpPr>
        <p:spPr>
          <a:xfrm>
            <a:off x="457200" y="7342632"/>
            <a:ext cx="3017520" cy="457200"/>
          </a:xfrm>
          <a:prstGeom prst="rect">
            <a:avLst/>
          </a:prstGeom>
        </p:spPr>
        <p:txBody>
          <a:bodyPr lIns="0" tIns="0" rIns="0" bIns="0" anchor="b"/>
          <a:lstStyle>
            <a:lvl1pPr marL="0" indent="0">
              <a:tabLst/>
              <a:defRPr sz="800" b="0" i="0">
                <a:solidFill>
                  <a:schemeClr val="bg2">
                    <a:alpha val="70000"/>
                  </a:schemeClr>
                </a:solidFill>
                <a:latin typeface="+mn-lt"/>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4_2-8_Title and Content">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
        <p:nvSpPr>
          <p:cNvPr id="22" name="Content Placeholder 1"/>
          <p:cNvSpPr>
            <a:spLocks noGrp="1"/>
          </p:cNvSpPr>
          <p:nvPr>
            <p:ph idx="15" hasCustomPrompt="1"/>
          </p:nvPr>
        </p:nvSpPr>
        <p:spPr>
          <a:xfrm>
            <a:off x="7315200" y="2"/>
            <a:ext cx="3657600" cy="7772398"/>
          </a:xfrm>
          <a:prstGeom prst="rect">
            <a:avLst/>
          </a:prstGeom>
          <a:solidFill>
            <a:schemeClr val="tx1"/>
          </a:solidFill>
        </p:spPr>
        <p:txBody>
          <a:bodyPr lIns="228600" tIns="228600" rIns="0" bIns="0"/>
          <a:lstStyle>
            <a:lvl1pPr>
              <a:defRPr>
                <a:latin typeface="+mn-lt"/>
              </a:defRPr>
            </a:lvl1pPr>
          </a:lstStyle>
          <a:p>
            <a:r>
              <a:rPr lang="en-US" sz="7200" b="1" dirty="0"/>
              <a:t>Text</a:t>
            </a:r>
            <a:endParaRPr lang="en-US" dirty="0"/>
          </a:p>
        </p:txBody>
      </p:sp>
      <p:sp>
        <p:nvSpPr>
          <p:cNvPr id="23" name="Content Placeholder 2"/>
          <p:cNvSpPr>
            <a:spLocks noGrp="1"/>
          </p:cNvSpPr>
          <p:nvPr>
            <p:ph idx="16" hasCustomPrompt="1"/>
          </p:nvPr>
        </p:nvSpPr>
        <p:spPr>
          <a:xfrm>
            <a:off x="10973773" y="0"/>
            <a:ext cx="3657600" cy="7772398"/>
          </a:xfrm>
          <a:prstGeom prst="rect">
            <a:avLst/>
          </a:prstGeom>
          <a:solidFill>
            <a:schemeClr val="tx1"/>
          </a:solidFill>
        </p:spPr>
        <p:txBody>
          <a:bodyPr lIns="228600" tIns="228600" rIns="0" bIns="0"/>
          <a:lstStyle>
            <a:lvl1pPr>
              <a:defRPr>
                <a:latin typeface="+mn-lt"/>
              </a:defRPr>
            </a:lvl1pPr>
          </a:lstStyle>
          <a:p>
            <a:r>
              <a:rPr lang="en-US" sz="7200" b="1" dirty="0"/>
              <a:t>Text</a:t>
            </a:r>
            <a:endParaRPr lang="en-US" dirty="0"/>
          </a:p>
        </p:txBody>
      </p:sp>
      <p:sp>
        <p:nvSpPr>
          <p:cNvPr id="24" name="Content Placeholder 3"/>
          <p:cNvSpPr>
            <a:spLocks noGrp="1"/>
          </p:cNvSpPr>
          <p:nvPr>
            <p:ph idx="17" hasCustomPrompt="1"/>
          </p:nvPr>
        </p:nvSpPr>
        <p:spPr>
          <a:xfrm>
            <a:off x="3657600" y="2"/>
            <a:ext cx="3657600" cy="7772398"/>
          </a:xfrm>
          <a:prstGeom prst="rect">
            <a:avLst/>
          </a:prstGeom>
          <a:solidFill>
            <a:schemeClr val="tx1"/>
          </a:solidFill>
        </p:spPr>
        <p:txBody>
          <a:bodyPr lIns="228600" tIns="228600" rIns="0" bIns="0"/>
          <a:lstStyle>
            <a:lvl1pPr>
              <a:defRPr>
                <a:latin typeface="+mn-lt"/>
              </a:defRPr>
            </a:lvl1pPr>
          </a:lstStyle>
          <a:p>
            <a:r>
              <a:rPr lang="en-US" sz="7200" b="1" dirty="0"/>
              <a:t>Text</a:t>
            </a:r>
            <a:endParaRPr lang="en-US" dirty="0"/>
          </a:p>
        </p:txBody>
      </p:sp>
      <p:cxnSp>
        <p:nvCxnSpPr>
          <p:cNvPr id="27" name="Straight Connector 26"/>
          <p:cNvCxnSpPr/>
          <p:nvPr userDrawn="1"/>
        </p:nvCxnSpPr>
        <p:spPr>
          <a:xfrm>
            <a:off x="7315200" y="265176"/>
            <a:ext cx="0" cy="7507224"/>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0972800" y="265176"/>
            <a:ext cx="0" cy="7507224"/>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3657600" y="411480"/>
            <a:ext cx="0" cy="736092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sp>
        <p:nvSpPr>
          <p:cNvPr id="14" name="Content Placeholder 3"/>
          <p:cNvSpPr>
            <a:spLocks noGrp="1"/>
          </p:cNvSpPr>
          <p:nvPr>
            <p:ph idx="18"/>
          </p:nvPr>
        </p:nvSpPr>
        <p:spPr>
          <a:xfrm>
            <a:off x="-973" y="0"/>
            <a:ext cx="3657600" cy="8229600"/>
          </a:xfrm>
          <a:prstGeom prst="rect">
            <a:avLst/>
          </a:prstGeom>
          <a:noFill/>
        </p:spPr>
        <p:txBody>
          <a:bodyPr lIns="228600" tIns="228600" rIns="0" bIns="0"/>
          <a:lstStyle>
            <a:lvl1pPr>
              <a:defRPr>
                <a:latin typeface="+mn-lt"/>
              </a:defRPr>
            </a:lvl1pPr>
          </a:lstStyle>
          <a:p>
            <a:endParaRPr lang="en-US" sz="7200" b="1" dirty="0"/>
          </a:p>
          <a:p>
            <a:endParaRPr lang="en-US" dirty="0"/>
          </a:p>
        </p:txBody>
      </p:sp>
      <p:sp>
        <p:nvSpPr>
          <p:cNvPr id="11" name="Text Placeholder 4"/>
          <p:cNvSpPr>
            <a:spLocks noGrp="1"/>
          </p:cNvSpPr>
          <p:nvPr>
            <p:ph type="body" sz="quarter" idx="11"/>
          </p:nvPr>
        </p:nvSpPr>
        <p:spPr>
          <a:xfrm>
            <a:off x="457200" y="265176"/>
            <a:ext cx="2971800" cy="822960"/>
          </a:xfrm>
          <a:prstGeom prst="rect">
            <a:avLst/>
          </a:prstGeom>
        </p:spPr>
        <p:txBody>
          <a:bodyPr lIns="0" tIns="0" rIns="0" bIns="0">
            <a:noAutofit/>
          </a:bodyPr>
          <a:lstStyle>
            <a:lvl1pPr>
              <a:defRPr sz="1600">
                <a:solidFill>
                  <a:schemeClr val="accent1"/>
                </a:solidFill>
                <a:latin typeface="+mn-lt"/>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_small type_light">
    <p:bg>
      <p:bgPr>
        <a:solidFill>
          <a:schemeClr val="bg2"/>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776472" y="7260336"/>
            <a:ext cx="2131024" cy="848562"/>
          </a:xfrm>
          <a:prstGeom prst="rect">
            <a:avLst/>
          </a:prstGeom>
          <a:ln>
            <a:noFill/>
          </a:ln>
        </p:spPr>
      </p:pic>
      <p:cxnSp>
        <p:nvCxnSpPr>
          <p:cNvPr id="15" name="Straight Connector 14"/>
          <p:cNvCxnSpPr/>
          <p:nvPr userDrawn="1"/>
        </p:nvCxnSpPr>
        <p:spPr>
          <a:xfrm>
            <a:off x="1828800" y="457200"/>
            <a:ext cx="0" cy="73152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3657600" y="457200"/>
            <a:ext cx="0" cy="73152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24560" y="7544257"/>
            <a:ext cx="570972" cy="230561"/>
          </a:xfrm>
          <a:prstGeom prst="rect">
            <a:avLst/>
          </a:prstGeom>
        </p:spPr>
      </p:pic>
      <p:cxnSp>
        <p:nvCxnSpPr>
          <p:cNvPr id="12" name="Straight Connector 11"/>
          <p:cNvCxnSpPr/>
          <p:nvPr userDrawn="1"/>
        </p:nvCxnSpPr>
        <p:spPr>
          <a:xfrm>
            <a:off x="594360" y="457200"/>
            <a:ext cx="0" cy="73152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051560" y="457200"/>
            <a:ext cx="0" cy="73152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365760" y="457200"/>
            <a:ext cx="0" cy="73152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itle 10"/>
          <p:cNvSpPr>
            <a:spLocks noGrp="1"/>
          </p:cNvSpPr>
          <p:nvPr>
            <p:ph type="title"/>
          </p:nvPr>
        </p:nvSpPr>
        <p:spPr>
          <a:xfrm>
            <a:off x="4114800" y="410411"/>
            <a:ext cx="9829800" cy="1188720"/>
          </a:xfrm>
        </p:spPr>
        <p:txBody>
          <a:bodyPr>
            <a:noAutofit/>
          </a:bodyPr>
          <a:lstStyle>
            <a:lvl1pPr marL="0" indent="0">
              <a:tabLst/>
              <a:defRPr sz="3600" b="1">
                <a:solidFill>
                  <a:schemeClr val="tx1"/>
                </a:solidFill>
                <a:latin typeface="+mj-lt"/>
              </a:defRPr>
            </a:lvl1pPr>
          </a:lstStyle>
          <a:p>
            <a:r>
              <a:rPr lang="en-US" dirty="0"/>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352494" y="7625253"/>
            <a:ext cx="570973" cy="231475"/>
          </a:xfrm>
          <a:prstGeom prst="rect">
            <a:avLst/>
          </a:prstGeom>
        </p:spPr>
      </p:pic>
      <p:sp>
        <p:nvSpPr>
          <p:cNvPr id="5" name="Title 4"/>
          <p:cNvSpPr>
            <a:spLocks noGrp="1"/>
          </p:cNvSpPr>
          <p:nvPr>
            <p:ph type="title"/>
          </p:nvPr>
        </p:nvSpPr>
        <p:spPr>
          <a:xfrm>
            <a:off x="11338560" y="1831411"/>
            <a:ext cx="2926080" cy="5596854"/>
          </a:xfrm>
        </p:spPr>
        <p:txBody>
          <a:bodyPr>
            <a:normAutofit/>
          </a:bodyPr>
          <a:lstStyle>
            <a:lvl1pPr>
              <a:lnSpc>
                <a:spcPct val="90000"/>
              </a:lnSpc>
              <a:defRPr sz="3600" b="1">
                <a:solidFill>
                  <a:schemeClr val="bg2"/>
                </a:solidFill>
              </a:defRPr>
            </a:lvl1pPr>
          </a:lstStyle>
          <a:p>
            <a:endParaRPr lang="en-US" dirty="0"/>
          </a:p>
        </p:txBody>
      </p:sp>
      <p:cxnSp>
        <p:nvCxnSpPr>
          <p:cNvPr id="11" name="Straight Connector 10"/>
          <p:cNvCxnSpPr/>
          <p:nvPr userDrawn="1"/>
        </p:nvCxnSpPr>
        <p:spPr>
          <a:xfrm>
            <a:off x="2737974" y="360680"/>
            <a:ext cx="0" cy="750824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386405" y="360680"/>
            <a:ext cx="0" cy="750824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717587" y="360680"/>
            <a:ext cx="0" cy="750824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365760" y="360680"/>
            <a:ext cx="0" cy="750824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5551851" y="360680"/>
            <a:ext cx="0" cy="750824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0965834" y="360680"/>
            <a:ext cx="0" cy="750824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2941" y="53122"/>
            <a:ext cx="2131024" cy="848563"/>
          </a:xfrm>
          <a:prstGeom prst="rect">
            <a:avLst/>
          </a:prstGeom>
        </p:spPr>
      </p:pic>
    </p:spTree>
    <p:extLst>
      <p:ext uri="{BB962C8B-B14F-4D97-AF65-F5344CB8AC3E}">
        <p14:creationId xmlns:p14="http://schemas.microsoft.com/office/powerpoint/2010/main" val="3877915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image" Target="../media/image3.png"/><Relationship Id="rId3" Type="http://schemas.openxmlformats.org/officeDocument/2006/relationships/slideLayout" Target="../slideLayouts/slideLayout46.xml"/><Relationship Id="rId21" Type="http://schemas.openxmlformats.org/officeDocument/2006/relationships/slideLayout" Target="../slideLayouts/slideLayout64.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theme" Target="../theme/theme3.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image" Target="../media/image2.png"/><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4.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38150"/>
            <a:ext cx="6583680" cy="1143000"/>
          </a:xfrm>
          <a:prstGeom prst="rect">
            <a:avLst/>
          </a:prstGeom>
        </p:spPr>
        <p:txBody>
          <a:bodyPr vert="horz" lIns="0" tIns="0" rIns="0" bIns="0" rtlCol="0" anchor="t">
            <a:normAutofit/>
          </a:bodyPr>
          <a:lstStyle/>
          <a:p>
            <a:r>
              <a:rPr lang="en-US" dirty="0"/>
              <a:t>Click to edit Master title style</a:t>
            </a:r>
          </a:p>
        </p:txBody>
      </p:sp>
      <p:sp>
        <p:nvSpPr>
          <p:cNvPr id="3" name="Text Placeholder 2"/>
          <p:cNvSpPr>
            <a:spLocks noGrp="1"/>
          </p:cNvSpPr>
          <p:nvPr>
            <p:ph type="body" idx="1"/>
          </p:nvPr>
        </p:nvSpPr>
        <p:spPr>
          <a:xfrm>
            <a:off x="457200" y="2057400"/>
            <a:ext cx="6583680" cy="5486400"/>
          </a:xfrm>
          <a:prstGeom prst="rect">
            <a:avLst/>
          </a:prstGeom>
        </p:spPr>
        <p:txBody>
          <a:bodyPr vert="horz" lIns="0" tIns="228600" rIns="0" bIns="0" rtlCol="0" anchor="t">
            <a:noAutofit/>
          </a:bodyPr>
          <a:lstStyle/>
          <a:p>
            <a:pPr lvl="0"/>
            <a:r>
              <a:rPr lang="en-US" dirty="0"/>
              <a:t>Click to edit Master text styles</a:t>
            </a:r>
          </a:p>
        </p:txBody>
      </p:sp>
    </p:spTree>
    <p:extLst>
      <p:ext uri="{BB962C8B-B14F-4D97-AF65-F5344CB8AC3E}">
        <p14:creationId xmlns:p14="http://schemas.microsoft.com/office/powerpoint/2010/main" val="28075184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766" r:id="rId3"/>
    <p:sldLayoutId id="2147483754" r:id="rId4"/>
    <p:sldLayoutId id="2147483681" r:id="rId5"/>
    <p:sldLayoutId id="2147483684" r:id="rId6"/>
    <p:sldLayoutId id="2147483767" r:id="rId7"/>
    <p:sldLayoutId id="2147483731" r:id="rId8"/>
    <p:sldLayoutId id="2147483757" r:id="rId9"/>
    <p:sldLayoutId id="2147483768" r:id="rId10"/>
    <p:sldLayoutId id="2147483758" r:id="rId11"/>
    <p:sldLayoutId id="2147483669" r:id="rId12"/>
    <p:sldLayoutId id="2147483769" r:id="rId13"/>
    <p:sldLayoutId id="2147483773" r:id="rId14"/>
    <p:sldLayoutId id="2147483771" r:id="rId15"/>
    <p:sldLayoutId id="2147483772" r:id="rId16"/>
    <p:sldLayoutId id="2147483774" r:id="rId17"/>
    <p:sldLayoutId id="2147483730" r:id="rId18"/>
    <p:sldLayoutId id="2147483770" r:id="rId19"/>
    <p:sldLayoutId id="2147483752" r:id="rId20"/>
  </p:sldLayoutIdLst>
  <p:txStyles>
    <p:titleStyle>
      <a:lvl1pPr algn="l" defTabSz="1097280" rtl="0" eaLnBrk="1" latinLnBrk="0" hangingPunct="1">
        <a:lnSpc>
          <a:spcPct val="90000"/>
        </a:lnSpc>
        <a:spcBef>
          <a:spcPct val="0"/>
        </a:spcBef>
        <a:buNone/>
        <a:defRPr sz="3600" b="0" i="0" kern="1200">
          <a:solidFill>
            <a:schemeClr val="bg2"/>
          </a:solidFill>
          <a:latin typeface="+mj-lt"/>
          <a:ea typeface="IBM Plex Sans" panose="020B0503050000000000" pitchFamily="34" charset="0"/>
          <a:cs typeface="Arial" charset="0"/>
        </a:defRPr>
      </a:lvl1pPr>
    </p:titleStyle>
    <p:bodyStyle>
      <a:lvl1pPr marL="0" indent="0" algn="l" defTabSz="1097280" rtl="0" eaLnBrk="1" latinLnBrk="0" hangingPunct="1">
        <a:lnSpc>
          <a:spcPct val="105000"/>
        </a:lnSpc>
        <a:spcBef>
          <a:spcPts val="600"/>
        </a:spcBef>
        <a:buFontTx/>
        <a:buNone/>
        <a:tabLst/>
        <a:defRPr lang="en-US" sz="2000" b="0" i="0" kern="1200" dirty="0" smtClean="0">
          <a:solidFill>
            <a:schemeClr val="bg2"/>
          </a:solidFill>
          <a:latin typeface="+mn-lt"/>
          <a:ea typeface="IBM Plex Sans" charset="0"/>
          <a:cs typeface="Arial" charset="0"/>
        </a:defRPr>
      </a:lvl1pPr>
      <a:lvl2pPr marL="228600" indent="-228600" algn="l" defTabSz="1097280" rtl="0" eaLnBrk="1" latinLnBrk="0" hangingPunct="1">
        <a:lnSpc>
          <a:spcPct val="105000"/>
        </a:lnSpc>
        <a:spcBef>
          <a:spcPts val="600"/>
        </a:spcBef>
        <a:buFont typeface="LucidaGrande" charset="0"/>
        <a:buChar char="-"/>
        <a:defRPr lang="en-US" sz="2000" b="0" i="0" kern="1200" dirty="0" smtClean="0">
          <a:solidFill>
            <a:schemeClr val="bg2"/>
          </a:solidFill>
          <a:latin typeface="+mn-lt"/>
          <a:ea typeface="IBM Plex Sans" charset="0"/>
          <a:cs typeface="Arial" charset="0"/>
        </a:defRPr>
      </a:lvl2pPr>
      <a:lvl3pPr marL="457200" indent="-228600" algn="l" defTabSz="1097280" rtl="0" eaLnBrk="1" latinLnBrk="0" hangingPunct="1">
        <a:lnSpc>
          <a:spcPct val="105000"/>
        </a:lnSpc>
        <a:spcBef>
          <a:spcPts val="600"/>
        </a:spcBef>
        <a:buFont typeface="Arial" panose="020B0604020202020204" pitchFamily="34" charset="0"/>
        <a:buChar char="•"/>
        <a:defRPr lang="en-US" sz="2000" b="0" i="0" kern="1200" dirty="0" smtClean="0">
          <a:solidFill>
            <a:schemeClr val="bg2"/>
          </a:solidFill>
          <a:latin typeface="+mn-lt"/>
          <a:ea typeface="IBM Plex Sans" charset="0"/>
          <a:cs typeface="Arial" charset="0"/>
        </a:defRPr>
      </a:lvl3pPr>
      <a:lvl4pPr marL="685800" indent="-228600" algn="l" defTabSz="1097280" rtl="0" eaLnBrk="1" latinLnBrk="0" hangingPunct="1">
        <a:lnSpc>
          <a:spcPct val="105000"/>
        </a:lnSpc>
        <a:spcBef>
          <a:spcPts val="600"/>
        </a:spcBef>
        <a:buFont typeface=".AppleSystemUIFont" charset="-120"/>
        <a:buChar char="–"/>
        <a:defRPr lang="en-US" sz="2000" b="0" i="0" kern="1200" dirty="0" smtClean="0">
          <a:solidFill>
            <a:schemeClr val="bg2"/>
          </a:solidFill>
          <a:latin typeface="+mn-lt"/>
          <a:ea typeface="+mn-ea"/>
          <a:cs typeface="+mn-cs"/>
        </a:defRPr>
      </a:lvl4pPr>
      <a:lvl5pPr marL="914400" indent="-228600" algn="l" defTabSz="1097280" rtl="0" eaLnBrk="1" latinLnBrk="0" hangingPunct="1">
        <a:lnSpc>
          <a:spcPct val="105000"/>
        </a:lnSpc>
        <a:spcBef>
          <a:spcPts val="600"/>
        </a:spcBef>
        <a:buFont typeface="Arial" panose="020B0604020202020204" pitchFamily="34" charset="0"/>
        <a:buChar char="•"/>
        <a:defRPr lang="en-US" sz="2000" b="0" i="0" kern="1200" dirty="0">
          <a:solidFill>
            <a:schemeClr val="bg2"/>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6583680" cy="1143000"/>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457200" y="2057400"/>
            <a:ext cx="6583680" cy="5257800"/>
          </a:xfrm>
          <a:prstGeom prst="rect">
            <a:avLst/>
          </a:prstGeom>
        </p:spPr>
        <p:txBody>
          <a:bodyPr vert="horz" lIns="0" tIns="228600" rIns="0" bIns="0" rtlCol="0" anchor="t">
            <a:noAutofit/>
          </a:bodyPr>
          <a:lstStyle/>
          <a:p>
            <a:pPr lvl="0"/>
            <a:r>
              <a:rPr lang="en-US" dirty="0"/>
              <a:t>Click to edit Master text styles</a:t>
            </a:r>
          </a:p>
        </p:txBody>
      </p:sp>
      <p:grpSp>
        <p:nvGrpSpPr>
          <p:cNvPr id="8" name="Group 7"/>
          <p:cNvGrpSpPr/>
          <p:nvPr userDrawn="1"/>
        </p:nvGrpSpPr>
        <p:grpSpPr>
          <a:xfrm>
            <a:off x="914400" y="7899655"/>
            <a:ext cx="2621910" cy="220571"/>
            <a:chOff x="914400" y="7899655"/>
            <a:chExt cx="2621910" cy="220571"/>
          </a:xfrm>
        </p:grpSpPr>
        <p:sp>
          <p:nvSpPr>
            <p:cNvPr id="9"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a:t>
              </a:r>
              <a:r>
                <a:rPr lang="en-US" sz="400" b="0" i="0" dirty="0">
                  <a:latin typeface="+mn-lt"/>
                  <a:ea typeface="IBM Plex Sans" charset="0"/>
                  <a:cs typeface="IBM Plex Sans" charset="0"/>
                </a:rPr>
                <a:t> </a:t>
              </a:r>
              <a:r>
                <a:rPr lang="en-US" sz="799" b="0" i="0" dirty="0">
                  <a:latin typeface="+mn-lt"/>
                  <a:ea typeface="IBM Plex Sans" charset="0"/>
                  <a:cs typeface="IBM Plex Sans" charset="0"/>
                </a:rPr>
                <a:t>2018 IBM Corporation</a:t>
              </a:r>
              <a:r>
                <a:rPr lang="en-US" sz="799" b="0" i="0" baseline="0" dirty="0">
                  <a:latin typeface="+mn-lt"/>
                  <a:ea typeface="IBM Plex Sans" charset="0"/>
                  <a:cs typeface="IBM Plex Sans" charset="0"/>
                </a:rPr>
                <a:t>              </a:t>
              </a:r>
              <a:r>
                <a:rPr lang="en-US" sz="799" b="0" i="0" dirty="0">
                  <a:latin typeface="+mn-lt"/>
                  <a:ea typeface="IBM Plex Sans" charset="0"/>
                  <a:cs typeface="IBM Plex Sans" charset="0"/>
                </a:rPr>
                <a:t> </a:t>
              </a:r>
            </a:p>
          </p:txBody>
        </p:sp>
        <p:sp>
          <p:nvSpPr>
            <p:cNvPr id="10" name="Date Placeholder 2"/>
            <p:cNvSpPr txBox="1">
              <a:spLocks/>
            </p:cNvSpPr>
            <p:nvPr userDrawn="1"/>
          </p:nvSpPr>
          <p:spPr>
            <a:xfrm>
              <a:off x="2256150" y="7899655"/>
              <a:ext cx="128016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mn-lt"/>
                  <a:ea typeface="IBM Plex Sans" charset="0"/>
                  <a:cs typeface="IBM Plex Sans" charset="0"/>
                </a:rPr>
                <a:t> </a:t>
              </a:r>
              <a:fld id="{7C9968D1-C8E5-4FE3-AED4-7D4518C301B3}" type="datetime3">
                <a:rPr lang="en-US" sz="799" b="0" i="0" smtClean="0">
                  <a:solidFill>
                    <a:schemeClr val="bg2">
                      <a:alpha val="60000"/>
                    </a:schemeClr>
                  </a:solidFill>
                  <a:latin typeface="+mn-lt"/>
                  <a:ea typeface="IBM Plex Sans" charset="0"/>
                  <a:cs typeface="IBM Plex Sans" charset="0"/>
                </a:rPr>
                <a:pPr marL="0" indent="0" fontAlgn="auto">
                  <a:spcBef>
                    <a:spcPts val="0"/>
                  </a:spcBef>
                  <a:spcAft>
                    <a:spcPts val="0"/>
                  </a:spcAft>
                  <a:tabLst/>
                  <a:defRPr/>
                </a:pPr>
                <a:t>30 April 2018</a:t>
              </a:fld>
              <a:endParaRPr lang="en-US" sz="799" b="0" i="0" dirty="0">
                <a:solidFill>
                  <a:schemeClr val="bg2">
                    <a:alpha val="60000"/>
                  </a:schemeClr>
                </a:solidFill>
                <a:latin typeface="+mn-lt"/>
                <a:ea typeface="IBM Plex Sans" charset="0"/>
                <a:cs typeface="IBM Plex Sans" charset="0"/>
              </a:endParaRPr>
            </a:p>
          </p:txBody>
        </p:sp>
      </p:grpSp>
      <p:sp>
        <p:nvSpPr>
          <p:cNvPr id="11"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mn-lt"/>
                <a:ea typeface="IBM Plex Sans" charset="0"/>
                <a:cs typeface="IBM Plex Sans" charset="0"/>
              </a:rPr>
              <a:t>IBM Services</a:t>
            </a:r>
          </a:p>
        </p:txBody>
      </p:sp>
      <p:sp>
        <p:nvSpPr>
          <p:cNvPr id="12"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mn-lt"/>
                <a:ea typeface="IBM Plex Sans" charset="0"/>
                <a:cs typeface="IBM Plex Sans" charset="0"/>
              </a:rPr>
              <a:pPr algn="l"/>
              <a:t>‹#›</a:t>
            </a:fld>
            <a:endParaRPr lang="en-US" sz="800" b="0" i="0" dirty="0">
              <a:solidFill>
                <a:schemeClr val="bg2"/>
              </a:solidFill>
              <a:latin typeface="+mn-lt"/>
              <a:ea typeface="IBM Plex Sans" charset="0"/>
              <a:cs typeface="IBM Plex Sans" charset="0"/>
            </a:endParaRPr>
          </a:p>
        </p:txBody>
      </p:sp>
    </p:spTree>
    <p:extLst>
      <p:ext uri="{BB962C8B-B14F-4D97-AF65-F5344CB8AC3E}">
        <p14:creationId xmlns:p14="http://schemas.microsoft.com/office/powerpoint/2010/main" val="876514636"/>
      </p:ext>
    </p:extLst>
  </p:cSld>
  <p:clrMap bg1="lt1" tx1="dk1" bg2="lt2" tx2="dk2" accent1="accent1" accent2="accent2" accent3="accent3" accent4="accent4" accent5="accent5" accent6="accent6" hlink="hlink" folHlink="folHlink"/>
  <p:sldLayoutIdLst>
    <p:sldLayoutId id="2147483686" r:id="rId1"/>
    <p:sldLayoutId id="2147483745" r:id="rId2"/>
    <p:sldLayoutId id="2147483733" r:id="rId3"/>
    <p:sldLayoutId id="2147483746" r:id="rId4"/>
    <p:sldLayoutId id="2147483776" r:id="rId5"/>
    <p:sldLayoutId id="2147483777" r:id="rId6"/>
    <p:sldLayoutId id="2147483781" r:id="rId7"/>
    <p:sldLayoutId id="2147483701" r:id="rId8"/>
    <p:sldLayoutId id="2147483751" r:id="rId9"/>
    <p:sldLayoutId id="2147483779" r:id="rId10"/>
    <p:sldLayoutId id="2147483702" r:id="rId11"/>
    <p:sldLayoutId id="2147483744" r:id="rId12"/>
    <p:sldLayoutId id="2147483759" r:id="rId13"/>
    <p:sldLayoutId id="2147483760" r:id="rId14"/>
    <p:sldLayoutId id="2147483687" r:id="rId15"/>
    <p:sldLayoutId id="2147483685" r:id="rId16"/>
    <p:sldLayoutId id="2147483783" r:id="rId17"/>
    <p:sldLayoutId id="2147483784" r:id="rId18"/>
    <p:sldLayoutId id="2147483785" r:id="rId19"/>
    <p:sldLayoutId id="2147483792" r:id="rId20"/>
    <p:sldLayoutId id="2147483798" r:id="rId21"/>
    <p:sldLayoutId id="2147483793" r:id="rId22"/>
    <p:sldLayoutId id="2147483794" r:id="rId23"/>
  </p:sldLayoutIdLst>
  <p:txStyles>
    <p:titleStyle>
      <a:lvl1pPr algn="l" defTabSz="1097280" rtl="0" eaLnBrk="1" latinLnBrk="0" hangingPunct="1">
        <a:lnSpc>
          <a:spcPct val="90000"/>
        </a:lnSpc>
        <a:spcBef>
          <a:spcPct val="0"/>
        </a:spcBef>
        <a:buNone/>
        <a:defRPr sz="3600" b="0" i="0" kern="1200">
          <a:solidFill>
            <a:schemeClr val="bg2"/>
          </a:solidFill>
          <a:latin typeface="+mj-lt"/>
          <a:ea typeface="IBM Plex Sans" charset="0"/>
          <a:cs typeface="IBM Plex Sans" charset="0"/>
        </a:defRPr>
      </a:lvl1pPr>
    </p:titleStyle>
    <p:bodyStyle>
      <a:lvl1pPr marL="0" indent="0" algn="l" defTabSz="1097280" rtl="0" eaLnBrk="1" latinLnBrk="0" hangingPunct="1">
        <a:lnSpc>
          <a:spcPct val="105000"/>
        </a:lnSpc>
        <a:spcBef>
          <a:spcPts val="600"/>
        </a:spcBef>
        <a:buFontTx/>
        <a:buNone/>
        <a:tabLst/>
        <a:defRPr sz="2000" b="0" i="0" kern="1200">
          <a:solidFill>
            <a:schemeClr val="bg2"/>
          </a:solidFill>
          <a:latin typeface="+mn-lt"/>
          <a:ea typeface="IBM Plex Sans" charset="0"/>
          <a:cs typeface="IBM Plex Sans" charset="0"/>
        </a:defRPr>
      </a:lvl1pPr>
      <a:lvl2pPr marL="228600" indent="-228600" algn="l" defTabSz="1097280" rtl="0" eaLnBrk="1" latinLnBrk="0" hangingPunct="1">
        <a:lnSpc>
          <a:spcPct val="105000"/>
        </a:lnSpc>
        <a:spcBef>
          <a:spcPts val="600"/>
        </a:spcBef>
        <a:buFont typeface="Wingdings" panose="05000000000000000000" pitchFamily="2" charset="2"/>
        <a:buChar char="§"/>
        <a:defRPr sz="2000" b="0" i="0" kern="1200">
          <a:solidFill>
            <a:schemeClr val="bg2"/>
          </a:solidFill>
          <a:latin typeface="+mn-lt"/>
          <a:ea typeface="IBM Plex Sans" charset="0"/>
          <a:cs typeface="IBM Plex Sans" charset="0"/>
        </a:defRPr>
      </a:lvl2pPr>
      <a:lvl3pPr marL="457200" indent="-228600" algn="l" defTabSz="1097280" rtl="0" eaLnBrk="1" latinLnBrk="0" hangingPunct="1">
        <a:lnSpc>
          <a:spcPct val="105000"/>
        </a:lnSpc>
        <a:spcBef>
          <a:spcPts val="600"/>
        </a:spcBef>
        <a:buSzPct val="80000"/>
        <a:buFont typeface="Arial" panose="020B0604020202020204" pitchFamily="34" charset="0"/>
        <a:buChar char="–"/>
        <a:defRPr sz="2000" b="0" i="0" kern="1200">
          <a:solidFill>
            <a:schemeClr val="bg2"/>
          </a:solidFill>
          <a:latin typeface="+mn-lt"/>
          <a:ea typeface="IBM Plex Sans" charset="0"/>
          <a:cs typeface="IBM Plex Sans" charset="0"/>
        </a:defRPr>
      </a:lvl3pPr>
      <a:lvl4pPr marL="685800" indent="-228600" algn="l" defTabSz="1097280" rtl="0" eaLnBrk="1" latinLnBrk="0" hangingPunct="1">
        <a:lnSpc>
          <a:spcPct val="105000"/>
        </a:lnSpc>
        <a:spcBef>
          <a:spcPts val="600"/>
        </a:spcBef>
        <a:buFont typeface="Arial" panose="020B0604020202020204" pitchFamily="34" charset="0"/>
        <a:buChar char="•"/>
        <a:defRPr sz="2000" b="0" i="0" kern="1200">
          <a:solidFill>
            <a:schemeClr val="bg2"/>
          </a:solidFill>
          <a:latin typeface="+mn-lt"/>
          <a:ea typeface="IBM Plex Sans" charset="0"/>
          <a:cs typeface="IBM Plex Sans" charset="0"/>
        </a:defRPr>
      </a:lvl4pPr>
      <a:lvl5pPr marL="914400" indent="-228600" algn="l" defTabSz="1097280" rtl="0" eaLnBrk="1" latinLnBrk="0" hangingPunct="1">
        <a:lnSpc>
          <a:spcPct val="105000"/>
        </a:lnSpc>
        <a:spcBef>
          <a:spcPts val="600"/>
        </a:spcBef>
        <a:buSzPct val="80000"/>
        <a:buFont typeface="Arial" panose="020B0604020202020204" pitchFamily="34" charset="0"/>
        <a:buChar char="–"/>
        <a:defRPr sz="2000" b="0" i="0" kern="1200">
          <a:solidFill>
            <a:schemeClr val="bg2"/>
          </a:solidFill>
          <a:latin typeface="+mn-lt"/>
          <a:ea typeface="IBM Plex Sans" charset="0"/>
          <a:cs typeface="IBM Plex Sans" charset="0"/>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6583680" cy="1143000"/>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457200" y="2057400"/>
            <a:ext cx="6583680" cy="5257800"/>
          </a:xfrm>
          <a:prstGeom prst="rect">
            <a:avLst/>
          </a:prstGeom>
        </p:spPr>
        <p:txBody>
          <a:bodyPr vert="horz" lIns="0" tIns="228600" rIns="0" bIns="0" rtlCol="0" anchor="t">
            <a:noAutofit/>
          </a:bodyPr>
          <a:lstStyle/>
          <a:p>
            <a:pPr lvl="0"/>
            <a:r>
              <a:rPr lang="en-US" dirty="0"/>
              <a:t>Click to edit Master text styles</a:t>
            </a:r>
          </a:p>
        </p:txBody>
      </p:sp>
      <p:pic>
        <p:nvPicPr>
          <p:cNvPr id="15" name="Picture 14"/>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13606812" y="7818143"/>
            <a:ext cx="566118" cy="228600"/>
          </a:xfrm>
          <a:prstGeom prst="rect">
            <a:avLst/>
          </a:prstGeom>
        </p:spPr>
      </p:pic>
      <p:grpSp>
        <p:nvGrpSpPr>
          <p:cNvPr id="9" name="Group 8"/>
          <p:cNvGrpSpPr/>
          <p:nvPr userDrawn="1"/>
        </p:nvGrpSpPr>
        <p:grpSpPr>
          <a:xfrm>
            <a:off x="914400" y="7899655"/>
            <a:ext cx="2713350" cy="220571"/>
            <a:chOff x="914400" y="7899655"/>
            <a:chExt cx="2713350" cy="220571"/>
          </a:xfrm>
        </p:grpSpPr>
        <p:sp>
          <p:nvSpPr>
            <p:cNvPr id="10"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mn-lt"/>
                  <a:ea typeface="IBM Plex Sans" charset="0"/>
                  <a:cs typeface="IBM Plex Sans" charset="0"/>
                </a:rPr>
                <a:t>©</a:t>
              </a:r>
              <a:r>
                <a:rPr lang="en-US" sz="400" b="0" i="0" dirty="0">
                  <a:solidFill>
                    <a:schemeClr val="tx1">
                      <a:alpha val="60000"/>
                    </a:schemeClr>
                  </a:solidFill>
                  <a:latin typeface="+mn-lt"/>
                  <a:ea typeface="IBM Plex Sans" charset="0"/>
                  <a:cs typeface="IBM Plex Sans" charset="0"/>
                </a:rPr>
                <a:t> </a:t>
              </a:r>
              <a:r>
                <a:rPr lang="en-US" sz="799" b="0" i="0" dirty="0">
                  <a:solidFill>
                    <a:schemeClr val="tx1">
                      <a:alpha val="60000"/>
                    </a:schemeClr>
                  </a:solidFill>
                  <a:latin typeface="+mn-lt"/>
                  <a:ea typeface="IBM Plex Sans" charset="0"/>
                  <a:cs typeface="IBM Plex Sans" charset="0"/>
                </a:rPr>
                <a:t>2018 IBM Corporation</a:t>
              </a:r>
              <a:r>
                <a:rPr lang="en-US" sz="799" b="0" i="0" baseline="0" dirty="0">
                  <a:solidFill>
                    <a:schemeClr val="tx1">
                      <a:alpha val="60000"/>
                    </a:schemeClr>
                  </a:solidFill>
                  <a:latin typeface="+mn-lt"/>
                  <a:ea typeface="IBM Plex Sans" charset="0"/>
                  <a:cs typeface="IBM Plex Sans" charset="0"/>
                </a:rPr>
                <a:t>              </a:t>
              </a:r>
              <a:r>
                <a:rPr lang="en-US" sz="799" b="0" i="0" dirty="0">
                  <a:solidFill>
                    <a:schemeClr val="tx1">
                      <a:alpha val="60000"/>
                    </a:schemeClr>
                  </a:solidFill>
                  <a:latin typeface="+mn-lt"/>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tx1">
                      <a:alpha val="60000"/>
                    </a:schemeClr>
                  </a:solidFill>
                  <a:latin typeface="+mn-lt"/>
                  <a:ea typeface="IBM Plex Sans" charset="0"/>
                  <a:cs typeface="IBM Plex Sans" charset="0"/>
                </a:rPr>
                <a:t> </a:t>
              </a:r>
              <a:fld id="{7C9968D1-C8E5-4FE3-AED4-7D4518C301B3}" type="datetime3">
                <a:rPr lang="en-US" sz="799" b="0" i="0" smtClean="0">
                  <a:solidFill>
                    <a:schemeClr val="tx1">
                      <a:alpha val="60000"/>
                    </a:schemeClr>
                  </a:solidFill>
                  <a:latin typeface="+mn-lt"/>
                  <a:ea typeface="IBM Plex Sans" charset="0"/>
                  <a:cs typeface="IBM Plex Sans" charset="0"/>
                </a:rPr>
                <a:pPr marL="0" indent="0" fontAlgn="auto">
                  <a:spcBef>
                    <a:spcPts val="0"/>
                  </a:spcBef>
                  <a:spcAft>
                    <a:spcPts val="0"/>
                  </a:spcAft>
                  <a:tabLst/>
                  <a:defRPr/>
                </a:pPr>
                <a:t>30 April 2018</a:t>
              </a:fld>
              <a:endParaRPr lang="en-US" sz="799" b="0" i="0" dirty="0">
                <a:solidFill>
                  <a:schemeClr val="tx1">
                    <a:alpha val="60000"/>
                  </a:schemeClr>
                </a:solidFill>
                <a:latin typeface="+mn-lt"/>
                <a:ea typeface="IBM Plex Sans" charset="0"/>
                <a:cs typeface="IBM Plex Sans" charset="0"/>
              </a:endParaRPr>
            </a:p>
          </p:txBody>
        </p:sp>
      </p:grpSp>
      <p:sp>
        <p:nvSpPr>
          <p:cNvPr id="16"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mn-lt"/>
                <a:ea typeface="IBM Plex Sans" charset="0"/>
                <a:cs typeface="IBM Plex Sans" charset="0"/>
              </a:rPr>
              <a:t>IBM Services</a:t>
            </a:r>
          </a:p>
        </p:txBody>
      </p:sp>
      <p:sp>
        <p:nvSpPr>
          <p:cNvPr id="17"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tx1"/>
                </a:solidFill>
                <a:latin typeface="+mn-lt"/>
                <a:ea typeface="IBM Plex Sans" charset="0"/>
                <a:cs typeface="IBM Plex Sans" charset="0"/>
              </a:rPr>
              <a:pPr algn="l"/>
              <a:t>‹#›</a:t>
            </a:fld>
            <a:endParaRPr lang="en-US" sz="800" b="0" i="0" dirty="0">
              <a:solidFill>
                <a:schemeClr val="tx1"/>
              </a:solidFill>
              <a:latin typeface="+mn-lt"/>
              <a:ea typeface="IBM Plex Sans" charset="0"/>
              <a:cs typeface="IBM Plex Sans" charset="0"/>
            </a:endParaRPr>
          </a:p>
        </p:txBody>
      </p:sp>
    </p:spTree>
    <p:extLst>
      <p:ext uri="{BB962C8B-B14F-4D97-AF65-F5344CB8AC3E}">
        <p14:creationId xmlns:p14="http://schemas.microsoft.com/office/powerpoint/2010/main" val="319107196"/>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63" r:id="rId3"/>
    <p:sldLayoutId id="2147483764" r:id="rId4"/>
    <p:sldLayoutId id="2147483737" r:id="rId5"/>
    <p:sldLayoutId id="2147483761" r:id="rId6"/>
    <p:sldLayoutId id="2147483762" r:id="rId7"/>
    <p:sldLayoutId id="2147483791" r:id="rId8"/>
    <p:sldLayoutId id="2147483796" r:id="rId9"/>
    <p:sldLayoutId id="2147483795" r:id="rId10"/>
    <p:sldLayoutId id="2147483749" r:id="rId11"/>
    <p:sldLayoutId id="2147483747" r:id="rId12"/>
    <p:sldLayoutId id="2147483748" r:id="rId13"/>
    <p:sldLayoutId id="2147483797" r:id="rId14"/>
    <p:sldLayoutId id="2147483782" r:id="rId15"/>
    <p:sldLayoutId id="2147483739" r:id="rId16"/>
    <p:sldLayoutId id="2147483765" r:id="rId17"/>
    <p:sldLayoutId id="2147483775" r:id="rId18"/>
    <p:sldLayoutId id="2147483780" r:id="rId19"/>
    <p:sldLayoutId id="2147483743" r:id="rId20"/>
    <p:sldLayoutId id="2147483750" r:id="rId21"/>
    <p:sldLayoutId id="2147483753" r:id="rId22"/>
    <p:sldLayoutId id="2147483713" r:id="rId23"/>
    <p:sldLayoutId id="2147483714" r:id="rId24"/>
  </p:sldLayoutIdLst>
  <p:txStyles>
    <p:titleStyle>
      <a:lvl1pPr algn="l" defTabSz="1097280" rtl="0" eaLnBrk="1" latinLnBrk="0" hangingPunct="1">
        <a:lnSpc>
          <a:spcPct val="90000"/>
        </a:lnSpc>
        <a:spcBef>
          <a:spcPct val="0"/>
        </a:spcBef>
        <a:buNone/>
        <a:defRPr sz="3600" b="0" i="0" kern="1200">
          <a:solidFill>
            <a:schemeClr val="tx1"/>
          </a:solidFill>
          <a:latin typeface="+mj-lt"/>
          <a:ea typeface="IBM Plex Sans" charset="0"/>
          <a:cs typeface="IBM Plex Sans" charset="0"/>
        </a:defRPr>
      </a:lvl1pPr>
    </p:titleStyle>
    <p:bodyStyle>
      <a:lvl1pPr marL="0" indent="0" algn="l" defTabSz="1097280" rtl="0" eaLnBrk="1" latinLnBrk="0" hangingPunct="1">
        <a:lnSpc>
          <a:spcPct val="105000"/>
        </a:lnSpc>
        <a:spcBef>
          <a:spcPts val="600"/>
        </a:spcBef>
        <a:buFontTx/>
        <a:buNone/>
        <a:tabLst/>
        <a:defRPr sz="2000" b="0" i="0" kern="1200">
          <a:solidFill>
            <a:schemeClr val="tx1"/>
          </a:solidFill>
          <a:latin typeface="+mn-lt"/>
          <a:ea typeface="IBM Plex Sans" charset="0"/>
          <a:cs typeface="IBM Plex Sans" charset="0"/>
        </a:defRPr>
      </a:lvl1pPr>
      <a:lvl2pPr marL="228600" indent="-228600" algn="l" defTabSz="1097280" rtl="0" eaLnBrk="1" latinLnBrk="0" hangingPunct="1">
        <a:lnSpc>
          <a:spcPct val="105000"/>
        </a:lnSpc>
        <a:spcBef>
          <a:spcPts val="600"/>
        </a:spcBef>
        <a:buFont typeface="Wingdings" panose="05000000000000000000" pitchFamily="2" charset="2"/>
        <a:buChar char="§"/>
        <a:defRPr lang="en-US" sz="2000" b="0" i="0" kern="1200" dirty="0" smtClean="0">
          <a:solidFill>
            <a:schemeClr val="tx1"/>
          </a:solidFill>
          <a:latin typeface="+mn-lt"/>
          <a:ea typeface="IBM Plex Sans" charset="0"/>
          <a:cs typeface="IBM Plex Sans" charset="0"/>
        </a:defRPr>
      </a:lvl2pPr>
      <a:lvl3pPr marL="457200" indent="-228600" algn="l" defTabSz="1097280" rtl="0" eaLnBrk="1" latinLnBrk="0" hangingPunct="1">
        <a:lnSpc>
          <a:spcPct val="105000"/>
        </a:lnSpc>
        <a:spcBef>
          <a:spcPts val="600"/>
        </a:spcBef>
        <a:buSzPct val="80000"/>
        <a:buFont typeface="Arial" panose="020B0604020202020204" pitchFamily="34" charset="0"/>
        <a:buChar char="–"/>
        <a:defRPr lang="en-US" sz="2000" b="0" i="0" kern="1200" dirty="0" smtClean="0">
          <a:solidFill>
            <a:schemeClr val="tx1"/>
          </a:solidFill>
          <a:latin typeface="+mn-lt"/>
          <a:ea typeface="IBM Plex Sans" charset="0"/>
          <a:cs typeface="IBM Plex Sans" charset="0"/>
        </a:defRPr>
      </a:lvl3pPr>
      <a:lvl4pPr marL="685800" indent="-228600" algn="l" defTabSz="1097280" rtl="0" eaLnBrk="1" latinLnBrk="0" hangingPunct="1">
        <a:lnSpc>
          <a:spcPct val="105000"/>
        </a:lnSpc>
        <a:spcBef>
          <a:spcPts val="600"/>
        </a:spcBef>
        <a:buFont typeface="Arial" panose="020B0604020202020204" pitchFamily="34" charset="0"/>
        <a:buChar char="•"/>
        <a:defRPr lang="en-US" sz="2000" b="0" i="0" kern="1200" dirty="0" smtClean="0">
          <a:solidFill>
            <a:schemeClr val="tx1"/>
          </a:solidFill>
          <a:latin typeface="+mn-lt"/>
          <a:ea typeface="IBM Plex Sans" charset="0"/>
          <a:cs typeface="IBM Plex Sans" charset="0"/>
        </a:defRPr>
      </a:lvl4pPr>
      <a:lvl5pPr marL="914400" indent="-228600" algn="l" defTabSz="1097280" rtl="0" eaLnBrk="1" latinLnBrk="0" hangingPunct="1">
        <a:lnSpc>
          <a:spcPct val="105000"/>
        </a:lnSpc>
        <a:spcBef>
          <a:spcPts val="600"/>
        </a:spcBef>
        <a:buSzPct val="80000"/>
        <a:buFont typeface="Arial" panose="020B0604020202020204" pitchFamily="34" charset="0"/>
        <a:buChar char="–"/>
        <a:defRPr lang="en-US" sz="2000" b="0" i="0" kern="1200" dirty="0">
          <a:solidFill>
            <a:schemeClr val="tx1"/>
          </a:solidFill>
          <a:latin typeface="+mn-lt"/>
          <a:ea typeface="IBM Plex Sans" charset="0"/>
          <a:cs typeface="IBM Plex Sans" charset="0"/>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6583680" cy="1143000"/>
          </a:xfrm>
          <a:prstGeom prst="rect">
            <a:avLst/>
          </a:prstGeom>
        </p:spPr>
        <p:txBody>
          <a:bodyPr vert="horz" lIns="0" tIns="0" rIns="0" bIns="0" rtlCol="0" anchor="t">
            <a:noAutofit/>
          </a:bodyPr>
          <a:lstStyle/>
          <a:p>
            <a:r>
              <a:rPr lang="en-US" dirty="0"/>
              <a:t>Click to edit Master title style</a:t>
            </a:r>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3606812" y="7818143"/>
            <a:ext cx="566118" cy="228601"/>
          </a:xfrm>
          <a:prstGeom prst="rect">
            <a:avLst/>
          </a:prstGeom>
        </p:spPr>
      </p:pic>
      <p:grpSp>
        <p:nvGrpSpPr>
          <p:cNvPr id="9" name="Group 8"/>
          <p:cNvGrpSpPr/>
          <p:nvPr userDrawn="1"/>
        </p:nvGrpSpPr>
        <p:grpSpPr>
          <a:xfrm>
            <a:off x="914400" y="7899655"/>
            <a:ext cx="2713350" cy="220571"/>
            <a:chOff x="914400" y="7899655"/>
            <a:chExt cx="2713350" cy="220571"/>
          </a:xfrm>
        </p:grpSpPr>
        <p:sp>
          <p:nvSpPr>
            <p:cNvPr id="10"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bg2">
                      <a:alpha val="60000"/>
                    </a:schemeClr>
                  </a:solidFill>
                  <a:latin typeface="+mj-lt"/>
                  <a:ea typeface="IBM Plex Sans" charset="0"/>
                  <a:cs typeface="IBM Plex Sans" charset="0"/>
                </a:rPr>
                <a:t>©</a:t>
              </a:r>
              <a:r>
                <a:rPr lang="en-US" sz="400" b="0" i="0" dirty="0">
                  <a:solidFill>
                    <a:schemeClr val="bg2">
                      <a:alpha val="60000"/>
                    </a:schemeClr>
                  </a:solidFill>
                  <a:latin typeface="+mj-lt"/>
                  <a:ea typeface="IBM Plex Sans" charset="0"/>
                  <a:cs typeface="IBM Plex Sans" charset="0"/>
                </a:rPr>
                <a:t> </a:t>
              </a:r>
              <a:r>
                <a:rPr lang="en-US" sz="799" b="0" i="0" dirty="0">
                  <a:solidFill>
                    <a:schemeClr val="bg2">
                      <a:alpha val="60000"/>
                    </a:schemeClr>
                  </a:solidFill>
                  <a:latin typeface="+mj-lt"/>
                  <a:ea typeface="IBM Plex Sans" charset="0"/>
                  <a:cs typeface="IBM Plex Sans" charset="0"/>
                </a:rPr>
                <a:t>2018 IBM Corporation</a:t>
              </a:r>
              <a:r>
                <a:rPr lang="en-US" sz="799" b="0" i="0" baseline="0" dirty="0">
                  <a:solidFill>
                    <a:schemeClr val="bg2">
                      <a:alpha val="60000"/>
                    </a:schemeClr>
                  </a:solidFill>
                  <a:latin typeface="+mj-lt"/>
                  <a:ea typeface="IBM Plex Sans" charset="0"/>
                  <a:cs typeface="IBM Plex Sans" charset="0"/>
                </a:rPr>
                <a:t>              </a:t>
              </a:r>
              <a:r>
                <a:rPr lang="en-US" sz="799" b="0" i="0" dirty="0">
                  <a:solidFill>
                    <a:schemeClr val="bg2">
                      <a:alpha val="60000"/>
                    </a:schemeClr>
                  </a:solidFill>
                  <a:latin typeface="+mj-lt"/>
                  <a:ea typeface="IBM Plex Sans" charset="0"/>
                  <a:cs typeface="IBM Plex Sans" charset="0"/>
                </a:rPr>
                <a:t> </a:t>
              </a:r>
            </a:p>
          </p:txBody>
        </p:sp>
        <p:sp>
          <p:nvSpPr>
            <p:cNvPr id="11"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mj-lt"/>
                  <a:ea typeface="IBM Plex Sans" charset="0"/>
                  <a:cs typeface="IBM Plex Sans" charset="0"/>
                </a:rPr>
                <a:t> </a:t>
              </a:r>
              <a:fld id="{7C9968D1-C8E5-4FE3-AED4-7D4518C301B3}" type="datetime3">
                <a:rPr lang="en-US" sz="799" b="0" i="0" smtClean="0">
                  <a:solidFill>
                    <a:schemeClr val="bg2">
                      <a:alpha val="60000"/>
                    </a:schemeClr>
                  </a:solidFill>
                  <a:latin typeface="+mj-lt"/>
                  <a:ea typeface="IBM Plex Sans" charset="0"/>
                  <a:cs typeface="IBM Plex Sans" charset="0"/>
                </a:rPr>
                <a:pPr marL="0" indent="0" fontAlgn="auto">
                  <a:spcBef>
                    <a:spcPts val="0"/>
                  </a:spcBef>
                  <a:spcAft>
                    <a:spcPts val="0"/>
                  </a:spcAft>
                  <a:tabLst/>
                  <a:defRPr/>
                </a:pPr>
                <a:t>30 April 2018</a:t>
              </a:fld>
              <a:endParaRPr lang="en-US" sz="799" b="0" i="0" dirty="0">
                <a:solidFill>
                  <a:schemeClr val="bg2">
                    <a:alpha val="60000"/>
                  </a:schemeClr>
                </a:solidFill>
                <a:latin typeface="+mj-lt"/>
                <a:ea typeface="IBM Plex Sans" charset="0"/>
                <a:cs typeface="IBM Plex Sans" charset="0"/>
              </a:endParaRPr>
            </a:p>
          </p:txBody>
        </p:sp>
      </p:grpSp>
      <p:sp>
        <p:nvSpPr>
          <p:cNvPr id="12"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bg2">
                    <a:alpha val="60000"/>
                  </a:schemeClr>
                </a:solidFill>
                <a:latin typeface="+mj-lt"/>
                <a:ea typeface="IBM Plex Sans" charset="0"/>
                <a:cs typeface="IBM Plex Sans" charset="0"/>
              </a:rPr>
              <a:t>IBM Services</a:t>
            </a:r>
          </a:p>
        </p:txBody>
      </p:sp>
      <p:sp>
        <p:nvSpPr>
          <p:cNvPr id="13"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mj-lt"/>
                <a:ea typeface="IBM Plex Sans" charset="0"/>
                <a:cs typeface="IBM Plex Sans" charset="0"/>
              </a:rPr>
              <a:pPr algn="l"/>
              <a:t>‹#›</a:t>
            </a:fld>
            <a:endParaRPr lang="en-US" sz="800" b="0" i="0" dirty="0">
              <a:solidFill>
                <a:schemeClr val="bg2"/>
              </a:solidFill>
              <a:latin typeface="+mj-lt"/>
              <a:ea typeface="IBM Plex Sans" charset="0"/>
              <a:cs typeface="IBM Plex Sans" charset="0"/>
            </a:endParaRPr>
          </a:p>
        </p:txBody>
      </p:sp>
    </p:spTree>
    <p:extLst>
      <p:ext uri="{BB962C8B-B14F-4D97-AF65-F5344CB8AC3E}">
        <p14:creationId xmlns:p14="http://schemas.microsoft.com/office/powerpoint/2010/main" val="1068972048"/>
      </p:ext>
    </p:extLst>
  </p:cSld>
  <p:clrMap bg1="lt1" tx1="dk1" bg2="lt2" tx2="dk2" accent1="accent1" accent2="accent2" accent3="accent3" accent4="accent4" accent5="accent5" accent6="accent6" hlink="hlink" folHlink="folHlink"/>
  <p:sldLayoutIdLst>
    <p:sldLayoutId id="2147483716" r:id="rId1"/>
    <p:sldLayoutId id="2147483724" r:id="rId2"/>
    <p:sldLayoutId id="2147483725" r:id="rId3"/>
    <p:sldLayoutId id="2147483729" r:id="rId4"/>
    <p:sldLayoutId id="2147483790" r:id="rId5"/>
    <p:sldLayoutId id="2147483728" r:id="rId6"/>
    <p:sldLayoutId id="2147483786" r:id="rId7"/>
    <p:sldLayoutId id="2147483721" r:id="rId8"/>
    <p:sldLayoutId id="2147483787" r:id="rId9"/>
    <p:sldLayoutId id="2147483788" r:id="rId10"/>
    <p:sldLayoutId id="2147483789" r:id="rId11"/>
  </p:sldLayoutIdLst>
  <p:txStyles>
    <p:titleStyle>
      <a:lvl1pPr algn="l" defTabSz="1097280" rtl="0" eaLnBrk="1" latinLnBrk="0" hangingPunct="1">
        <a:lnSpc>
          <a:spcPct val="90000"/>
        </a:lnSpc>
        <a:spcBef>
          <a:spcPct val="0"/>
        </a:spcBef>
        <a:buNone/>
        <a:defRPr sz="3600" b="0" i="0" kern="1200">
          <a:solidFill>
            <a:schemeClr val="bg2"/>
          </a:solidFill>
          <a:latin typeface="+mj-lt"/>
          <a:ea typeface="IBM Plex Sans" charset="0"/>
          <a:cs typeface="IBM Plex Sans" charset="0"/>
        </a:defRPr>
      </a:lvl1pPr>
    </p:titleStyle>
    <p:bodyStyle>
      <a:lvl1pPr marL="45720" indent="0" algn="l" defTabSz="1097280" rtl="0" eaLnBrk="1" latinLnBrk="0" hangingPunct="1">
        <a:lnSpc>
          <a:spcPct val="105000"/>
        </a:lnSpc>
        <a:spcBef>
          <a:spcPts val="1200"/>
        </a:spcBef>
        <a:buFontTx/>
        <a:buNone/>
        <a:defRPr sz="2000" b="0" i="0" kern="1200">
          <a:solidFill>
            <a:schemeClr val="bg2"/>
          </a:solidFill>
          <a:latin typeface="IBM Plex Sans Regular" charset="0"/>
          <a:ea typeface="+mn-ea"/>
          <a:cs typeface="+mn-cs"/>
        </a:defRPr>
      </a:lvl1pPr>
      <a:lvl2pPr marL="228600" indent="-228600" algn="l" defTabSz="1097280" rtl="0" eaLnBrk="1" latinLnBrk="0" hangingPunct="1">
        <a:lnSpc>
          <a:spcPct val="105000"/>
        </a:lnSpc>
        <a:spcBef>
          <a:spcPts val="1000"/>
        </a:spcBef>
        <a:buFont typeface="LucidaGrande" charset="0"/>
        <a:buChar char="-"/>
        <a:defRPr sz="2000" b="0" i="0" kern="1200">
          <a:solidFill>
            <a:schemeClr val="bg2"/>
          </a:solidFill>
          <a:latin typeface="IBM Plex Sans Regular" charset="0"/>
          <a:ea typeface="+mn-ea"/>
          <a:cs typeface="+mn-cs"/>
        </a:defRPr>
      </a:lvl2pPr>
      <a:lvl3pPr marL="4572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bg2"/>
          </a:solidFill>
          <a:latin typeface="IBM Plex Sans Regular" charset="0"/>
          <a:ea typeface="+mn-ea"/>
          <a:cs typeface="+mn-cs"/>
        </a:defRPr>
      </a:lvl3pPr>
      <a:lvl4pPr marL="685800" indent="-228600" algn="l" defTabSz="1097280" rtl="0" eaLnBrk="1" latinLnBrk="0" hangingPunct="1">
        <a:lnSpc>
          <a:spcPct val="105000"/>
        </a:lnSpc>
        <a:spcBef>
          <a:spcPts val="0"/>
        </a:spcBef>
        <a:buFont typeface=".AppleSystemUIFont" charset="-120"/>
        <a:buChar char="–"/>
        <a:defRPr sz="2000" b="0" i="0" kern="1200">
          <a:solidFill>
            <a:schemeClr val="bg2"/>
          </a:solidFill>
          <a:latin typeface="IBM Plex Sans Regular" charset="0"/>
          <a:ea typeface="+mn-ea"/>
          <a:cs typeface="+mn-cs"/>
        </a:defRPr>
      </a:lvl4pPr>
      <a:lvl5pPr marL="9144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bg2"/>
          </a:solidFill>
          <a:latin typeface="IBM Plex Sans Regular" charset="0"/>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2.png"/><Relationship Id="rId7" Type="http://schemas.openxmlformats.org/officeDocument/2006/relationships/image" Target="../media/image26.jpeg"/><Relationship Id="rId2"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2.xml"/><Relationship Id="rId5" Type="http://schemas.openxmlformats.org/officeDocument/2006/relationships/image" Target="../media/image11.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2.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14800" y="410411"/>
            <a:ext cx="9006840" cy="1509829"/>
          </a:xfrm>
        </p:spPr>
        <p:txBody>
          <a:bodyPr/>
          <a:lstStyle/>
          <a:p>
            <a:r>
              <a:rPr lang="en-US" dirty="0"/>
              <a:t>Citi bike Analysis</a:t>
            </a:r>
            <a:br>
              <a:rPr lang="en-US" dirty="0"/>
            </a:br>
            <a:endParaRPr lang="en-US" b="0" dirty="0"/>
          </a:p>
        </p:txBody>
      </p:sp>
      <p:sp>
        <p:nvSpPr>
          <p:cNvPr id="7" name="Content Placeholder 2"/>
          <p:cNvSpPr txBox="1">
            <a:spLocks/>
          </p:cNvSpPr>
          <p:nvPr/>
        </p:nvSpPr>
        <p:spPr>
          <a:xfrm>
            <a:off x="4111882" y="6172200"/>
            <a:ext cx="7315200" cy="1188720"/>
          </a:xfrm>
          <a:prstGeom prst="rect">
            <a:avLst/>
          </a:prstGeom>
        </p:spPr>
        <p:txBody>
          <a:bodyPr lIns="0" tIns="0" rIns="0" bIns="0">
            <a:noAutofit/>
          </a:bodyPr>
          <a:lstStyle>
            <a:lvl1pPr marL="45720" indent="0" algn="l" defTabSz="1097280" rtl="0" eaLnBrk="1" latinLnBrk="0" hangingPunct="1">
              <a:lnSpc>
                <a:spcPct val="105000"/>
              </a:lnSpc>
              <a:spcBef>
                <a:spcPts val="1200"/>
              </a:spcBef>
              <a:buFontTx/>
              <a:buNone/>
              <a:defRPr sz="2000" b="0" i="0" kern="1200">
                <a:solidFill>
                  <a:schemeClr val="bg2"/>
                </a:solidFill>
                <a:latin typeface="IBM Plex Sans Regular" charset="0"/>
                <a:ea typeface="+mn-ea"/>
                <a:cs typeface="+mn-cs"/>
              </a:defRPr>
            </a:lvl1pPr>
            <a:lvl2pPr marL="228600" indent="-228600" algn="l" defTabSz="1097280" rtl="0" eaLnBrk="1" latinLnBrk="0" hangingPunct="1">
              <a:lnSpc>
                <a:spcPct val="105000"/>
              </a:lnSpc>
              <a:spcBef>
                <a:spcPts val="1000"/>
              </a:spcBef>
              <a:buFont typeface="LucidaGrande" charset="0"/>
              <a:buChar char="-"/>
              <a:defRPr sz="2000" b="0" i="0" kern="1200">
                <a:solidFill>
                  <a:schemeClr val="bg2"/>
                </a:solidFill>
                <a:latin typeface="IBM Plex Sans Regular" charset="0"/>
                <a:ea typeface="+mn-ea"/>
                <a:cs typeface="+mn-cs"/>
              </a:defRPr>
            </a:lvl2pPr>
            <a:lvl3pPr marL="457200" indent="-228600" algn="l" defTabSz="1097280" rtl="0" eaLnBrk="1" latinLnBrk="0" hangingPunct="1">
              <a:lnSpc>
                <a:spcPct val="105000"/>
              </a:lnSpc>
              <a:spcBef>
                <a:spcPts val="0"/>
              </a:spcBef>
              <a:buFont typeface="Arial" panose="020B0604020202020204" pitchFamily="34" charset="0"/>
              <a:buChar char="•"/>
              <a:defRPr sz="2000" b="0" i="0" kern="1200">
                <a:solidFill>
                  <a:schemeClr val="bg2"/>
                </a:solidFill>
                <a:latin typeface="IBM Plex Sans Regular" charset="0"/>
                <a:ea typeface="+mn-ea"/>
                <a:cs typeface="+mn-cs"/>
              </a:defRPr>
            </a:lvl3pPr>
            <a:lvl4pPr marL="685800" indent="-228600" algn="l" defTabSz="1097280" rtl="0" eaLnBrk="1" latinLnBrk="0" hangingPunct="1">
              <a:lnSpc>
                <a:spcPct val="105000"/>
              </a:lnSpc>
              <a:spcBef>
                <a:spcPts val="0"/>
              </a:spcBef>
              <a:buFont typeface=".AppleSystemUIFont" charset="-120"/>
              <a:buChar char="–"/>
              <a:defRPr sz="2000" b="0" i="0" kern="1200">
                <a:solidFill>
                  <a:schemeClr val="bg2"/>
                </a:solidFill>
                <a:latin typeface="IBM Plex Sans Regular" charset="0"/>
                <a:ea typeface="+mn-ea"/>
                <a:cs typeface="+mn-cs"/>
              </a:defRPr>
            </a:lvl4pPr>
            <a:lvl5pPr marL="914400" indent="-228600" algn="l" defTabSz="1097280" rtl="0" eaLnBrk="1" latinLnBrk="0" hangingPunct="1">
              <a:lnSpc>
                <a:spcPct val="105000"/>
              </a:lnSpc>
              <a:spcBef>
                <a:spcPts val="0"/>
              </a:spcBef>
              <a:buFont typeface="Arial" panose="020B0604020202020204" pitchFamily="34" charset="0"/>
              <a:buChar char="•"/>
              <a:defRPr sz="2000" b="0" i="0" kern="1200">
                <a:solidFill>
                  <a:schemeClr val="bg2"/>
                </a:solidFill>
                <a:latin typeface="IBM Plex Sans Regular" charset="0"/>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marL="0">
              <a:lnSpc>
                <a:spcPct val="100000"/>
              </a:lnSpc>
              <a:spcBef>
                <a:spcPts val="0"/>
              </a:spcBef>
            </a:pPr>
            <a:r>
              <a:rPr lang="en-US" b="1" dirty="0">
                <a:latin typeface="+mn-lt"/>
                <a:ea typeface="IBM Plex Sans" charset="0"/>
                <a:cs typeface="IBM Plex Sans" charset="0"/>
              </a:rPr>
              <a:t>Aishwarya Das</a:t>
            </a:r>
            <a:r>
              <a:rPr lang="en-US" dirty="0">
                <a:latin typeface="+mn-lt"/>
                <a:ea typeface="IBM Plex Sans" charset="0"/>
                <a:cs typeface="IBM Plex Sans" charset="0"/>
              </a:rPr>
              <a:t>| Cognitive Engineer</a:t>
            </a:r>
          </a:p>
          <a:p>
            <a:pPr marL="0">
              <a:lnSpc>
                <a:spcPct val="100000"/>
              </a:lnSpc>
              <a:spcBef>
                <a:spcPts val="0"/>
              </a:spcBef>
            </a:pPr>
            <a:r>
              <a:rPr lang="en-US" dirty="0">
                <a:latin typeface="+mn-lt"/>
                <a:ea typeface="IBM Plex Sans" charset="0"/>
                <a:cs typeface="IBM Plex Sans" charset="0"/>
              </a:rPr>
              <a:t>New York | 04/30</a:t>
            </a:r>
          </a:p>
        </p:txBody>
      </p:sp>
      <p:pic>
        <p:nvPicPr>
          <p:cNvPr id="4" name="Picture 3">
            <a:extLst>
              <a:ext uri="{FF2B5EF4-FFF2-40B4-BE49-F238E27FC236}">
                <a16:creationId xmlns:a16="http://schemas.microsoft.com/office/drawing/2014/main" id="{382E6790-AD81-7546-92BE-7520E45C9320}"/>
              </a:ext>
            </a:extLst>
          </p:cNvPr>
          <p:cNvPicPr>
            <a:picLocks noChangeAspect="1"/>
          </p:cNvPicPr>
          <p:nvPr/>
        </p:nvPicPr>
        <p:blipFill>
          <a:blip r:embed="rId2"/>
          <a:stretch>
            <a:fillRect/>
          </a:stretch>
        </p:blipFill>
        <p:spPr>
          <a:xfrm>
            <a:off x="12969875" y="-5080"/>
            <a:ext cx="1660525" cy="902459"/>
          </a:xfrm>
          <a:prstGeom prst="rect">
            <a:avLst/>
          </a:prstGeom>
        </p:spPr>
      </p:pic>
      <p:pic>
        <p:nvPicPr>
          <p:cNvPr id="5" name="Picture 4">
            <a:extLst>
              <a:ext uri="{FF2B5EF4-FFF2-40B4-BE49-F238E27FC236}">
                <a16:creationId xmlns:a16="http://schemas.microsoft.com/office/drawing/2014/main" id="{F1FACFFC-C216-E140-9A14-0AFAE541DEC3}"/>
              </a:ext>
            </a:extLst>
          </p:cNvPr>
          <p:cNvPicPr>
            <a:picLocks noChangeAspect="1"/>
          </p:cNvPicPr>
          <p:nvPr/>
        </p:nvPicPr>
        <p:blipFill>
          <a:blip r:embed="rId3"/>
          <a:stretch>
            <a:fillRect/>
          </a:stretch>
        </p:blipFill>
        <p:spPr>
          <a:xfrm>
            <a:off x="1828800" y="6903720"/>
            <a:ext cx="1813892" cy="818030"/>
          </a:xfrm>
          <a:prstGeom prst="rect">
            <a:avLst/>
          </a:prstGeom>
        </p:spPr>
      </p:pic>
    </p:spTree>
    <p:extLst>
      <p:ext uri="{BB962C8B-B14F-4D97-AF65-F5344CB8AC3E}">
        <p14:creationId xmlns:p14="http://schemas.microsoft.com/office/powerpoint/2010/main" val="663820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26293B8-185A-2E40-BF41-BC930D8AE1EA}"/>
              </a:ext>
            </a:extLst>
          </p:cNvPr>
          <p:cNvSpPr>
            <a:spLocks noGrp="1"/>
          </p:cNvSpPr>
          <p:nvPr>
            <p:ph idx="1"/>
          </p:nvPr>
        </p:nvSpPr>
        <p:spPr/>
        <p:txBody>
          <a:bodyPr/>
          <a:lstStyle/>
          <a:p>
            <a:pPr algn="ctr"/>
            <a:r>
              <a:rPr lang="en-US" b="1" dirty="0"/>
              <a:t>Subscriber</a:t>
            </a:r>
          </a:p>
          <a:p>
            <a:pPr algn="ctr"/>
            <a:endParaRPr lang="en-US" b="1" dirty="0"/>
          </a:p>
          <a:p>
            <a:pPr marL="342900" indent="-342900">
              <a:buFont typeface="Arial" panose="020B0604020202020204" pitchFamily="34" charset="0"/>
              <a:buChar char="•"/>
            </a:pPr>
            <a:r>
              <a:rPr lang="en-US" dirty="0"/>
              <a:t>The model gave a r2 score of 0.903 on the historic data for 2017</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final equation is :</a:t>
            </a:r>
          </a:p>
          <a:p>
            <a:pPr marL="342900" indent="-342900">
              <a:buFont typeface="Arial" panose="020B0604020202020204" pitchFamily="34" charset="0"/>
              <a:buChar char="•"/>
            </a:pPr>
            <a:r>
              <a:rPr lang="en-US" dirty="0" err="1"/>
              <a:t>Trip_Duration</a:t>
            </a:r>
            <a:r>
              <a:rPr lang="en-US" dirty="0"/>
              <a:t> = 7.9*gender + 3517.6*distance + 16.6*Temp + 7.8*peak + 0.9*Snow - 14.1*Age – 2.5*Rain - 14.6*weekly - 1962.4*</a:t>
            </a:r>
            <a:r>
              <a:rPr lang="en-US" dirty="0" err="1"/>
              <a:t>avg_speed</a:t>
            </a:r>
            <a:endParaRPr lang="en-US" dirty="0"/>
          </a:p>
          <a:p>
            <a:endParaRPr lang="en-US" dirty="0"/>
          </a:p>
        </p:txBody>
      </p:sp>
      <p:sp>
        <p:nvSpPr>
          <p:cNvPr id="5" name="Content Placeholder 4">
            <a:extLst>
              <a:ext uri="{FF2B5EF4-FFF2-40B4-BE49-F238E27FC236}">
                <a16:creationId xmlns:a16="http://schemas.microsoft.com/office/drawing/2014/main" id="{5F33298D-F244-DB42-8085-5C800F52867B}"/>
              </a:ext>
            </a:extLst>
          </p:cNvPr>
          <p:cNvSpPr>
            <a:spLocks noGrp="1"/>
          </p:cNvSpPr>
          <p:nvPr>
            <p:ph idx="13"/>
          </p:nvPr>
        </p:nvSpPr>
        <p:spPr/>
        <p:txBody>
          <a:bodyPr/>
          <a:lstStyle/>
          <a:p>
            <a:r>
              <a:rPr lang="en-US" dirty="0"/>
              <a:t>Customer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model gave a r2 score of 0.787 on the historic data for 2017</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final equation is:</a:t>
            </a:r>
          </a:p>
          <a:p>
            <a:pPr marL="342900" indent="-342900">
              <a:buFont typeface="Arial" panose="020B0604020202020204" pitchFamily="34" charset="0"/>
              <a:buChar char="•"/>
            </a:pPr>
            <a:r>
              <a:rPr lang="en-US" dirty="0" err="1"/>
              <a:t>Trip_Duration</a:t>
            </a:r>
            <a:r>
              <a:rPr lang="en-US" dirty="0"/>
              <a:t> = 433*distance + 20.1*Temp + 45.8*peak + 5.8*Seasonal – 0.2*Humid – 2.5*Rain + 26.2*weekly - 1706*</a:t>
            </a:r>
            <a:r>
              <a:rPr lang="en-US" dirty="0" err="1"/>
              <a:t>avg_speed</a:t>
            </a:r>
            <a:endParaRPr lang="en-US" dirty="0"/>
          </a:p>
        </p:txBody>
      </p:sp>
      <p:sp>
        <p:nvSpPr>
          <p:cNvPr id="6" name="Title 5">
            <a:extLst>
              <a:ext uri="{FF2B5EF4-FFF2-40B4-BE49-F238E27FC236}">
                <a16:creationId xmlns:a16="http://schemas.microsoft.com/office/drawing/2014/main" id="{1A3218B4-9DBC-8544-AEAC-6B2ACADC68A9}"/>
              </a:ext>
            </a:extLst>
          </p:cNvPr>
          <p:cNvSpPr>
            <a:spLocks noGrp="1"/>
          </p:cNvSpPr>
          <p:nvPr>
            <p:ph type="title"/>
          </p:nvPr>
        </p:nvSpPr>
        <p:spPr/>
        <p:txBody>
          <a:bodyPr/>
          <a:lstStyle/>
          <a:p>
            <a:pPr algn="ctr"/>
            <a:r>
              <a:rPr lang="en-US" b="1" dirty="0"/>
              <a:t>Modelling Result</a:t>
            </a:r>
          </a:p>
        </p:txBody>
      </p:sp>
      <p:sp>
        <p:nvSpPr>
          <p:cNvPr id="7" name="Text Placeholder 2">
            <a:extLst>
              <a:ext uri="{FF2B5EF4-FFF2-40B4-BE49-F238E27FC236}">
                <a16:creationId xmlns:a16="http://schemas.microsoft.com/office/drawing/2014/main" id="{196CD61A-1861-084D-B741-D54C695F8EFF}"/>
              </a:ext>
            </a:extLst>
          </p:cNvPr>
          <p:cNvSpPr>
            <a:spLocks noGrp="1"/>
          </p:cNvSpPr>
          <p:nvPr>
            <p:ph type="body" sz="quarter" idx="12"/>
          </p:nvPr>
        </p:nvSpPr>
        <p:spPr>
          <a:xfrm>
            <a:off x="454858" y="7342632"/>
            <a:ext cx="6583680" cy="457200"/>
          </a:xfrm>
        </p:spPr>
        <p:txBody>
          <a:bodyPr/>
          <a:lstStyle/>
          <a:p>
            <a:r>
              <a:rPr lang="en-US" dirty="0"/>
              <a:t>Source :  Citi bike Trip History Data ( Jan 2017 – Dec 2017 ) and Weather Underground ( Jan 2017 – Dec 2017)</a:t>
            </a:r>
          </a:p>
        </p:txBody>
      </p:sp>
      <p:pic>
        <p:nvPicPr>
          <p:cNvPr id="10" name="Picture 9">
            <a:extLst>
              <a:ext uri="{FF2B5EF4-FFF2-40B4-BE49-F238E27FC236}">
                <a16:creationId xmlns:a16="http://schemas.microsoft.com/office/drawing/2014/main" id="{5D945902-1967-9847-89E3-229171A9B660}"/>
              </a:ext>
            </a:extLst>
          </p:cNvPr>
          <p:cNvPicPr>
            <a:picLocks noChangeAspect="1"/>
          </p:cNvPicPr>
          <p:nvPr/>
        </p:nvPicPr>
        <p:blipFill>
          <a:blip r:embed="rId2"/>
          <a:stretch>
            <a:fillRect/>
          </a:stretch>
        </p:blipFill>
        <p:spPr>
          <a:xfrm>
            <a:off x="0" y="0"/>
            <a:ext cx="1813892" cy="818030"/>
          </a:xfrm>
          <a:prstGeom prst="rect">
            <a:avLst/>
          </a:prstGeom>
        </p:spPr>
      </p:pic>
      <p:pic>
        <p:nvPicPr>
          <p:cNvPr id="11" name="Picture 10">
            <a:extLst>
              <a:ext uri="{FF2B5EF4-FFF2-40B4-BE49-F238E27FC236}">
                <a16:creationId xmlns:a16="http://schemas.microsoft.com/office/drawing/2014/main" id="{B8C9B1A0-EF41-834F-BC4B-163669972F9A}"/>
              </a:ext>
            </a:extLst>
          </p:cNvPr>
          <p:cNvPicPr>
            <a:picLocks noChangeAspect="1"/>
          </p:cNvPicPr>
          <p:nvPr/>
        </p:nvPicPr>
        <p:blipFill>
          <a:blip r:embed="rId3"/>
          <a:stretch>
            <a:fillRect/>
          </a:stretch>
        </p:blipFill>
        <p:spPr>
          <a:xfrm>
            <a:off x="12969875" y="-5080"/>
            <a:ext cx="1660525" cy="902459"/>
          </a:xfrm>
          <a:prstGeom prst="rect">
            <a:avLst/>
          </a:prstGeom>
        </p:spPr>
      </p:pic>
    </p:spTree>
    <p:extLst>
      <p:ext uri="{BB962C8B-B14F-4D97-AF65-F5344CB8AC3E}">
        <p14:creationId xmlns:p14="http://schemas.microsoft.com/office/powerpoint/2010/main" val="3257196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918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06E86-BCB4-A14C-9C87-E7DF883B6042}"/>
              </a:ext>
            </a:extLst>
          </p:cNvPr>
          <p:cNvSpPr>
            <a:spLocks noGrp="1"/>
          </p:cNvSpPr>
          <p:nvPr>
            <p:ph type="title"/>
          </p:nvPr>
        </p:nvSpPr>
        <p:spPr/>
        <p:txBody>
          <a:bodyPr/>
          <a:lstStyle/>
          <a:p>
            <a:pPr algn="ctr"/>
            <a:r>
              <a:rPr lang="en-US" b="1" dirty="0"/>
              <a:t>Appendix</a:t>
            </a:r>
          </a:p>
        </p:txBody>
      </p:sp>
      <p:sp>
        <p:nvSpPr>
          <p:cNvPr id="3" name="Content Placeholder 2">
            <a:extLst>
              <a:ext uri="{FF2B5EF4-FFF2-40B4-BE49-F238E27FC236}">
                <a16:creationId xmlns:a16="http://schemas.microsoft.com/office/drawing/2014/main" id="{52DC9540-6071-6D4D-A6D3-FFB3493C9F7F}"/>
              </a:ext>
            </a:extLst>
          </p:cNvPr>
          <p:cNvSpPr>
            <a:spLocks noGrp="1"/>
          </p:cNvSpPr>
          <p:nvPr>
            <p:ph idx="4294967295"/>
          </p:nvPr>
        </p:nvSpPr>
        <p:spPr/>
        <p:txBody>
          <a:bodyPr/>
          <a:lstStyle/>
          <a:p>
            <a:pPr algn="ctr"/>
            <a:r>
              <a:rPr lang="en-US" sz="2400" b="1" dirty="0"/>
              <a:t>Data Dictionary</a:t>
            </a:r>
          </a:p>
        </p:txBody>
      </p:sp>
      <p:sp>
        <p:nvSpPr>
          <p:cNvPr id="4" name="Content Placeholder 3">
            <a:extLst>
              <a:ext uri="{FF2B5EF4-FFF2-40B4-BE49-F238E27FC236}">
                <a16:creationId xmlns:a16="http://schemas.microsoft.com/office/drawing/2014/main" id="{8B84A75C-FE16-6544-98CD-228726D40383}"/>
              </a:ext>
            </a:extLst>
          </p:cNvPr>
          <p:cNvSpPr>
            <a:spLocks noGrp="1"/>
          </p:cNvSpPr>
          <p:nvPr>
            <p:ph idx="4294967295"/>
          </p:nvPr>
        </p:nvSpPr>
        <p:spPr/>
        <p:txBody>
          <a:bodyPr/>
          <a:lstStyle/>
          <a:p>
            <a:pPr algn="ctr"/>
            <a:r>
              <a:rPr lang="en-US" sz="2400" b="1" dirty="0"/>
              <a:t>Tools Used</a:t>
            </a:r>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r>
              <a:rPr lang="en-US" sz="2400" b="1" dirty="0"/>
              <a:t>Data Sources</a:t>
            </a:r>
          </a:p>
          <a:p>
            <a:pPr algn="ctr"/>
            <a:endParaRPr lang="en-US" sz="2400" b="1" dirty="0"/>
          </a:p>
        </p:txBody>
      </p:sp>
      <p:pic>
        <p:nvPicPr>
          <p:cNvPr id="5" name="Picture 4">
            <a:extLst>
              <a:ext uri="{FF2B5EF4-FFF2-40B4-BE49-F238E27FC236}">
                <a16:creationId xmlns:a16="http://schemas.microsoft.com/office/drawing/2014/main" id="{CD1C2EE8-F4FF-2744-9C4F-078658B733A2}"/>
              </a:ext>
            </a:extLst>
          </p:cNvPr>
          <p:cNvPicPr/>
          <p:nvPr/>
        </p:nvPicPr>
        <p:blipFill>
          <a:blip r:embed="rId2">
            <a:extLst>
              <a:ext uri="{28A0092B-C50C-407E-A947-70E740481C1C}">
                <a14:useLocalDpi xmlns:a14="http://schemas.microsoft.com/office/drawing/2010/main" val="0"/>
              </a:ext>
            </a:extLst>
          </a:blip>
          <a:stretch>
            <a:fillRect/>
          </a:stretch>
        </p:blipFill>
        <p:spPr>
          <a:xfrm>
            <a:off x="457200" y="2560320"/>
            <a:ext cx="6309360" cy="4754880"/>
          </a:xfrm>
          <a:prstGeom prst="rect">
            <a:avLst/>
          </a:prstGeom>
        </p:spPr>
      </p:pic>
      <p:sp>
        <p:nvSpPr>
          <p:cNvPr id="7" name="Text Placeholder 2">
            <a:extLst>
              <a:ext uri="{FF2B5EF4-FFF2-40B4-BE49-F238E27FC236}">
                <a16:creationId xmlns:a16="http://schemas.microsoft.com/office/drawing/2014/main" id="{AE6DE5AE-8A01-0240-B04A-B7C3724B7759}"/>
              </a:ext>
            </a:extLst>
          </p:cNvPr>
          <p:cNvSpPr txBox="1">
            <a:spLocks/>
          </p:cNvSpPr>
          <p:nvPr/>
        </p:nvSpPr>
        <p:spPr>
          <a:xfrm>
            <a:off x="320040" y="7772400"/>
            <a:ext cx="6583680" cy="457200"/>
          </a:xfrm>
          <a:prstGeom prst="rect">
            <a:avLst/>
          </a:prstGeom>
        </p:spPr>
        <p:txBody>
          <a:bodyPr/>
          <a:lstStyle>
            <a:lvl1pPr marL="0" indent="0" algn="l" defTabSz="1097280" rtl="0" eaLnBrk="1" latinLnBrk="0" hangingPunct="1">
              <a:lnSpc>
                <a:spcPct val="105000"/>
              </a:lnSpc>
              <a:spcBef>
                <a:spcPts val="600"/>
              </a:spcBef>
              <a:buFontTx/>
              <a:buNone/>
              <a:tabLst/>
              <a:defRPr lang="en-US" sz="2000" b="0" i="0" kern="1200" dirty="0" smtClean="0">
                <a:solidFill>
                  <a:schemeClr val="bg2"/>
                </a:solidFill>
                <a:latin typeface="+mn-lt"/>
                <a:ea typeface="IBM Plex Sans" charset="0"/>
                <a:cs typeface="Arial" charset="0"/>
              </a:defRPr>
            </a:lvl1pPr>
            <a:lvl2pPr marL="228600" indent="-228600" algn="l" defTabSz="1097280" rtl="0" eaLnBrk="1" latinLnBrk="0" hangingPunct="1">
              <a:lnSpc>
                <a:spcPct val="105000"/>
              </a:lnSpc>
              <a:spcBef>
                <a:spcPts val="600"/>
              </a:spcBef>
              <a:buFont typeface="LucidaGrande" charset="0"/>
              <a:buChar char="-"/>
              <a:defRPr lang="en-US" sz="2000" b="0" i="0" kern="1200" dirty="0" smtClean="0">
                <a:solidFill>
                  <a:schemeClr val="bg2"/>
                </a:solidFill>
                <a:latin typeface="+mn-lt"/>
                <a:ea typeface="IBM Plex Sans" charset="0"/>
                <a:cs typeface="Arial" charset="0"/>
              </a:defRPr>
            </a:lvl2pPr>
            <a:lvl3pPr marL="457200" indent="-228600" algn="l" defTabSz="1097280" rtl="0" eaLnBrk="1" latinLnBrk="0" hangingPunct="1">
              <a:lnSpc>
                <a:spcPct val="105000"/>
              </a:lnSpc>
              <a:spcBef>
                <a:spcPts val="600"/>
              </a:spcBef>
              <a:buFont typeface="Arial" panose="020B0604020202020204" pitchFamily="34" charset="0"/>
              <a:buChar char="•"/>
              <a:defRPr lang="en-US" sz="2000" b="0" i="0" kern="1200" dirty="0" smtClean="0">
                <a:solidFill>
                  <a:schemeClr val="bg2"/>
                </a:solidFill>
                <a:latin typeface="+mn-lt"/>
                <a:ea typeface="IBM Plex Sans" charset="0"/>
                <a:cs typeface="Arial" charset="0"/>
              </a:defRPr>
            </a:lvl3pPr>
            <a:lvl4pPr marL="685800" indent="-228600" algn="l" defTabSz="1097280" rtl="0" eaLnBrk="1" latinLnBrk="0" hangingPunct="1">
              <a:lnSpc>
                <a:spcPct val="105000"/>
              </a:lnSpc>
              <a:spcBef>
                <a:spcPts val="600"/>
              </a:spcBef>
              <a:buFont typeface=".AppleSystemUIFont" charset="-120"/>
              <a:buChar char="–"/>
              <a:defRPr lang="en-US" sz="2000" b="0" i="0" kern="1200" dirty="0" smtClean="0">
                <a:solidFill>
                  <a:schemeClr val="bg2"/>
                </a:solidFill>
                <a:latin typeface="+mn-lt"/>
                <a:ea typeface="+mn-ea"/>
                <a:cs typeface="+mn-cs"/>
              </a:defRPr>
            </a:lvl4pPr>
            <a:lvl5pPr marL="914400" indent="-228600" algn="l" defTabSz="1097280" rtl="0" eaLnBrk="1" latinLnBrk="0" hangingPunct="1">
              <a:lnSpc>
                <a:spcPct val="105000"/>
              </a:lnSpc>
              <a:spcBef>
                <a:spcPts val="600"/>
              </a:spcBef>
              <a:buFont typeface="Arial" panose="020B0604020202020204" pitchFamily="34" charset="0"/>
              <a:buChar char="•"/>
              <a:defRPr lang="en-US" sz="2000" b="0" i="0" kern="1200" dirty="0">
                <a:solidFill>
                  <a:schemeClr val="bg2"/>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r>
              <a:rPr lang="en-US" sz="800" dirty="0">
                <a:solidFill>
                  <a:schemeClr val="bg2">
                    <a:alpha val="70000"/>
                  </a:schemeClr>
                </a:solidFill>
              </a:rPr>
              <a:t>Source :  Citi bike Trip History Data ( Jan 2017 – Dec 2017 )</a:t>
            </a:r>
          </a:p>
        </p:txBody>
      </p:sp>
      <p:pic>
        <p:nvPicPr>
          <p:cNvPr id="9" name="Picture 8">
            <a:extLst>
              <a:ext uri="{FF2B5EF4-FFF2-40B4-BE49-F238E27FC236}">
                <a16:creationId xmlns:a16="http://schemas.microsoft.com/office/drawing/2014/main" id="{0005EEC2-33C2-DC42-A8AA-D543E2596FFD}"/>
              </a:ext>
            </a:extLst>
          </p:cNvPr>
          <p:cNvPicPr>
            <a:picLocks noChangeAspect="1"/>
          </p:cNvPicPr>
          <p:nvPr/>
        </p:nvPicPr>
        <p:blipFill>
          <a:blip r:embed="rId3"/>
          <a:stretch>
            <a:fillRect/>
          </a:stretch>
        </p:blipFill>
        <p:spPr>
          <a:xfrm>
            <a:off x="7955280" y="2743200"/>
            <a:ext cx="1727200" cy="1168400"/>
          </a:xfrm>
          <a:prstGeom prst="rect">
            <a:avLst/>
          </a:prstGeom>
        </p:spPr>
      </p:pic>
      <p:pic>
        <p:nvPicPr>
          <p:cNvPr id="11" name="Picture 10">
            <a:extLst>
              <a:ext uri="{FF2B5EF4-FFF2-40B4-BE49-F238E27FC236}">
                <a16:creationId xmlns:a16="http://schemas.microsoft.com/office/drawing/2014/main" id="{22601A35-BAB6-3647-A746-490AD344C7F6}"/>
              </a:ext>
            </a:extLst>
          </p:cNvPr>
          <p:cNvPicPr>
            <a:picLocks noChangeAspect="1"/>
          </p:cNvPicPr>
          <p:nvPr/>
        </p:nvPicPr>
        <p:blipFill>
          <a:blip r:embed="rId4"/>
          <a:stretch>
            <a:fillRect/>
          </a:stretch>
        </p:blipFill>
        <p:spPr>
          <a:xfrm>
            <a:off x="7955280" y="5760720"/>
            <a:ext cx="2781300" cy="723900"/>
          </a:xfrm>
          <a:prstGeom prst="rect">
            <a:avLst/>
          </a:prstGeom>
        </p:spPr>
      </p:pic>
      <p:pic>
        <p:nvPicPr>
          <p:cNvPr id="13" name="Picture 12">
            <a:extLst>
              <a:ext uri="{FF2B5EF4-FFF2-40B4-BE49-F238E27FC236}">
                <a16:creationId xmlns:a16="http://schemas.microsoft.com/office/drawing/2014/main" id="{D25B0CC9-166B-7243-B2D3-0E64C69DA3A3}"/>
              </a:ext>
            </a:extLst>
          </p:cNvPr>
          <p:cNvPicPr>
            <a:picLocks noChangeAspect="1"/>
          </p:cNvPicPr>
          <p:nvPr/>
        </p:nvPicPr>
        <p:blipFill>
          <a:blip r:embed="rId5"/>
          <a:stretch>
            <a:fillRect/>
          </a:stretch>
        </p:blipFill>
        <p:spPr>
          <a:xfrm>
            <a:off x="10215336" y="2598420"/>
            <a:ext cx="1422400" cy="1422400"/>
          </a:xfrm>
          <a:prstGeom prst="rect">
            <a:avLst/>
          </a:prstGeom>
        </p:spPr>
      </p:pic>
      <p:pic>
        <p:nvPicPr>
          <p:cNvPr id="15" name="Picture 14">
            <a:extLst>
              <a:ext uri="{FF2B5EF4-FFF2-40B4-BE49-F238E27FC236}">
                <a16:creationId xmlns:a16="http://schemas.microsoft.com/office/drawing/2014/main" id="{D7FB139B-D06F-F84E-BC36-EA76A74145D8}"/>
              </a:ext>
            </a:extLst>
          </p:cNvPr>
          <p:cNvPicPr>
            <a:picLocks noChangeAspect="1"/>
          </p:cNvPicPr>
          <p:nvPr/>
        </p:nvPicPr>
        <p:blipFill>
          <a:blip r:embed="rId6"/>
          <a:stretch>
            <a:fillRect/>
          </a:stretch>
        </p:blipFill>
        <p:spPr>
          <a:xfrm>
            <a:off x="12170592" y="2692400"/>
            <a:ext cx="1270000" cy="1270000"/>
          </a:xfrm>
          <a:prstGeom prst="rect">
            <a:avLst/>
          </a:prstGeom>
        </p:spPr>
      </p:pic>
      <p:pic>
        <p:nvPicPr>
          <p:cNvPr id="17" name="Picture 16">
            <a:extLst>
              <a:ext uri="{FF2B5EF4-FFF2-40B4-BE49-F238E27FC236}">
                <a16:creationId xmlns:a16="http://schemas.microsoft.com/office/drawing/2014/main" id="{045CDCCD-EC2A-0244-B90C-E79CC5765D1C}"/>
              </a:ext>
            </a:extLst>
          </p:cNvPr>
          <p:cNvPicPr>
            <a:picLocks noChangeAspect="1"/>
          </p:cNvPicPr>
          <p:nvPr/>
        </p:nvPicPr>
        <p:blipFill>
          <a:blip r:embed="rId7"/>
          <a:stretch>
            <a:fillRect/>
          </a:stretch>
        </p:blipFill>
        <p:spPr>
          <a:xfrm>
            <a:off x="11743690" y="5411470"/>
            <a:ext cx="1422400" cy="1422400"/>
          </a:xfrm>
          <a:prstGeom prst="rect">
            <a:avLst/>
          </a:prstGeom>
        </p:spPr>
      </p:pic>
      <p:pic>
        <p:nvPicPr>
          <p:cNvPr id="18" name="Picture 17">
            <a:extLst>
              <a:ext uri="{FF2B5EF4-FFF2-40B4-BE49-F238E27FC236}">
                <a16:creationId xmlns:a16="http://schemas.microsoft.com/office/drawing/2014/main" id="{F4943424-AD0E-DE41-8286-1932EA881CAD}"/>
              </a:ext>
            </a:extLst>
          </p:cNvPr>
          <p:cNvPicPr>
            <a:picLocks noChangeAspect="1"/>
          </p:cNvPicPr>
          <p:nvPr/>
        </p:nvPicPr>
        <p:blipFill>
          <a:blip r:embed="rId8"/>
          <a:stretch>
            <a:fillRect/>
          </a:stretch>
        </p:blipFill>
        <p:spPr>
          <a:xfrm>
            <a:off x="0" y="0"/>
            <a:ext cx="1813892" cy="818030"/>
          </a:xfrm>
          <a:prstGeom prst="rect">
            <a:avLst/>
          </a:prstGeom>
        </p:spPr>
      </p:pic>
      <p:pic>
        <p:nvPicPr>
          <p:cNvPr id="19" name="Picture 18">
            <a:extLst>
              <a:ext uri="{FF2B5EF4-FFF2-40B4-BE49-F238E27FC236}">
                <a16:creationId xmlns:a16="http://schemas.microsoft.com/office/drawing/2014/main" id="{1C2D4185-22F1-BB40-91D5-45B8F250C739}"/>
              </a:ext>
            </a:extLst>
          </p:cNvPr>
          <p:cNvPicPr>
            <a:picLocks noChangeAspect="1"/>
          </p:cNvPicPr>
          <p:nvPr/>
        </p:nvPicPr>
        <p:blipFill>
          <a:blip r:embed="rId9"/>
          <a:stretch>
            <a:fillRect/>
          </a:stretch>
        </p:blipFill>
        <p:spPr>
          <a:xfrm>
            <a:off x="12969875" y="-5080"/>
            <a:ext cx="1660525" cy="902459"/>
          </a:xfrm>
          <a:prstGeom prst="rect">
            <a:avLst/>
          </a:prstGeom>
        </p:spPr>
      </p:pic>
    </p:spTree>
    <p:extLst>
      <p:ext uri="{BB962C8B-B14F-4D97-AF65-F5344CB8AC3E}">
        <p14:creationId xmlns:p14="http://schemas.microsoft.com/office/powerpoint/2010/main" val="618206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06E86-BCB4-A14C-9C87-E7DF883B6042}"/>
              </a:ext>
            </a:extLst>
          </p:cNvPr>
          <p:cNvSpPr>
            <a:spLocks noGrp="1"/>
          </p:cNvSpPr>
          <p:nvPr>
            <p:ph type="title"/>
          </p:nvPr>
        </p:nvSpPr>
        <p:spPr/>
        <p:txBody>
          <a:bodyPr/>
          <a:lstStyle/>
          <a:p>
            <a:pPr algn="ctr"/>
            <a:r>
              <a:rPr lang="en-US" b="1" dirty="0"/>
              <a:t>Model Results</a:t>
            </a:r>
          </a:p>
        </p:txBody>
      </p:sp>
      <p:pic>
        <p:nvPicPr>
          <p:cNvPr id="7" name="Picture 6">
            <a:extLst>
              <a:ext uri="{FF2B5EF4-FFF2-40B4-BE49-F238E27FC236}">
                <a16:creationId xmlns:a16="http://schemas.microsoft.com/office/drawing/2014/main" id="{44D8E771-1982-EE41-B91F-799A78B569FD}"/>
              </a:ext>
            </a:extLst>
          </p:cNvPr>
          <p:cNvPicPr>
            <a:picLocks noChangeAspect="1"/>
          </p:cNvPicPr>
          <p:nvPr/>
        </p:nvPicPr>
        <p:blipFill>
          <a:blip r:embed="rId2"/>
          <a:stretch>
            <a:fillRect/>
          </a:stretch>
        </p:blipFill>
        <p:spPr>
          <a:xfrm>
            <a:off x="7297420" y="1828800"/>
            <a:ext cx="7004973" cy="5394037"/>
          </a:xfrm>
          <a:prstGeom prst="rect">
            <a:avLst/>
          </a:prstGeom>
        </p:spPr>
      </p:pic>
      <p:pic>
        <p:nvPicPr>
          <p:cNvPr id="9" name="Picture 8">
            <a:extLst>
              <a:ext uri="{FF2B5EF4-FFF2-40B4-BE49-F238E27FC236}">
                <a16:creationId xmlns:a16="http://schemas.microsoft.com/office/drawing/2014/main" id="{00F5E86B-1BF9-8546-8032-567CF020C84C}"/>
              </a:ext>
            </a:extLst>
          </p:cNvPr>
          <p:cNvPicPr>
            <a:picLocks noChangeAspect="1"/>
          </p:cNvPicPr>
          <p:nvPr/>
        </p:nvPicPr>
        <p:blipFill rotWithShape="1">
          <a:blip r:embed="rId3"/>
          <a:srcRect r="9091"/>
          <a:stretch/>
        </p:blipFill>
        <p:spPr>
          <a:xfrm>
            <a:off x="457200" y="1828799"/>
            <a:ext cx="5943600" cy="5394037"/>
          </a:xfrm>
          <a:prstGeom prst="rect">
            <a:avLst/>
          </a:prstGeom>
        </p:spPr>
      </p:pic>
    </p:spTree>
    <p:extLst>
      <p:ext uri="{BB962C8B-B14F-4D97-AF65-F5344CB8AC3E}">
        <p14:creationId xmlns:p14="http://schemas.microsoft.com/office/powerpoint/2010/main" val="3092759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6CBE7C-EC53-4247-B445-0512C2317DB2}"/>
              </a:ext>
            </a:extLst>
          </p:cNvPr>
          <p:cNvSpPr txBox="1"/>
          <p:nvPr/>
        </p:nvSpPr>
        <p:spPr>
          <a:xfrm>
            <a:off x="7188200" y="4051300"/>
            <a:ext cx="0" cy="0"/>
          </a:xfrm>
          <a:prstGeom prst="rect">
            <a:avLst/>
          </a:prstGeom>
        </p:spPr>
        <p:txBody>
          <a:bodyPr wrap="none" lIns="91440" tIns="45720" rIns="91440" bIns="45720" rtlCol="0">
            <a:noAutofit/>
          </a:bodyPr>
          <a:lstStyle/>
          <a:p>
            <a:pPr>
              <a:lnSpc>
                <a:spcPct val="105000"/>
              </a:lnSpc>
              <a:spcBef>
                <a:spcPts val="1000"/>
              </a:spcBef>
            </a:pPr>
            <a:endParaRPr lang="en-US" sz="2000" dirty="0" err="1">
              <a:solidFill>
                <a:schemeClr val="tx1"/>
              </a:solidFill>
              <a:latin typeface="+mn-lt"/>
              <a:ea typeface="IBM Plex Sans" charset="0"/>
              <a:cs typeface="IBM Plex Sans" charset="0"/>
            </a:endParaRPr>
          </a:p>
        </p:txBody>
      </p:sp>
    </p:spTree>
    <p:extLst>
      <p:ext uri="{BB962C8B-B14F-4D97-AF65-F5344CB8AC3E}">
        <p14:creationId xmlns:p14="http://schemas.microsoft.com/office/powerpoint/2010/main" val="3173254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0" tIns="0" rIns="0" bIns="0" rtlCol="0" anchor="t">
            <a:noAutofit/>
          </a:bodyPr>
          <a:lstStyle/>
          <a:p>
            <a:pPr marL="5945188" indent="-5943600" algn="just">
              <a:spcBef>
                <a:spcPts val="0"/>
              </a:spcBef>
            </a:pPr>
            <a:r>
              <a:rPr lang="en-US" b="1" dirty="0">
                <a:solidFill>
                  <a:schemeClr val="accent2"/>
                </a:solidFill>
                <a:cs typeface="Arial" charset="0"/>
              </a:rPr>
              <a:t>IBM Engagement	03</a:t>
            </a:r>
          </a:p>
          <a:p>
            <a:pPr marL="5945188" indent="-5943600" algn="just">
              <a:spcBef>
                <a:spcPts val="0"/>
              </a:spcBef>
            </a:pPr>
            <a:endParaRPr lang="en-US" dirty="0">
              <a:cs typeface="Arial" charset="0"/>
            </a:endParaRPr>
          </a:p>
          <a:p>
            <a:pPr marL="5945188" indent="-5943600" algn="just">
              <a:spcBef>
                <a:spcPts val="0"/>
              </a:spcBef>
            </a:pPr>
            <a:r>
              <a:rPr lang="en-US" b="1" dirty="0">
                <a:solidFill>
                  <a:schemeClr val="accent2"/>
                </a:solidFill>
                <a:cs typeface="Arial" charset="0"/>
              </a:rPr>
              <a:t>Initial Results	04</a:t>
            </a:r>
          </a:p>
          <a:p>
            <a:pPr marL="5945188" indent="-5943600" algn="just">
              <a:spcBef>
                <a:spcPts val="0"/>
              </a:spcBef>
            </a:pPr>
            <a:r>
              <a:rPr lang="en-US" dirty="0">
                <a:cs typeface="Arial" charset="0"/>
              </a:rPr>
              <a:t>Stations with Most Stops	04</a:t>
            </a:r>
          </a:p>
          <a:p>
            <a:pPr marL="5945188" indent="-5943600" algn="just">
              <a:spcBef>
                <a:spcPts val="0"/>
              </a:spcBef>
            </a:pPr>
            <a:r>
              <a:rPr lang="en-US" dirty="0">
                <a:cs typeface="Arial" charset="0"/>
              </a:rPr>
              <a:t>Trip Duration by User Type	05</a:t>
            </a:r>
          </a:p>
          <a:p>
            <a:pPr marL="5945188" indent="-5943600" algn="just">
              <a:spcBef>
                <a:spcPts val="0"/>
              </a:spcBef>
            </a:pPr>
            <a:r>
              <a:rPr lang="en-US" dirty="0">
                <a:cs typeface="Arial" charset="0"/>
              </a:rPr>
              <a:t>Most Popular Trips	06</a:t>
            </a:r>
          </a:p>
          <a:p>
            <a:pPr marL="5945188" indent="-5943600" algn="just">
              <a:spcBef>
                <a:spcPts val="0"/>
              </a:spcBef>
            </a:pPr>
            <a:r>
              <a:rPr lang="en-US" dirty="0">
                <a:cs typeface="Arial" charset="0"/>
              </a:rPr>
              <a:t>Rider Performance	07</a:t>
            </a:r>
          </a:p>
          <a:p>
            <a:pPr marL="5945188" indent="-5943600" algn="just">
              <a:spcBef>
                <a:spcPts val="0"/>
              </a:spcBef>
            </a:pPr>
            <a:r>
              <a:rPr lang="en-US" dirty="0">
                <a:cs typeface="Arial" charset="0"/>
              </a:rPr>
              <a:t>Busiest Bike	08</a:t>
            </a:r>
          </a:p>
        </p:txBody>
      </p:sp>
      <p:sp>
        <p:nvSpPr>
          <p:cNvPr id="4" name="Content Placeholder 3"/>
          <p:cNvSpPr>
            <a:spLocks noGrp="1"/>
          </p:cNvSpPr>
          <p:nvPr>
            <p:ph idx="13"/>
          </p:nvPr>
        </p:nvSpPr>
        <p:spPr/>
        <p:txBody>
          <a:bodyPr vert="horz" lIns="0" tIns="0" rIns="0" bIns="0" rtlCol="0" anchor="t">
            <a:noAutofit/>
          </a:bodyPr>
          <a:lstStyle/>
          <a:p>
            <a:pPr marL="5945188" indent="-5943600" algn="just">
              <a:spcBef>
                <a:spcPts val="0"/>
              </a:spcBef>
            </a:pPr>
            <a:r>
              <a:rPr lang="en-US" b="1" dirty="0">
                <a:solidFill>
                  <a:schemeClr val="accent2"/>
                </a:solidFill>
                <a:cs typeface="Arial" charset="0"/>
              </a:rPr>
              <a:t>Modelling	09</a:t>
            </a:r>
          </a:p>
          <a:p>
            <a:pPr marL="5945188" indent="-5943600" algn="just">
              <a:spcBef>
                <a:spcPts val="0"/>
              </a:spcBef>
            </a:pPr>
            <a:r>
              <a:rPr lang="en-US" dirty="0">
                <a:cs typeface="Arial" charset="0"/>
              </a:rPr>
              <a:t>Approach	09</a:t>
            </a:r>
          </a:p>
          <a:p>
            <a:pPr marL="5945188" indent="-5943600" algn="just">
              <a:spcBef>
                <a:spcPts val="0"/>
              </a:spcBef>
            </a:pPr>
            <a:r>
              <a:rPr lang="en-US" dirty="0">
                <a:cs typeface="Arial" charset="0"/>
              </a:rPr>
              <a:t>Results	10</a:t>
            </a:r>
          </a:p>
          <a:p>
            <a:pPr marL="5945188" indent="-5943600" algn="just">
              <a:spcBef>
                <a:spcPts val="0"/>
              </a:spcBef>
            </a:pPr>
            <a:endParaRPr lang="en-US" dirty="0">
              <a:cs typeface="Arial" charset="0"/>
            </a:endParaRPr>
          </a:p>
          <a:p>
            <a:pPr marL="5945188" indent="-5943600" algn="just">
              <a:spcBef>
                <a:spcPts val="0"/>
              </a:spcBef>
            </a:pPr>
            <a:r>
              <a:rPr lang="en-US" b="1" dirty="0">
                <a:solidFill>
                  <a:schemeClr val="accent2"/>
                </a:solidFill>
                <a:cs typeface="Arial" charset="0"/>
              </a:rPr>
              <a:t>Appendix	12</a:t>
            </a:r>
          </a:p>
          <a:p>
            <a:pPr marL="5945188" indent="-5943600" algn="just">
              <a:spcBef>
                <a:spcPts val="0"/>
              </a:spcBef>
            </a:pPr>
            <a:endParaRPr lang="en-US" dirty="0">
              <a:cs typeface="Arial" charset="0"/>
            </a:endParaRPr>
          </a:p>
          <a:p>
            <a:pPr marL="5945188" indent="-5943600" algn="just">
              <a:spcBef>
                <a:spcPts val="0"/>
              </a:spcBef>
            </a:pPr>
            <a:endParaRPr lang="en-US" dirty="0">
              <a:cs typeface="Arial" charset="0"/>
            </a:endParaRPr>
          </a:p>
        </p:txBody>
      </p:sp>
      <p:sp>
        <p:nvSpPr>
          <p:cNvPr id="2" name="Title 1"/>
          <p:cNvSpPr>
            <a:spLocks noGrp="1"/>
          </p:cNvSpPr>
          <p:nvPr>
            <p:ph type="title"/>
          </p:nvPr>
        </p:nvSpPr>
        <p:spPr/>
        <p:txBody>
          <a:bodyPr/>
          <a:lstStyle/>
          <a:p>
            <a:r>
              <a:rPr lang="en-US" dirty="0"/>
              <a:t>Contents</a:t>
            </a:r>
          </a:p>
        </p:txBody>
      </p:sp>
    </p:spTree>
    <p:extLst>
      <p:ext uri="{BB962C8B-B14F-4D97-AF65-F5344CB8AC3E}">
        <p14:creationId xmlns:p14="http://schemas.microsoft.com/office/powerpoint/2010/main" val="507774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26293B8-185A-2E40-BF41-BC930D8AE1EA}"/>
              </a:ext>
            </a:extLst>
          </p:cNvPr>
          <p:cNvSpPr>
            <a:spLocks noGrp="1"/>
          </p:cNvSpPr>
          <p:nvPr>
            <p:ph idx="1"/>
          </p:nvPr>
        </p:nvSpPr>
        <p:spPr/>
        <p:txBody>
          <a:bodyPr/>
          <a:lstStyle/>
          <a:p>
            <a:r>
              <a:rPr lang="en-US" dirty="0"/>
              <a:t>New York City Office of the Mayor needed help in understanding the ridership of Citi bike. The office wanted to understand the various trends within the ridership data of 2017 such as</a:t>
            </a:r>
          </a:p>
          <a:p>
            <a:pPr marL="457200" indent="-457200">
              <a:buFont typeface="+mj-lt"/>
              <a:buAutoNum type="arabicPeriod"/>
            </a:pPr>
            <a:r>
              <a:rPr lang="en-US" dirty="0"/>
              <a:t>Stations with Most starts</a:t>
            </a:r>
          </a:p>
          <a:p>
            <a:pPr marL="457200" indent="-457200">
              <a:buFont typeface="+mj-lt"/>
              <a:buAutoNum type="arabicPeriod"/>
            </a:pPr>
            <a:r>
              <a:rPr lang="en-US" dirty="0"/>
              <a:t>Trip Duration by User type</a:t>
            </a:r>
          </a:p>
          <a:p>
            <a:pPr marL="457200" indent="-457200">
              <a:buFont typeface="+mj-lt"/>
              <a:buAutoNum type="arabicPeriod"/>
            </a:pPr>
            <a:r>
              <a:rPr lang="en-US" dirty="0"/>
              <a:t>Most popular trips based on start and stop station</a:t>
            </a:r>
          </a:p>
          <a:p>
            <a:pPr marL="457200" indent="-457200">
              <a:buFont typeface="+mj-lt"/>
              <a:buAutoNum type="arabicPeriod"/>
            </a:pPr>
            <a:r>
              <a:rPr lang="en-US" dirty="0"/>
              <a:t>Rider performance by Gender and Age based on Average Trip Distance, Mean speed</a:t>
            </a:r>
          </a:p>
          <a:p>
            <a:pPr marL="457200" indent="-457200">
              <a:buFont typeface="+mj-lt"/>
              <a:buAutoNum type="arabicPeriod"/>
            </a:pPr>
            <a:r>
              <a:rPr lang="en-US" dirty="0"/>
              <a:t>Busiest Bike</a:t>
            </a:r>
          </a:p>
          <a:p>
            <a:endParaRPr lang="en-US" dirty="0"/>
          </a:p>
        </p:txBody>
      </p:sp>
      <p:sp>
        <p:nvSpPr>
          <p:cNvPr id="5" name="Content Placeholder 4">
            <a:extLst>
              <a:ext uri="{FF2B5EF4-FFF2-40B4-BE49-F238E27FC236}">
                <a16:creationId xmlns:a16="http://schemas.microsoft.com/office/drawing/2014/main" id="{5F33298D-F244-DB42-8085-5C800F52867B}"/>
              </a:ext>
            </a:extLst>
          </p:cNvPr>
          <p:cNvSpPr>
            <a:spLocks noGrp="1"/>
          </p:cNvSpPr>
          <p:nvPr>
            <p:ph idx="13"/>
          </p:nvPr>
        </p:nvSpPr>
        <p:spPr/>
        <p:txBody>
          <a:bodyPr/>
          <a:lstStyle/>
          <a:p>
            <a:r>
              <a:rPr lang="en-US" dirty="0"/>
              <a:t>To further help the Mayor’s office with an initiative, IBM was asked to create a model to predict the travel time when the rider would enter the start and end stations in the kiosk</a:t>
            </a:r>
          </a:p>
          <a:p>
            <a:endParaRPr lang="en-US" dirty="0"/>
          </a:p>
        </p:txBody>
      </p:sp>
      <p:sp>
        <p:nvSpPr>
          <p:cNvPr id="6" name="Title 5">
            <a:extLst>
              <a:ext uri="{FF2B5EF4-FFF2-40B4-BE49-F238E27FC236}">
                <a16:creationId xmlns:a16="http://schemas.microsoft.com/office/drawing/2014/main" id="{1A3218B4-9DBC-8544-AEAC-6B2ACADC68A9}"/>
              </a:ext>
            </a:extLst>
          </p:cNvPr>
          <p:cNvSpPr>
            <a:spLocks noGrp="1"/>
          </p:cNvSpPr>
          <p:nvPr>
            <p:ph type="title"/>
          </p:nvPr>
        </p:nvSpPr>
        <p:spPr/>
        <p:txBody>
          <a:bodyPr/>
          <a:lstStyle/>
          <a:p>
            <a:pPr algn="ctr"/>
            <a:r>
              <a:rPr lang="en-US" b="1" dirty="0"/>
              <a:t>IBM Engagement</a:t>
            </a:r>
            <a:endParaRPr lang="en-US" dirty="0"/>
          </a:p>
        </p:txBody>
      </p:sp>
      <p:pic>
        <p:nvPicPr>
          <p:cNvPr id="7" name="Picture 6">
            <a:extLst>
              <a:ext uri="{FF2B5EF4-FFF2-40B4-BE49-F238E27FC236}">
                <a16:creationId xmlns:a16="http://schemas.microsoft.com/office/drawing/2014/main" id="{ACC2B664-ACC8-D64A-8EDA-9C4FFD1C686B}"/>
              </a:ext>
            </a:extLst>
          </p:cNvPr>
          <p:cNvPicPr>
            <a:picLocks noChangeAspect="1"/>
          </p:cNvPicPr>
          <p:nvPr/>
        </p:nvPicPr>
        <p:blipFill>
          <a:blip r:embed="rId2"/>
          <a:stretch>
            <a:fillRect/>
          </a:stretch>
        </p:blipFill>
        <p:spPr>
          <a:xfrm>
            <a:off x="0" y="0"/>
            <a:ext cx="1813892" cy="818030"/>
          </a:xfrm>
          <a:prstGeom prst="rect">
            <a:avLst/>
          </a:prstGeom>
        </p:spPr>
      </p:pic>
      <p:pic>
        <p:nvPicPr>
          <p:cNvPr id="8" name="Picture 7">
            <a:extLst>
              <a:ext uri="{FF2B5EF4-FFF2-40B4-BE49-F238E27FC236}">
                <a16:creationId xmlns:a16="http://schemas.microsoft.com/office/drawing/2014/main" id="{7E289A22-4C8A-3C4A-8EB0-47B1ABC60A29}"/>
              </a:ext>
            </a:extLst>
          </p:cNvPr>
          <p:cNvPicPr>
            <a:picLocks noChangeAspect="1"/>
          </p:cNvPicPr>
          <p:nvPr/>
        </p:nvPicPr>
        <p:blipFill>
          <a:blip r:embed="rId3"/>
          <a:stretch>
            <a:fillRect/>
          </a:stretch>
        </p:blipFill>
        <p:spPr>
          <a:xfrm>
            <a:off x="12969875" y="-5080"/>
            <a:ext cx="1660525" cy="902459"/>
          </a:xfrm>
          <a:prstGeom prst="rect">
            <a:avLst/>
          </a:prstGeom>
        </p:spPr>
      </p:pic>
    </p:spTree>
    <p:extLst>
      <p:ext uri="{BB962C8B-B14F-4D97-AF65-F5344CB8AC3E}">
        <p14:creationId xmlns:p14="http://schemas.microsoft.com/office/powerpoint/2010/main" val="3224858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15DA35-5DBA-BE49-90EE-C6D78859E560}"/>
              </a:ext>
            </a:extLst>
          </p:cNvPr>
          <p:cNvSpPr>
            <a:spLocks noGrp="1"/>
          </p:cNvSpPr>
          <p:nvPr>
            <p:ph type="body" sz="quarter" idx="12"/>
          </p:nvPr>
        </p:nvSpPr>
        <p:spPr/>
        <p:txBody>
          <a:bodyPr/>
          <a:lstStyle/>
          <a:p>
            <a:r>
              <a:rPr lang="en-US" dirty="0"/>
              <a:t>Source :  Citi bike Trip History Data ( Jan 2017 – Dec 2017 )</a:t>
            </a:r>
          </a:p>
        </p:txBody>
      </p:sp>
      <p:sp>
        <p:nvSpPr>
          <p:cNvPr id="4" name="Content Placeholder 3">
            <a:extLst>
              <a:ext uri="{FF2B5EF4-FFF2-40B4-BE49-F238E27FC236}">
                <a16:creationId xmlns:a16="http://schemas.microsoft.com/office/drawing/2014/main" id="{426293B8-185A-2E40-BF41-BC930D8AE1EA}"/>
              </a:ext>
            </a:extLst>
          </p:cNvPr>
          <p:cNvSpPr>
            <a:spLocks noGrp="1"/>
          </p:cNvSpPr>
          <p:nvPr>
            <p:ph idx="1"/>
          </p:nvPr>
        </p:nvSpPr>
        <p:spPr/>
        <p:txBody>
          <a:bodyPr/>
          <a:lstStyle/>
          <a:p>
            <a:pPr marL="342900" indent="-342900">
              <a:buFont typeface="Arial" panose="020B0604020202020204" pitchFamily="34" charset="0"/>
              <a:buChar char="•"/>
            </a:pPr>
            <a:r>
              <a:rPr lang="en-US" dirty="0"/>
              <a:t>The majority of trips had started in front of Grand Central at Pershing Square North in 2017</a:t>
            </a:r>
          </a:p>
          <a:p>
            <a:pPr marL="342900" indent="-342900">
              <a:buFont typeface="Arial" panose="020B0604020202020204" pitchFamily="34" charset="0"/>
              <a:buChar char="•"/>
            </a:pPr>
            <a:r>
              <a:rPr lang="en-US" dirty="0"/>
              <a:t>161,772 (1%) trips started at this station</a:t>
            </a:r>
          </a:p>
        </p:txBody>
      </p:sp>
      <p:sp>
        <p:nvSpPr>
          <p:cNvPr id="6" name="Title 5">
            <a:extLst>
              <a:ext uri="{FF2B5EF4-FFF2-40B4-BE49-F238E27FC236}">
                <a16:creationId xmlns:a16="http://schemas.microsoft.com/office/drawing/2014/main" id="{1A3218B4-9DBC-8544-AEAC-6B2ACADC68A9}"/>
              </a:ext>
            </a:extLst>
          </p:cNvPr>
          <p:cNvSpPr>
            <a:spLocks noGrp="1"/>
          </p:cNvSpPr>
          <p:nvPr>
            <p:ph type="title"/>
          </p:nvPr>
        </p:nvSpPr>
        <p:spPr/>
        <p:txBody>
          <a:bodyPr/>
          <a:lstStyle/>
          <a:p>
            <a:pPr algn="ctr"/>
            <a:r>
              <a:rPr lang="en-US" b="1" dirty="0"/>
              <a:t>Stations with Most Starts</a:t>
            </a:r>
          </a:p>
        </p:txBody>
      </p:sp>
      <p:pic>
        <p:nvPicPr>
          <p:cNvPr id="7" name="Picture 6">
            <a:extLst>
              <a:ext uri="{FF2B5EF4-FFF2-40B4-BE49-F238E27FC236}">
                <a16:creationId xmlns:a16="http://schemas.microsoft.com/office/drawing/2014/main" id="{048C37A2-0297-CF48-AB1F-A1EAA1E4A946}"/>
              </a:ext>
            </a:extLst>
          </p:cNvPr>
          <p:cNvPicPr/>
          <p:nvPr/>
        </p:nvPicPr>
        <p:blipFill>
          <a:blip r:embed="rId2">
            <a:extLst>
              <a:ext uri="{28A0092B-C50C-407E-A947-70E740481C1C}">
                <a14:useLocalDpi xmlns:a14="http://schemas.microsoft.com/office/drawing/2010/main" val="0"/>
              </a:ext>
            </a:extLst>
          </a:blip>
          <a:stretch>
            <a:fillRect/>
          </a:stretch>
        </p:blipFill>
        <p:spPr>
          <a:xfrm>
            <a:off x="7680960" y="2057400"/>
            <a:ext cx="6766560" cy="5577840"/>
          </a:xfrm>
          <a:prstGeom prst="rect">
            <a:avLst/>
          </a:prstGeom>
        </p:spPr>
      </p:pic>
      <p:pic>
        <p:nvPicPr>
          <p:cNvPr id="8" name="Picture 7">
            <a:extLst>
              <a:ext uri="{FF2B5EF4-FFF2-40B4-BE49-F238E27FC236}">
                <a16:creationId xmlns:a16="http://schemas.microsoft.com/office/drawing/2014/main" id="{C4909B01-6437-DB4E-9573-A8F14752D0E7}"/>
              </a:ext>
            </a:extLst>
          </p:cNvPr>
          <p:cNvPicPr>
            <a:picLocks noChangeAspect="1"/>
          </p:cNvPicPr>
          <p:nvPr/>
        </p:nvPicPr>
        <p:blipFill>
          <a:blip r:embed="rId3"/>
          <a:stretch>
            <a:fillRect/>
          </a:stretch>
        </p:blipFill>
        <p:spPr>
          <a:xfrm>
            <a:off x="0" y="0"/>
            <a:ext cx="1813892" cy="818030"/>
          </a:xfrm>
          <a:prstGeom prst="rect">
            <a:avLst/>
          </a:prstGeom>
        </p:spPr>
      </p:pic>
      <p:pic>
        <p:nvPicPr>
          <p:cNvPr id="9" name="Picture 8">
            <a:extLst>
              <a:ext uri="{FF2B5EF4-FFF2-40B4-BE49-F238E27FC236}">
                <a16:creationId xmlns:a16="http://schemas.microsoft.com/office/drawing/2014/main" id="{CE3A8899-5F21-074C-B5DA-9C334442B5A3}"/>
              </a:ext>
            </a:extLst>
          </p:cNvPr>
          <p:cNvPicPr>
            <a:picLocks noChangeAspect="1"/>
          </p:cNvPicPr>
          <p:nvPr/>
        </p:nvPicPr>
        <p:blipFill>
          <a:blip r:embed="rId4"/>
          <a:stretch>
            <a:fillRect/>
          </a:stretch>
        </p:blipFill>
        <p:spPr>
          <a:xfrm>
            <a:off x="12969875" y="-5080"/>
            <a:ext cx="1660525" cy="902459"/>
          </a:xfrm>
          <a:prstGeom prst="rect">
            <a:avLst/>
          </a:prstGeom>
        </p:spPr>
      </p:pic>
    </p:spTree>
    <p:extLst>
      <p:ext uri="{BB962C8B-B14F-4D97-AF65-F5344CB8AC3E}">
        <p14:creationId xmlns:p14="http://schemas.microsoft.com/office/powerpoint/2010/main" val="172680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15DA35-5DBA-BE49-90EE-C6D78859E560}"/>
              </a:ext>
            </a:extLst>
          </p:cNvPr>
          <p:cNvSpPr>
            <a:spLocks noGrp="1"/>
          </p:cNvSpPr>
          <p:nvPr>
            <p:ph type="body" sz="quarter" idx="12"/>
          </p:nvPr>
        </p:nvSpPr>
        <p:spPr/>
        <p:txBody>
          <a:bodyPr/>
          <a:lstStyle/>
          <a:p>
            <a:r>
              <a:rPr lang="en-US" dirty="0"/>
              <a:t>Source :  Citi bike Trip History Data ( Jan 2017 – Dec 2017 )</a:t>
            </a:r>
          </a:p>
        </p:txBody>
      </p:sp>
      <p:sp>
        <p:nvSpPr>
          <p:cNvPr id="4" name="Content Placeholder 3">
            <a:extLst>
              <a:ext uri="{FF2B5EF4-FFF2-40B4-BE49-F238E27FC236}">
                <a16:creationId xmlns:a16="http://schemas.microsoft.com/office/drawing/2014/main" id="{426293B8-185A-2E40-BF41-BC930D8AE1EA}"/>
              </a:ext>
            </a:extLst>
          </p:cNvPr>
          <p:cNvSpPr>
            <a:spLocks noGrp="1"/>
          </p:cNvSpPr>
          <p:nvPr>
            <p:ph idx="1"/>
          </p:nvPr>
        </p:nvSpPr>
        <p:spPr/>
        <p:txBody>
          <a:bodyPr/>
          <a:lstStyle/>
          <a:p>
            <a:pPr marL="342900" indent="-342900">
              <a:buFont typeface="Arial" panose="020B0604020202020204" pitchFamily="34" charset="0"/>
              <a:buChar char="•"/>
            </a:pPr>
            <a:r>
              <a:rPr lang="en-US" dirty="0"/>
              <a:t>Subscribers tend to rides of shorter duration which makes sense as subscribers have monthly or yearly contracts so they tend to use it for specific purpose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Customers tend to have longer duration and use all their preliminary free limit (1800 seconds) and very few go beyond that limit</a:t>
            </a:r>
          </a:p>
        </p:txBody>
      </p:sp>
      <p:sp>
        <p:nvSpPr>
          <p:cNvPr id="6" name="Title 5">
            <a:extLst>
              <a:ext uri="{FF2B5EF4-FFF2-40B4-BE49-F238E27FC236}">
                <a16:creationId xmlns:a16="http://schemas.microsoft.com/office/drawing/2014/main" id="{1A3218B4-9DBC-8544-AEAC-6B2ACADC68A9}"/>
              </a:ext>
            </a:extLst>
          </p:cNvPr>
          <p:cNvSpPr>
            <a:spLocks noGrp="1"/>
          </p:cNvSpPr>
          <p:nvPr>
            <p:ph type="title"/>
          </p:nvPr>
        </p:nvSpPr>
        <p:spPr/>
        <p:txBody>
          <a:bodyPr/>
          <a:lstStyle/>
          <a:p>
            <a:pPr algn="ctr"/>
            <a:r>
              <a:rPr lang="en-US" b="1" dirty="0"/>
              <a:t>Spread of Trip Duration by User type</a:t>
            </a:r>
          </a:p>
        </p:txBody>
      </p:sp>
      <p:pic>
        <p:nvPicPr>
          <p:cNvPr id="8" name="Picture 7">
            <a:extLst>
              <a:ext uri="{FF2B5EF4-FFF2-40B4-BE49-F238E27FC236}">
                <a16:creationId xmlns:a16="http://schemas.microsoft.com/office/drawing/2014/main" id="{B390033D-4A9D-814C-B487-31CD454998B0}"/>
              </a:ext>
            </a:extLst>
          </p:cNvPr>
          <p:cNvPicPr/>
          <p:nvPr/>
        </p:nvPicPr>
        <p:blipFill>
          <a:blip r:embed="rId2">
            <a:extLst>
              <a:ext uri="{28A0092B-C50C-407E-A947-70E740481C1C}">
                <a14:useLocalDpi xmlns:a14="http://schemas.microsoft.com/office/drawing/2010/main" val="0"/>
              </a:ext>
            </a:extLst>
          </a:blip>
          <a:stretch>
            <a:fillRect/>
          </a:stretch>
        </p:blipFill>
        <p:spPr>
          <a:xfrm>
            <a:off x="7452360" y="2057400"/>
            <a:ext cx="7086600" cy="5532120"/>
          </a:xfrm>
          <a:prstGeom prst="rect">
            <a:avLst/>
          </a:prstGeom>
        </p:spPr>
      </p:pic>
      <p:pic>
        <p:nvPicPr>
          <p:cNvPr id="9" name="Picture 8">
            <a:extLst>
              <a:ext uri="{FF2B5EF4-FFF2-40B4-BE49-F238E27FC236}">
                <a16:creationId xmlns:a16="http://schemas.microsoft.com/office/drawing/2014/main" id="{390FD29C-E9E3-2245-A640-30D53ADF712E}"/>
              </a:ext>
            </a:extLst>
          </p:cNvPr>
          <p:cNvPicPr>
            <a:picLocks noChangeAspect="1"/>
          </p:cNvPicPr>
          <p:nvPr/>
        </p:nvPicPr>
        <p:blipFill>
          <a:blip r:embed="rId3"/>
          <a:stretch>
            <a:fillRect/>
          </a:stretch>
        </p:blipFill>
        <p:spPr>
          <a:xfrm>
            <a:off x="0" y="0"/>
            <a:ext cx="1813892" cy="818030"/>
          </a:xfrm>
          <a:prstGeom prst="rect">
            <a:avLst/>
          </a:prstGeom>
        </p:spPr>
      </p:pic>
      <p:pic>
        <p:nvPicPr>
          <p:cNvPr id="10" name="Picture 9">
            <a:extLst>
              <a:ext uri="{FF2B5EF4-FFF2-40B4-BE49-F238E27FC236}">
                <a16:creationId xmlns:a16="http://schemas.microsoft.com/office/drawing/2014/main" id="{ED242B05-C938-7D4D-AFB4-5D9084BDEF86}"/>
              </a:ext>
            </a:extLst>
          </p:cNvPr>
          <p:cNvPicPr>
            <a:picLocks noChangeAspect="1"/>
          </p:cNvPicPr>
          <p:nvPr/>
        </p:nvPicPr>
        <p:blipFill>
          <a:blip r:embed="rId4"/>
          <a:stretch>
            <a:fillRect/>
          </a:stretch>
        </p:blipFill>
        <p:spPr>
          <a:xfrm>
            <a:off x="12969875" y="-5080"/>
            <a:ext cx="1660525" cy="902459"/>
          </a:xfrm>
          <a:prstGeom prst="rect">
            <a:avLst/>
          </a:prstGeom>
        </p:spPr>
      </p:pic>
    </p:spTree>
    <p:extLst>
      <p:ext uri="{BB962C8B-B14F-4D97-AF65-F5344CB8AC3E}">
        <p14:creationId xmlns:p14="http://schemas.microsoft.com/office/powerpoint/2010/main" val="154023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15DA35-5DBA-BE49-90EE-C6D78859E560}"/>
              </a:ext>
            </a:extLst>
          </p:cNvPr>
          <p:cNvSpPr>
            <a:spLocks noGrp="1"/>
          </p:cNvSpPr>
          <p:nvPr>
            <p:ph type="body" sz="quarter" idx="12"/>
          </p:nvPr>
        </p:nvSpPr>
        <p:spPr/>
        <p:txBody>
          <a:bodyPr/>
          <a:lstStyle/>
          <a:p>
            <a:r>
              <a:rPr lang="en-US" dirty="0"/>
              <a:t>Source :  Citi bike Trip History Data ( Jan 2017 – Dec 2017 )</a:t>
            </a:r>
          </a:p>
        </p:txBody>
      </p:sp>
      <p:sp>
        <p:nvSpPr>
          <p:cNvPr id="4" name="Content Placeholder 3">
            <a:extLst>
              <a:ext uri="{FF2B5EF4-FFF2-40B4-BE49-F238E27FC236}">
                <a16:creationId xmlns:a16="http://schemas.microsoft.com/office/drawing/2014/main" id="{426293B8-185A-2E40-BF41-BC930D8AE1EA}"/>
              </a:ext>
            </a:extLst>
          </p:cNvPr>
          <p:cNvSpPr>
            <a:spLocks noGrp="1"/>
          </p:cNvSpPr>
          <p:nvPr>
            <p:ph idx="1"/>
          </p:nvPr>
        </p:nvSpPr>
        <p:spPr/>
        <p:txBody>
          <a:bodyPr/>
          <a:lstStyle/>
          <a:p>
            <a:pPr marL="342900" indent="-342900">
              <a:buFont typeface="Arial" panose="020B0604020202020204" pitchFamily="34" charset="0"/>
              <a:buChar char="•"/>
            </a:pPr>
            <a:r>
              <a:rPr lang="en-US" dirty="0"/>
              <a:t>The most popular trip is the one starting at Central Park South and ending at West exit of Central Park</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second most popular trip is around East Village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third most popular trip is one that starts and ends at Central South</a:t>
            </a:r>
          </a:p>
        </p:txBody>
      </p:sp>
      <p:sp>
        <p:nvSpPr>
          <p:cNvPr id="6" name="Title 5">
            <a:extLst>
              <a:ext uri="{FF2B5EF4-FFF2-40B4-BE49-F238E27FC236}">
                <a16:creationId xmlns:a16="http://schemas.microsoft.com/office/drawing/2014/main" id="{1A3218B4-9DBC-8544-AEAC-6B2ACADC68A9}"/>
              </a:ext>
            </a:extLst>
          </p:cNvPr>
          <p:cNvSpPr>
            <a:spLocks noGrp="1"/>
          </p:cNvSpPr>
          <p:nvPr>
            <p:ph type="title"/>
          </p:nvPr>
        </p:nvSpPr>
        <p:spPr/>
        <p:txBody>
          <a:bodyPr/>
          <a:lstStyle/>
          <a:p>
            <a:pPr algn="ctr"/>
            <a:r>
              <a:rPr lang="en-US" b="1" dirty="0"/>
              <a:t>Most Popular Trips</a:t>
            </a:r>
          </a:p>
        </p:txBody>
      </p:sp>
      <p:pic>
        <p:nvPicPr>
          <p:cNvPr id="8" name="Picture 7">
            <a:extLst>
              <a:ext uri="{FF2B5EF4-FFF2-40B4-BE49-F238E27FC236}">
                <a16:creationId xmlns:a16="http://schemas.microsoft.com/office/drawing/2014/main" id="{9779BBF6-33A2-4641-BD94-CEF48EF42809}"/>
              </a:ext>
            </a:extLst>
          </p:cNvPr>
          <p:cNvPicPr/>
          <p:nvPr/>
        </p:nvPicPr>
        <p:blipFill rotWithShape="1">
          <a:blip r:embed="rId2">
            <a:extLst>
              <a:ext uri="{28A0092B-C50C-407E-A947-70E740481C1C}">
                <a14:useLocalDpi xmlns:a14="http://schemas.microsoft.com/office/drawing/2010/main" val="0"/>
              </a:ext>
            </a:extLst>
          </a:blip>
          <a:srcRect l="16028"/>
          <a:stretch/>
        </p:blipFill>
        <p:spPr>
          <a:xfrm>
            <a:off x="8869680" y="2217420"/>
            <a:ext cx="5509260" cy="4937760"/>
          </a:xfrm>
          <a:prstGeom prst="rect">
            <a:avLst/>
          </a:prstGeom>
        </p:spPr>
      </p:pic>
      <p:pic>
        <p:nvPicPr>
          <p:cNvPr id="9" name="Picture 8">
            <a:extLst>
              <a:ext uri="{FF2B5EF4-FFF2-40B4-BE49-F238E27FC236}">
                <a16:creationId xmlns:a16="http://schemas.microsoft.com/office/drawing/2014/main" id="{9C1FFF81-6BF7-0742-9255-1F6AB945732F}"/>
              </a:ext>
            </a:extLst>
          </p:cNvPr>
          <p:cNvPicPr>
            <a:picLocks noChangeAspect="1"/>
          </p:cNvPicPr>
          <p:nvPr/>
        </p:nvPicPr>
        <p:blipFill>
          <a:blip r:embed="rId3"/>
          <a:stretch>
            <a:fillRect/>
          </a:stretch>
        </p:blipFill>
        <p:spPr>
          <a:xfrm>
            <a:off x="0" y="0"/>
            <a:ext cx="1813892" cy="818030"/>
          </a:xfrm>
          <a:prstGeom prst="rect">
            <a:avLst/>
          </a:prstGeom>
        </p:spPr>
      </p:pic>
      <p:pic>
        <p:nvPicPr>
          <p:cNvPr id="10" name="Picture 9">
            <a:extLst>
              <a:ext uri="{FF2B5EF4-FFF2-40B4-BE49-F238E27FC236}">
                <a16:creationId xmlns:a16="http://schemas.microsoft.com/office/drawing/2014/main" id="{8BA2374F-B748-0242-B2A8-FAD8F064CD12}"/>
              </a:ext>
            </a:extLst>
          </p:cNvPr>
          <p:cNvPicPr>
            <a:picLocks noChangeAspect="1"/>
          </p:cNvPicPr>
          <p:nvPr/>
        </p:nvPicPr>
        <p:blipFill>
          <a:blip r:embed="rId4"/>
          <a:stretch>
            <a:fillRect/>
          </a:stretch>
        </p:blipFill>
        <p:spPr>
          <a:xfrm>
            <a:off x="12969875" y="-5080"/>
            <a:ext cx="1660525" cy="902459"/>
          </a:xfrm>
          <a:prstGeom prst="rect">
            <a:avLst/>
          </a:prstGeom>
        </p:spPr>
      </p:pic>
    </p:spTree>
    <p:extLst>
      <p:ext uri="{BB962C8B-B14F-4D97-AF65-F5344CB8AC3E}">
        <p14:creationId xmlns:p14="http://schemas.microsoft.com/office/powerpoint/2010/main" val="181544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15DA35-5DBA-BE49-90EE-C6D78859E560}"/>
              </a:ext>
            </a:extLst>
          </p:cNvPr>
          <p:cNvSpPr>
            <a:spLocks noGrp="1"/>
          </p:cNvSpPr>
          <p:nvPr>
            <p:ph type="body" sz="quarter" idx="12"/>
          </p:nvPr>
        </p:nvSpPr>
        <p:spPr/>
        <p:txBody>
          <a:bodyPr/>
          <a:lstStyle/>
          <a:p>
            <a:r>
              <a:rPr lang="en-US" dirty="0"/>
              <a:t>Source :  Citi bike Trip History Data ( Jan 2017 – Dec 2017 )</a:t>
            </a:r>
          </a:p>
        </p:txBody>
      </p:sp>
      <p:sp>
        <p:nvSpPr>
          <p:cNvPr id="4" name="Content Placeholder 3">
            <a:extLst>
              <a:ext uri="{FF2B5EF4-FFF2-40B4-BE49-F238E27FC236}">
                <a16:creationId xmlns:a16="http://schemas.microsoft.com/office/drawing/2014/main" id="{426293B8-185A-2E40-BF41-BC930D8AE1EA}"/>
              </a:ext>
            </a:extLst>
          </p:cNvPr>
          <p:cNvSpPr>
            <a:spLocks noGrp="1"/>
          </p:cNvSpPr>
          <p:nvPr>
            <p:ph idx="1"/>
          </p:nvPr>
        </p:nvSpPr>
        <p:spPr/>
        <p:txBody>
          <a:bodyPr/>
          <a:lstStyle/>
          <a:p>
            <a:pPr marL="342900" indent="-342900">
              <a:buFont typeface="Arial" panose="020B0604020202020204" pitchFamily="34" charset="0"/>
              <a:buChar char="•"/>
            </a:pPr>
            <a:r>
              <a:rPr lang="en-US" dirty="0"/>
              <a:t>Females tend to drive for a larger distance as compared to Men.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Men drive faster than Females.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Also younger people (25- 40) tend to drive faster than senior people (40 -70).</a:t>
            </a:r>
          </a:p>
        </p:txBody>
      </p:sp>
      <p:sp>
        <p:nvSpPr>
          <p:cNvPr id="6" name="Title 5">
            <a:extLst>
              <a:ext uri="{FF2B5EF4-FFF2-40B4-BE49-F238E27FC236}">
                <a16:creationId xmlns:a16="http://schemas.microsoft.com/office/drawing/2014/main" id="{1A3218B4-9DBC-8544-AEAC-6B2ACADC68A9}"/>
              </a:ext>
            </a:extLst>
          </p:cNvPr>
          <p:cNvSpPr>
            <a:spLocks noGrp="1"/>
          </p:cNvSpPr>
          <p:nvPr>
            <p:ph type="title"/>
          </p:nvPr>
        </p:nvSpPr>
        <p:spPr/>
        <p:txBody>
          <a:bodyPr/>
          <a:lstStyle/>
          <a:p>
            <a:pPr algn="ctr"/>
            <a:r>
              <a:rPr lang="en-US" b="1" dirty="0"/>
              <a:t>Rider Performance</a:t>
            </a:r>
          </a:p>
        </p:txBody>
      </p:sp>
      <p:pic>
        <p:nvPicPr>
          <p:cNvPr id="8" name="Picture 7">
            <a:extLst>
              <a:ext uri="{FF2B5EF4-FFF2-40B4-BE49-F238E27FC236}">
                <a16:creationId xmlns:a16="http://schemas.microsoft.com/office/drawing/2014/main" id="{8624B0C4-6715-1B40-B3B3-52C5B8F04095}"/>
              </a:ext>
            </a:extLst>
          </p:cNvPr>
          <p:cNvPicPr/>
          <p:nvPr/>
        </p:nvPicPr>
        <p:blipFill>
          <a:blip r:embed="rId2">
            <a:extLst>
              <a:ext uri="{28A0092B-C50C-407E-A947-70E740481C1C}">
                <a14:useLocalDpi xmlns:a14="http://schemas.microsoft.com/office/drawing/2010/main" val="0"/>
              </a:ext>
            </a:extLst>
          </a:blip>
          <a:stretch>
            <a:fillRect/>
          </a:stretch>
        </p:blipFill>
        <p:spPr>
          <a:xfrm>
            <a:off x="7909561" y="2057400"/>
            <a:ext cx="5074920" cy="2834640"/>
          </a:xfrm>
          <a:prstGeom prst="rect">
            <a:avLst/>
          </a:prstGeom>
        </p:spPr>
      </p:pic>
      <p:pic>
        <p:nvPicPr>
          <p:cNvPr id="9" name="Picture 8">
            <a:extLst>
              <a:ext uri="{FF2B5EF4-FFF2-40B4-BE49-F238E27FC236}">
                <a16:creationId xmlns:a16="http://schemas.microsoft.com/office/drawing/2014/main" id="{B86DF729-1DE5-644A-AD54-76B3BA6113E4}"/>
              </a:ext>
            </a:extLst>
          </p:cNvPr>
          <p:cNvPicPr/>
          <p:nvPr/>
        </p:nvPicPr>
        <p:blipFill>
          <a:blip r:embed="rId3">
            <a:extLst>
              <a:ext uri="{28A0092B-C50C-407E-A947-70E740481C1C}">
                <a14:useLocalDpi xmlns:a14="http://schemas.microsoft.com/office/drawing/2010/main" val="0"/>
              </a:ext>
            </a:extLst>
          </a:blip>
          <a:stretch>
            <a:fillRect/>
          </a:stretch>
        </p:blipFill>
        <p:spPr>
          <a:xfrm>
            <a:off x="7909561" y="5120640"/>
            <a:ext cx="5074920" cy="2679191"/>
          </a:xfrm>
          <a:prstGeom prst="rect">
            <a:avLst/>
          </a:prstGeom>
        </p:spPr>
      </p:pic>
      <p:pic>
        <p:nvPicPr>
          <p:cNvPr id="12" name="Picture 11">
            <a:extLst>
              <a:ext uri="{FF2B5EF4-FFF2-40B4-BE49-F238E27FC236}">
                <a16:creationId xmlns:a16="http://schemas.microsoft.com/office/drawing/2014/main" id="{D3C415AD-9BE2-1A4F-B1F6-F109F16D579D}"/>
              </a:ext>
            </a:extLst>
          </p:cNvPr>
          <p:cNvPicPr>
            <a:picLocks noChangeAspect="1"/>
          </p:cNvPicPr>
          <p:nvPr/>
        </p:nvPicPr>
        <p:blipFill>
          <a:blip r:embed="rId4"/>
          <a:stretch>
            <a:fillRect/>
          </a:stretch>
        </p:blipFill>
        <p:spPr>
          <a:xfrm>
            <a:off x="0" y="0"/>
            <a:ext cx="1813892" cy="818030"/>
          </a:xfrm>
          <a:prstGeom prst="rect">
            <a:avLst/>
          </a:prstGeom>
        </p:spPr>
      </p:pic>
      <p:pic>
        <p:nvPicPr>
          <p:cNvPr id="13" name="Picture 12">
            <a:extLst>
              <a:ext uri="{FF2B5EF4-FFF2-40B4-BE49-F238E27FC236}">
                <a16:creationId xmlns:a16="http://schemas.microsoft.com/office/drawing/2014/main" id="{9F685B30-440F-3443-B12E-0529C18C0F64}"/>
              </a:ext>
            </a:extLst>
          </p:cNvPr>
          <p:cNvPicPr>
            <a:picLocks noChangeAspect="1"/>
          </p:cNvPicPr>
          <p:nvPr/>
        </p:nvPicPr>
        <p:blipFill>
          <a:blip r:embed="rId5"/>
          <a:stretch>
            <a:fillRect/>
          </a:stretch>
        </p:blipFill>
        <p:spPr>
          <a:xfrm>
            <a:off x="12969875" y="-5080"/>
            <a:ext cx="1660525" cy="902459"/>
          </a:xfrm>
          <a:prstGeom prst="rect">
            <a:avLst/>
          </a:prstGeom>
        </p:spPr>
      </p:pic>
    </p:spTree>
    <p:extLst>
      <p:ext uri="{BB962C8B-B14F-4D97-AF65-F5344CB8AC3E}">
        <p14:creationId xmlns:p14="http://schemas.microsoft.com/office/powerpoint/2010/main" val="1035537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15DA35-5DBA-BE49-90EE-C6D78859E560}"/>
              </a:ext>
            </a:extLst>
          </p:cNvPr>
          <p:cNvSpPr>
            <a:spLocks noGrp="1"/>
          </p:cNvSpPr>
          <p:nvPr>
            <p:ph type="body" sz="quarter" idx="12"/>
          </p:nvPr>
        </p:nvSpPr>
        <p:spPr/>
        <p:txBody>
          <a:bodyPr/>
          <a:lstStyle/>
          <a:p>
            <a:r>
              <a:rPr lang="en-US" dirty="0"/>
              <a:t>Source :  Citi bike Trip History Data ( Jan 2017 – Dec 2017 )</a:t>
            </a:r>
          </a:p>
        </p:txBody>
      </p:sp>
      <p:sp>
        <p:nvSpPr>
          <p:cNvPr id="4" name="Content Placeholder 3">
            <a:extLst>
              <a:ext uri="{FF2B5EF4-FFF2-40B4-BE49-F238E27FC236}">
                <a16:creationId xmlns:a16="http://schemas.microsoft.com/office/drawing/2014/main" id="{426293B8-185A-2E40-BF41-BC930D8AE1EA}"/>
              </a:ext>
            </a:extLst>
          </p:cNvPr>
          <p:cNvSpPr>
            <a:spLocks noGrp="1"/>
          </p:cNvSpPr>
          <p:nvPr>
            <p:ph idx="1"/>
          </p:nvPr>
        </p:nvSpPr>
        <p:spPr/>
        <p:txBody>
          <a:bodyPr/>
          <a:lstStyle/>
          <a:p>
            <a:pPr marL="342900" indent="-342900">
              <a:buFont typeface="Arial" panose="020B0604020202020204" pitchFamily="34" charset="0"/>
              <a:buChar char="•"/>
            </a:pPr>
            <a:r>
              <a:rPr lang="en-US" dirty="0"/>
              <a:t>The most Busiest bike is with id 25738. It has been used for 2,476 times and it was in motion for 1,959,141 seconds.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Also, it is interesting to find out the if the bike is used for a larger number of times it doesn’t mean that it was in motion for a larger duration.</a:t>
            </a:r>
          </a:p>
        </p:txBody>
      </p:sp>
      <p:sp>
        <p:nvSpPr>
          <p:cNvPr id="6" name="Title 5">
            <a:extLst>
              <a:ext uri="{FF2B5EF4-FFF2-40B4-BE49-F238E27FC236}">
                <a16:creationId xmlns:a16="http://schemas.microsoft.com/office/drawing/2014/main" id="{1A3218B4-9DBC-8544-AEAC-6B2ACADC68A9}"/>
              </a:ext>
            </a:extLst>
          </p:cNvPr>
          <p:cNvSpPr>
            <a:spLocks noGrp="1"/>
          </p:cNvSpPr>
          <p:nvPr>
            <p:ph type="title"/>
          </p:nvPr>
        </p:nvSpPr>
        <p:spPr/>
        <p:txBody>
          <a:bodyPr/>
          <a:lstStyle/>
          <a:p>
            <a:pPr algn="ctr"/>
            <a:r>
              <a:rPr lang="en-US" b="1" dirty="0"/>
              <a:t>Busiest Bike</a:t>
            </a:r>
          </a:p>
        </p:txBody>
      </p:sp>
      <p:pic>
        <p:nvPicPr>
          <p:cNvPr id="8" name="Picture 7">
            <a:extLst>
              <a:ext uri="{FF2B5EF4-FFF2-40B4-BE49-F238E27FC236}">
                <a16:creationId xmlns:a16="http://schemas.microsoft.com/office/drawing/2014/main" id="{8F448B64-DFBF-C740-8D40-84EC9FB820C9}"/>
              </a:ext>
            </a:extLst>
          </p:cNvPr>
          <p:cNvPicPr/>
          <p:nvPr/>
        </p:nvPicPr>
        <p:blipFill>
          <a:blip r:embed="rId2">
            <a:extLst>
              <a:ext uri="{28A0092B-C50C-407E-A947-70E740481C1C}">
                <a14:useLocalDpi xmlns:a14="http://schemas.microsoft.com/office/drawing/2010/main" val="0"/>
              </a:ext>
            </a:extLst>
          </a:blip>
          <a:stretch>
            <a:fillRect/>
          </a:stretch>
        </p:blipFill>
        <p:spPr>
          <a:xfrm>
            <a:off x="7315200" y="1434497"/>
            <a:ext cx="4620062" cy="3074606"/>
          </a:xfrm>
          <a:prstGeom prst="rect">
            <a:avLst/>
          </a:prstGeom>
        </p:spPr>
      </p:pic>
      <p:pic>
        <p:nvPicPr>
          <p:cNvPr id="9" name="Picture 8">
            <a:extLst>
              <a:ext uri="{FF2B5EF4-FFF2-40B4-BE49-F238E27FC236}">
                <a16:creationId xmlns:a16="http://schemas.microsoft.com/office/drawing/2014/main" id="{72BBBBAC-950B-B742-898E-12B810450FD8}"/>
              </a:ext>
            </a:extLst>
          </p:cNvPr>
          <p:cNvPicPr/>
          <p:nvPr/>
        </p:nvPicPr>
        <p:blipFill>
          <a:blip r:embed="rId3">
            <a:extLst>
              <a:ext uri="{28A0092B-C50C-407E-A947-70E740481C1C}">
                <a14:useLocalDpi xmlns:a14="http://schemas.microsoft.com/office/drawing/2010/main" val="0"/>
              </a:ext>
            </a:extLst>
          </a:blip>
          <a:stretch>
            <a:fillRect/>
          </a:stretch>
        </p:blipFill>
        <p:spPr>
          <a:xfrm>
            <a:off x="7336889" y="4633659"/>
            <a:ext cx="4620062" cy="2937573"/>
          </a:xfrm>
          <a:prstGeom prst="rect">
            <a:avLst/>
          </a:prstGeom>
        </p:spPr>
      </p:pic>
      <p:pic>
        <p:nvPicPr>
          <p:cNvPr id="10" name="Picture 9">
            <a:extLst>
              <a:ext uri="{FF2B5EF4-FFF2-40B4-BE49-F238E27FC236}">
                <a16:creationId xmlns:a16="http://schemas.microsoft.com/office/drawing/2014/main" id="{AE18DEB4-FBB9-3A49-901E-02223A265D2E}"/>
              </a:ext>
            </a:extLst>
          </p:cNvPr>
          <p:cNvPicPr/>
          <p:nvPr/>
        </p:nvPicPr>
        <p:blipFill rotWithShape="1">
          <a:blip r:embed="rId4">
            <a:extLst>
              <a:ext uri="{28A0092B-C50C-407E-A947-70E740481C1C}">
                <a14:useLocalDpi xmlns:a14="http://schemas.microsoft.com/office/drawing/2010/main" val="0"/>
              </a:ext>
            </a:extLst>
          </a:blip>
          <a:srcRect l="21036" r="6480" b="6101"/>
          <a:stretch/>
        </p:blipFill>
        <p:spPr>
          <a:xfrm>
            <a:off x="12070080" y="3977640"/>
            <a:ext cx="2194560" cy="2286000"/>
          </a:xfrm>
          <a:prstGeom prst="rect">
            <a:avLst/>
          </a:prstGeom>
        </p:spPr>
      </p:pic>
      <p:pic>
        <p:nvPicPr>
          <p:cNvPr id="11" name="Picture 10">
            <a:extLst>
              <a:ext uri="{FF2B5EF4-FFF2-40B4-BE49-F238E27FC236}">
                <a16:creationId xmlns:a16="http://schemas.microsoft.com/office/drawing/2014/main" id="{1361E4EE-F0F5-194B-BB49-EF853122A794}"/>
              </a:ext>
            </a:extLst>
          </p:cNvPr>
          <p:cNvPicPr>
            <a:picLocks noChangeAspect="1"/>
          </p:cNvPicPr>
          <p:nvPr/>
        </p:nvPicPr>
        <p:blipFill>
          <a:blip r:embed="rId5"/>
          <a:stretch>
            <a:fillRect/>
          </a:stretch>
        </p:blipFill>
        <p:spPr>
          <a:xfrm>
            <a:off x="0" y="0"/>
            <a:ext cx="1813892" cy="818030"/>
          </a:xfrm>
          <a:prstGeom prst="rect">
            <a:avLst/>
          </a:prstGeom>
        </p:spPr>
      </p:pic>
      <p:pic>
        <p:nvPicPr>
          <p:cNvPr id="12" name="Picture 11">
            <a:extLst>
              <a:ext uri="{FF2B5EF4-FFF2-40B4-BE49-F238E27FC236}">
                <a16:creationId xmlns:a16="http://schemas.microsoft.com/office/drawing/2014/main" id="{27E41A48-C0CD-4E4D-81CA-C1FFE1D373EB}"/>
              </a:ext>
            </a:extLst>
          </p:cNvPr>
          <p:cNvPicPr>
            <a:picLocks noChangeAspect="1"/>
          </p:cNvPicPr>
          <p:nvPr/>
        </p:nvPicPr>
        <p:blipFill>
          <a:blip r:embed="rId6"/>
          <a:stretch>
            <a:fillRect/>
          </a:stretch>
        </p:blipFill>
        <p:spPr>
          <a:xfrm>
            <a:off x="12969875" y="-5080"/>
            <a:ext cx="1660525" cy="902459"/>
          </a:xfrm>
          <a:prstGeom prst="rect">
            <a:avLst/>
          </a:prstGeom>
        </p:spPr>
      </p:pic>
    </p:spTree>
    <p:extLst>
      <p:ext uri="{BB962C8B-B14F-4D97-AF65-F5344CB8AC3E}">
        <p14:creationId xmlns:p14="http://schemas.microsoft.com/office/powerpoint/2010/main" val="4205006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15DA35-5DBA-BE49-90EE-C6D78859E560}"/>
              </a:ext>
            </a:extLst>
          </p:cNvPr>
          <p:cNvSpPr>
            <a:spLocks noGrp="1"/>
          </p:cNvSpPr>
          <p:nvPr>
            <p:ph type="body" sz="quarter" idx="12"/>
          </p:nvPr>
        </p:nvSpPr>
        <p:spPr/>
        <p:txBody>
          <a:bodyPr/>
          <a:lstStyle/>
          <a:p>
            <a:r>
              <a:rPr lang="en-US" dirty="0"/>
              <a:t>Source :  Citi bike Trip History Data ( Jan 2017 – Dec 2017 ) and Weather Underground ( Jan 2017 – Dec 2017)</a:t>
            </a:r>
          </a:p>
        </p:txBody>
      </p:sp>
      <p:sp>
        <p:nvSpPr>
          <p:cNvPr id="4" name="Content Placeholder 3">
            <a:extLst>
              <a:ext uri="{FF2B5EF4-FFF2-40B4-BE49-F238E27FC236}">
                <a16:creationId xmlns:a16="http://schemas.microsoft.com/office/drawing/2014/main" id="{426293B8-185A-2E40-BF41-BC930D8AE1EA}"/>
              </a:ext>
            </a:extLst>
          </p:cNvPr>
          <p:cNvSpPr>
            <a:spLocks noGrp="1"/>
          </p:cNvSpPr>
          <p:nvPr>
            <p:ph idx="1"/>
          </p:nvPr>
        </p:nvSpPr>
        <p:spPr/>
        <p:txBody>
          <a:bodyPr/>
          <a:lstStyle/>
          <a:p>
            <a:pPr marL="342900" indent="-342900">
              <a:buFont typeface="Arial" panose="020B0604020202020204" pitchFamily="34" charset="0"/>
              <a:buChar char="•"/>
            </a:pPr>
            <a:r>
              <a:rPr lang="en-US" dirty="0"/>
              <a:t>Data Cleaning is performed to get rid of outliers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Weather data is merged to get weather factors that could potentially influence the trip duration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Some extra features (peak hours, season) were created</a:t>
            </a:r>
          </a:p>
          <a:p>
            <a:pPr marL="342900" indent="-342900">
              <a:buFont typeface="Arial" panose="020B0604020202020204" pitchFamily="34" charset="0"/>
              <a:buChar char="•"/>
            </a:pPr>
            <a:endParaRPr lang="en-US" dirty="0"/>
          </a:p>
          <a:p>
            <a:endParaRPr lang="en-US" dirty="0"/>
          </a:p>
        </p:txBody>
      </p:sp>
      <p:sp>
        <p:nvSpPr>
          <p:cNvPr id="5" name="Content Placeholder 4">
            <a:extLst>
              <a:ext uri="{FF2B5EF4-FFF2-40B4-BE49-F238E27FC236}">
                <a16:creationId xmlns:a16="http://schemas.microsoft.com/office/drawing/2014/main" id="{5F33298D-F244-DB42-8085-5C800F52867B}"/>
              </a:ext>
            </a:extLst>
          </p:cNvPr>
          <p:cNvSpPr>
            <a:spLocks noGrp="1"/>
          </p:cNvSpPr>
          <p:nvPr>
            <p:ph idx="13"/>
          </p:nvPr>
        </p:nvSpPr>
        <p:spPr/>
        <p:txBody>
          <a:bodyPr/>
          <a:lstStyle/>
          <a:p>
            <a:pPr marL="342900" indent="-342900">
              <a:buFont typeface="Arial" panose="020B0604020202020204" pitchFamily="34" charset="0"/>
              <a:buChar char="•"/>
            </a:pPr>
            <a:r>
              <a:rPr lang="en-US" dirty="0"/>
              <a:t>Lasso Regression model was used to predict the trip duration (dependent variable) based on other factors like age, gender, temperature, distance, </a:t>
            </a:r>
            <a:r>
              <a:rPr lang="en-US" dirty="0" err="1"/>
              <a:t>etc</a:t>
            </a:r>
            <a:r>
              <a:rPr lang="en-US" dirty="0"/>
              <a:t> (independent variables)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coefficient of determination (r</a:t>
            </a:r>
            <a:r>
              <a:rPr lang="en-US" baseline="30000" dirty="0"/>
              <a:t>2</a:t>
            </a:r>
            <a:r>
              <a:rPr lang="en-US" dirty="0"/>
              <a:t>) metric is used to evaluate the performance of the model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Two different models were created for subscribers and customers respectively to account for the different ways in which they use Citi bike and also the way the data is captured</a:t>
            </a:r>
          </a:p>
          <a:p>
            <a:endParaRPr lang="en-US" dirty="0"/>
          </a:p>
        </p:txBody>
      </p:sp>
      <p:sp>
        <p:nvSpPr>
          <p:cNvPr id="6" name="Title 5">
            <a:extLst>
              <a:ext uri="{FF2B5EF4-FFF2-40B4-BE49-F238E27FC236}">
                <a16:creationId xmlns:a16="http://schemas.microsoft.com/office/drawing/2014/main" id="{1A3218B4-9DBC-8544-AEAC-6B2ACADC68A9}"/>
              </a:ext>
            </a:extLst>
          </p:cNvPr>
          <p:cNvSpPr>
            <a:spLocks noGrp="1"/>
          </p:cNvSpPr>
          <p:nvPr>
            <p:ph type="title"/>
          </p:nvPr>
        </p:nvSpPr>
        <p:spPr/>
        <p:txBody>
          <a:bodyPr/>
          <a:lstStyle/>
          <a:p>
            <a:pPr algn="ctr"/>
            <a:r>
              <a:rPr lang="en-US" b="1" dirty="0"/>
              <a:t>Modelling - Approach</a:t>
            </a:r>
          </a:p>
        </p:txBody>
      </p:sp>
      <p:pic>
        <p:nvPicPr>
          <p:cNvPr id="7" name="Picture 6">
            <a:extLst>
              <a:ext uri="{FF2B5EF4-FFF2-40B4-BE49-F238E27FC236}">
                <a16:creationId xmlns:a16="http://schemas.microsoft.com/office/drawing/2014/main" id="{555662F1-D82A-0B4E-AA56-AAAEA1CF0801}"/>
              </a:ext>
            </a:extLst>
          </p:cNvPr>
          <p:cNvPicPr>
            <a:picLocks noChangeAspect="1"/>
          </p:cNvPicPr>
          <p:nvPr/>
        </p:nvPicPr>
        <p:blipFill>
          <a:blip r:embed="rId2"/>
          <a:stretch>
            <a:fillRect/>
          </a:stretch>
        </p:blipFill>
        <p:spPr>
          <a:xfrm>
            <a:off x="0" y="0"/>
            <a:ext cx="1813892" cy="818030"/>
          </a:xfrm>
          <a:prstGeom prst="rect">
            <a:avLst/>
          </a:prstGeom>
        </p:spPr>
      </p:pic>
      <p:pic>
        <p:nvPicPr>
          <p:cNvPr id="8" name="Picture 7">
            <a:extLst>
              <a:ext uri="{FF2B5EF4-FFF2-40B4-BE49-F238E27FC236}">
                <a16:creationId xmlns:a16="http://schemas.microsoft.com/office/drawing/2014/main" id="{F9AB994D-0633-3A46-9C30-31B2F223F2A0}"/>
              </a:ext>
            </a:extLst>
          </p:cNvPr>
          <p:cNvPicPr>
            <a:picLocks noChangeAspect="1"/>
          </p:cNvPicPr>
          <p:nvPr/>
        </p:nvPicPr>
        <p:blipFill>
          <a:blip r:embed="rId3"/>
          <a:stretch>
            <a:fillRect/>
          </a:stretch>
        </p:blipFill>
        <p:spPr>
          <a:xfrm>
            <a:off x="12969875" y="-5080"/>
            <a:ext cx="1660525" cy="902459"/>
          </a:xfrm>
          <a:prstGeom prst="rect">
            <a:avLst/>
          </a:prstGeom>
        </p:spPr>
      </p:pic>
    </p:spTree>
    <p:extLst>
      <p:ext uri="{BB962C8B-B14F-4D97-AF65-F5344CB8AC3E}">
        <p14:creationId xmlns:p14="http://schemas.microsoft.com/office/powerpoint/2010/main" val="3183283405"/>
      </p:ext>
    </p:extLst>
  </p:cSld>
  <p:clrMapOvr>
    <a:masterClrMapping/>
  </p:clrMapOvr>
</p:sld>
</file>

<file path=ppt/theme/theme1.xml><?xml version="1.0" encoding="utf-8"?>
<a:theme xmlns:a="http://schemas.openxmlformats.org/drawingml/2006/main" name="1_COVERS">
  <a:themeElements>
    <a:clrScheme name="IBM Services Palette Final">
      <a:dk1>
        <a:srgbClr val="000000"/>
      </a:dk1>
      <a:lt1>
        <a:srgbClr val="051243"/>
      </a:lt1>
      <a:dk2>
        <a:srgbClr val="F3F3F3"/>
      </a:dk2>
      <a:lt2>
        <a:srgbClr val="FFFFFF"/>
      </a:lt2>
      <a:accent1>
        <a:srgbClr val="6EA6FF"/>
      </a:accent1>
      <a:accent2>
        <a:srgbClr val="0F6DFF"/>
      </a:accent2>
      <a:accent3>
        <a:srgbClr val="0530AD"/>
      </a:accent3>
      <a:accent4>
        <a:srgbClr val="00BAB6"/>
      </a:accent4>
      <a:accent5>
        <a:srgbClr val="924CFC"/>
      </a:accent5>
      <a:accent6>
        <a:srgbClr val="D7306D"/>
      </a:accent6>
      <a:hlink>
        <a:srgbClr val="0F6DFF"/>
      </a:hlink>
      <a:folHlink>
        <a:srgbClr val="E0E0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t"/>
      <a:lstStyle>
        <a:defPPr algn="l">
          <a:defRPr sz="2000" dirty="0" err="1" smtClean="0">
            <a:solidFill>
              <a:schemeClr val="tx1"/>
            </a:solidFill>
            <a:latin typeface="+mn-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bodyPr wrap="square" lIns="91440" tIns="45720" rIns="91440" bIns="45720" rtlCol="0">
        <a:noAutofit/>
      </a:bodyPr>
      <a:lstStyle>
        <a:defPPr>
          <a:lnSpc>
            <a:spcPct val="105000"/>
          </a:lnSpc>
          <a:spcBef>
            <a:spcPts val="1000"/>
          </a:spcBef>
          <a:defRPr sz="2000" dirty="0" err="1" smtClean="0">
            <a:solidFill>
              <a:schemeClr val="tx1"/>
            </a:solidFill>
            <a:latin typeface="+mn-lt"/>
            <a:ea typeface="IBM Plex Sans" charset="0"/>
            <a:cs typeface="IBM Plex Sans"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ark Background">
  <a:themeElements>
    <a:clrScheme name="IBM Services Palette Final">
      <a:dk1>
        <a:srgbClr val="000000"/>
      </a:dk1>
      <a:lt1>
        <a:srgbClr val="051243"/>
      </a:lt1>
      <a:dk2>
        <a:srgbClr val="F3F3F3"/>
      </a:dk2>
      <a:lt2>
        <a:srgbClr val="FFFFFF"/>
      </a:lt2>
      <a:accent1>
        <a:srgbClr val="6EA6FF"/>
      </a:accent1>
      <a:accent2>
        <a:srgbClr val="0F6DFF"/>
      </a:accent2>
      <a:accent3>
        <a:srgbClr val="0530AD"/>
      </a:accent3>
      <a:accent4>
        <a:srgbClr val="00BAB6"/>
      </a:accent4>
      <a:accent5>
        <a:srgbClr val="924CFC"/>
      </a:accent5>
      <a:accent6>
        <a:srgbClr val="D7306D"/>
      </a:accent6>
      <a:hlink>
        <a:srgbClr val="0F6DFF"/>
      </a:hlink>
      <a:folHlink>
        <a:srgbClr val="E0E0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t"/>
      <a:lstStyle>
        <a:defPPr algn="l">
          <a:defRPr sz="2000" dirty="0" err="1" smtClean="0">
            <a:solidFill>
              <a:schemeClr val="tx1"/>
            </a:solidFill>
            <a:latin typeface="+mn-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bodyPr wrap="square" lIns="91440" tIns="45720" rIns="91440" bIns="45720" rtlCol="0">
        <a:noAutofit/>
      </a:bodyPr>
      <a:lstStyle>
        <a:defPPr>
          <a:lnSpc>
            <a:spcPct val="105000"/>
          </a:lnSpc>
          <a:spcBef>
            <a:spcPts val="1000"/>
          </a:spcBef>
          <a:defRPr sz="2000" dirty="0" err="1" smtClean="0">
            <a:solidFill>
              <a:schemeClr val="tx1"/>
            </a:solidFill>
            <a:latin typeface="+mn-lt"/>
            <a:ea typeface="IBM Plex Sans" charset="0"/>
            <a:cs typeface="IBM Plex Sans"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Light Background">
  <a:themeElements>
    <a:clrScheme name="IBM Services Palette Final">
      <a:dk1>
        <a:srgbClr val="000000"/>
      </a:dk1>
      <a:lt1>
        <a:srgbClr val="051243"/>
      </a:lt1>
      <a:dk2>
        <a:srgbClr val="F3F3F3"/>
      </a:dk2>
      <a:lt2>
        <a:srgbClr val="FFFFFF"/>
      </a:lt2>
      <a:accent1>
        <a:srgbClr val="6EA6FF"/>
      </a:accent1>
      <a:accent2>
        <a:srgbClr val="0F6DFF"/>
      </a:accent2>
      <a:accent3>
        <a:srgbClr val="0530AD"/>
      </a:accent3>
      <a:accent4>
        <a:srgbClr val="00BAB6"/>
      </a:accent4>
      <a:accent5>
        <a:srgbClr val="924CFC"/>
      </a:accent5>
      <a:accent6>
        <a:srgbClr val="D7306D"/>
      </a:accent6>
      <a:hlink>
        <a:srgbClr val="0F6DFF"/>
      </a:hlink>
      <a:folHlink>
        <a:srgbClr val="E0E0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t"/>
      <a:lstStyle>
        <a:defPPr algn="l">
          <a:defRPr sz="2000" dirty="0" err="1" smtClean="0">
            <a:solidFill>
              <a:schemeClr val="tx1"/>
            </a:solidFill>
            <a:latin typeface="+mn-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bodyPr wrap="square" lIns="91440" tIns="45720" rIns="91440" bIns="45720" rtlCol="0">
        <a:noAutofit/>
      </a:bodyPr>
      <a:lstStyle>
        <a:defPPr>
          <a:lnSpc>
            <a:spcPct val="105000"/>
          </a:lnSpc>
          <a:spcBef>
            <a:spcPts val="1000"/>
          </a:spcBef>
          <a:defRPr sz="2000" dirty="0" err="1" smtClean="0">
            <a:solidFill>
              <a:schemeClr val="tx1"/>
            </a:solidFill>
            <a:latin typeface="+mn-lt"/>
            <a:ea typeface="IBM Plex Sans" charset="0"/>
            <a:cs typeface="IBM Plex Sans"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Color Block">
  <a:themeElements>
    <a:clrScheme name="IBM Services Palette Final">
      <a:dk1>
        <a:srgbClr val="000000"/>
      </a:dk1>
      <a:lt1>
        <a:srgbClr val="051243"/>
      </a:lt1>
      <a:dk2>
        <a:srgbClr val="F3F3F3"/>
      </a:dk2>
      <a:lt2>
        <a:srgbClr val="FFFFFF"/>
      </a:lt2>
      <a:accent1>
        <a:srgbClr val="6EA6FF"/>
      </a:accent1>
      <a:accent2>
        <a:srgbClr val="0F6DFF"/>
      </a:accent2>
      <a:accent3>
        <a:srgbClr val="0530AD"/>
      </a:accent3>
      <a:accent4>
        <a:srgbClr val="00BAB6"/>
      </a:accent4>
      <a:accent5>
        <a:srgbClr val="924CFC"/>
      </a:accent5>
      <a:accent6>
        <a:srgbClr val="D7306D"/>
      </a:accent6>
      <a:hlink>
        <a:srgbClr val="0F6DFF"/>
      </a:hlink>
      <a:folHlink>
        <a:srgbClr val="E0E0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t"/>
      <a:lstStyle>
        <a:defPPr algn="l">
          <a:defRPr sz="2000" dirty="0" err="1" smtClean="0">
            <a:solidFill>
              <a:schemeClr val="tx1"/>
            </a:solidFill>
            <a:latin typeface="+mn-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bodyPr wrap="square" lIns="91440" tIns="45720" rIns="91440" bIns="45720" rtlCol="0">
        <a:noAutofit/>
      </a:bodyPr>
      <a:lstStyle>
        <a:defPPr>
          <a:lnSpc>
            <a:spcPct val="105000"/>
          </a:lnSpc>
          <a:spcBef>
            <a:spcPts val="1000"/>
          </a:spcBef>
          <a:defRPr sz="2000" dirty="0" err="1" smtClean="0">
            <a:solidFill>
              <a:schemeClr val="tx1"/>
            </a:solidFill>
            <a:latin typeface="+mn-lt"/>
            <a:ea typeface="IBM Plex Sans" charset="0"/>
            <a:cs typeface="IBM Plex Sans"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12766</TotalTime>
  <Words>731</Words>
  <Application>Microsoft Macintosh PowerPoint</Application>
  <PresentationFormat>Custom</PresentationFormat>
  <Paragraphs>90</Paragraphs>
  <Slides>14</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14</vt:i4>
      </vt:variant>
    </vt:vector>
  </HeadingPairs>
  <TitlesOfParts>
    <vt:vector size="26" baseType="lpstr">
      <vt:lpstr>.AppleSystemUIFont</vt:lpstr>
      <vt:lpstr>Arial</vt:lpstr>
      <vt:lpstr>Arial Regular</vt:lpstr>
      <vt:lpstr>Calibri</vt:lpstr>
      <vt:lpstr>IBM Plex Sans</vt:lpstr>
      <vt:lpstr>IBM Plex Sans Regular</vt:lpstr>
      <vt:lpstr>LucidaGrande</vt:lpstr>
      <vt:lpstr>Wingdings</vt:lpstr>
      <vt:lpstr>1_COVERS</vt:lpstr>
      <vt:lpstr>2_Dark Background</vt:lpstr>
      <vt:lpstr>3_Light Background</vt:lpstr>
      <vt:lpstr>4_Color Block</vt:lpstr>
      <vt:lpstr>Citi bike Analysis </vt:lpstr>
      <vt:lpstr>Contents</vt:lpstr>
      <vt:lpstr>IBM Engagement</vt:lpstr>
      <vt:lpstr>Stations with Most Starts</vt:lpstr>
      <vt:lpstr>Spread of Trip Duration by User type</vt:lpstr>
      <vt:lpstr>Most Popular Trips</vt:lpstr>
      <vt:lpstr>Rider Performance</vt:lpstr>
      <vt:lpstr>Busiest Bike</vt:lpstr>
      <vt:lpstr>Modelling - Approach</vt:lpstr>
      <vt:lpstr>Modelling Result</vt:lpstr>
      <vt:lpstr>PowerPoint Presentation</vt:lpstr>
      <vt:lpstr>Appendix</vt:lpstr>
      <vt:lpstr>Model Results</vt:lpstr>
      <vt:lpstr>PowerPoint Presentation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Weber</dc:creator>
  <cp:lastModifiedBy>Aishwarya Das</cp:lastModifiedBy>
  <cp:revision>395</cp:revision>
  <cp:lastPrinted>2017-10-24T19:02:10Z</cp:lastPrinted>
  <dcterms:created xsi:type="dcterms:W3CDTF">2017-10-15T17:28:19Z</dcterms:created>
  <dcterms:modified xsi:type="dcterms:W3CDTF">2018-05-01T02:09:02Z</dcterms:modified>
</cp:coreProperties>
</file>