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Pneumonia Detection using Convolutional Neural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Deep Learning Project using Chest X-ray Images</a:t>
            </a:r>
          </a:p>
          <a:p>
            <a:r>
              <a:t>By Aishwarya S | April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Objective: Detect pneumonia using chest X-ray images</a:t>
            </a:r>
          </a:p>
          <a:p>
            <a:pPr/>
            <a:r>
              <a:t>Approach: Deep Learning (CNN with MobileNetV2)</a:t>
            </a:r>
          </a:p>
          <a:p>
            <a:pPr/>
            <a:r>
              <a:t>Deliverable: Web app for real-time pneumonia detection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Source: Kaggle – Chest X-Ray Images (Pneumonia)</a:t>
            </a:r>
          </a:p>
          <a:p>
            <a:pPr/>
            <a:r>
              <a:t>Train: 1,082 Normal / 3,110 Pneumonia</a:t>
            </a:r>
          </a:p>
          <a:p>
            <a:pPr/>
            <a:r>
              <a:t>Validation: 267 Normal / 773 Pneumonia</a:t>
            </a:r>
          </a:p>
          <a:p>
            <a:pPr/>
            <a:r>
              <a:t>Test: 234 Normal / 390 Pneumonia</a:t>
            </a:r>
          </a:p>
          <a:p>
            <a:pPr/>
            <a:r>
              <a:t>Image Size: Resized to 224x224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&amp; 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Model: MobileNetV2 (Transfer Learning)</a:t>
            </a:r>
          </a:p>
          <a:p>
            <a:pPr/>
            <a:r>
              <a:t>Libraries: TensorFlow, Keras, Streamlit</a:t>
            </a:r>
          </a:p>
          <a:p>
            <a:pPr/>
            <a:r>
              <a:t>Training Setup:</a:t>
            </a:r>
          </a:p>
          <a:p>
            <a:pPr/>
            <a:r>
              <a:t> - Loss: Categorical Crossentropy</a:t>
            </a:r>
          </a:p>
          <a:p>
            <a:pPr/>
            <a:r>
              <a:t> - Optimizer: Adam</a:t>
            </a:r>
          </a:p>
          <a:p>
            <a:pPr/>
            <a:r>
              <a:t> - Epochs: 10</a:t>
            </a:r>
          </a:p>
          <a:p>
            <a:pPr/>
            <a:r>
              <a:t> - EarlyStopping applied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Predictions</a:t>
            </a:r>
          </a:p>
        </p:txBody>
      </p:sp>
      <p:pic>
        <p:nvPicPr>
          <p:cNvPr id="3" name="Picture 2" descr="Figure 2025-06-09 194135 (0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72614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</a:t>
            </a:r>
          </a:p>
        </p:txBody>
      </p:sp>
      <p:pic>
        <p:nvPicPr>
          <p:cNvPr id="3" name="Picture 2" descr="Figure 2025-06-09 194135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3657600" cy="2876550"/>
          </a:xfrm>
          <a:prstGeom prst="rect">
            <a:avLst/>
          </a:prstGeom>
        </p:spPr>
      </p:pic>
      <p:pic>
        <p:nvPicPr>
          <p:cNvPr id="4" name="Picture 3" descr="Figure 2025-06-09 194135 (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71600"/>
            <a:ext cx="3657600" cy="28041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 &amp;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Deployment: Streamlit web app for local/online usage</a:t>
            </a:r>
          </a:p>
          <a:p>
            <a:pPr/>
            <a:r>
              <a:t>Next Steps:</a:t>
            </a:r>
          </a:p>
          <a:p>
            <a:pPr/>
            <a:r>
              <a:t> - Grad-CAM visualization</a:t>
            </a:r>
          </a:p>
          <a:p>
            <a:pPr/>
            <a:r>
              <a:t> - Flask-based API</a:t>
            </a:r>
          </a:p>
          <a:p>
            <a:pPr/>
            <a:r>
              <a:t> - Host on Streamlit Cloud or HuggingFace</a:t>
            </a:r>
          </a:p>
          <a:p>
            <a:pPr/>
            <a:r>
              <a:t> - Improve NORMAL class recall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