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utha Varshini G" userId="1958e5157bf27570" providerId="LiveId" clId="{713E32CD-9157-482A-83AF-FA4DAD35B8A2}"/>
    <pc:docChg chg="modSld">
      <pc:chgData name="Amrutha Varshini G" userId="1958e5157bf27570" providerId="LiveId" clId="{713E32CD-9157-482A-83AF-FA4DAD35B8A2}" dt="2025-06-26T14:06:49.980" v="0" actId="113"/>
      <pc:docMkLst>
        <pc:docMk/>
      </pc:docMkLst>
      <pc:sldChg chg="modSp mod">
        <pc:chgData name="Amrutha Varshini G" userId="1958e5157bf27570" providerId="LiveId" clId="{713E32CD-9157-482A-83AF-FA4DAD35B8A2}" dt="2025-06-26T14:06:49.980" v="0" actId="113"/>
        <pc:sldMkLst>
          <pc:docMk/>
          <pc:sldMk cId="2022599422" sldId="260"/>
        </pc:sldMkLst>
        <pc:spChg chg="mod">
          <ac:chgData name="Amrutha Varshini G" userId="1958e5157bf27570" providerId="LiveId" clId="{713E32CD-9157-482A-83AF-FA4DAD35B8A2}" dt="2025-06-26T14:06:49.980" v="0" actId="113"/>
          <ac:spMkLst>
            <pc:docMk/>
            <pc:sldMk cId="2022599422" sldId="260"/>
            <ac:spMk id="4" creationId="{F24C8748-2E40-5120-6462-2489ED5EDA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692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2525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1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463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980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06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0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545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1096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627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46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58A5B27-24B8-466F-93B2-07C7C5BA8671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CAAB768-14C7-480E-BE20-E5BB9DBED993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058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3CEC2-BCD2-8B31-42C9-66CB8529B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1325" y="502046"/>
            <a:ext cx="10408910" cy="2359687"/>
          </a:xfrm>
        </p:spPr>
        <p:txBody>
          <a:bodyPr>
            <a:normAutofit fontScale="90000"/>
          </a:bodyPr>
          <a:lstStyle/>
          <a:p>
            <a:r>
              <a:rPr lang="en-US" dirty="0"/>
              <a:t>Power BI Dashboard – Global Sales and Profit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92BC70-6A35-106D-52B7-6D8C0DEC32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2860" y="3147416"/>
            <a:ext cx="6987645" cy="1697704"/>
          </a:xfrm>
        </p:spPr>
        <p:txBody>
          <a:bodyPr/>
          <a:lstStyle/>
          <a:p>
            <a:r>
              <a:rPr lang="en-US" dirty="0"/>
              <a:t>Aishwarya P</a:t>
            </a:r>
          </a:p>
          <a:p>
            <a:r>
              <a:rPr lang="en-US" dirty="0"/>
              <a:t>26 June,2025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5423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0401E-DDB5-65E8-38C1-FFCC45E42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410" y="68826"/>
            <a:ext cx="6331256" cy="1752599"/>
          </a:xfrm>
        </p:spPr>
        <p:txBody>
          <a:bodyPr>
            <a:normAutofit/>
          </a:bodyPr>
          <a:lstStyle/>
          <a:p>
            <a:r>
              <a:rPr lang="en-IN" sz="5400" dirty="0"/>
              <a:t>Objective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56D33F-882E-6B4F-208A-2E1D7B5242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3895" y="2481210"/>
            <a:ext cx="806184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Analyze sales and profit performance across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statesVisualize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discount impact on 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productsUnderstand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time-based sales trends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801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3151A-80B7-9CAC-38E9-64DF02F0E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Key Insights from the Dashboard</a:t>
            </a:r>
            <a:endParaRPr lang="en-IN" sz="5400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BAB9D6-A19D-C80D-3110-BDDA4DE651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65760" y="2358807"/>
            <a:ext cx="1165310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State-wise Sales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DistributionVisualization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Pie Chart - Sum of Sales by Quantity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Profit &amp; Sales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SummaryKPIs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Displayed:Sum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of Profit: 9.98KSum of Sales: 27.45KProfit by Sales: 5.04K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Product Discount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AnalysisVisualization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Area Chart - Count of Product ID by Discount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Time Series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AnalysisVisualization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Bar Chart - Count of Order ID by Order Date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Filter Usage -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StateFeature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: State filter for dynamic report customization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622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54C9E-5088-A73F-A063-6ED11BD5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Power BI Dashboard Preview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3094BB3-6BE9-7F2B-B95E-E8B90350E8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486" y="1846263"/>
            <a:ext cx="7929354" cy="4022725"/>
          </a:xfrm>
        </p:spPr>
      </p:pic>
    </p:spTree>
    <p:extLst>
      <p:ext uri="{BB962C8B-B14F-4D97-AF65-F5344CB8AC3E}">
        <p14:creationId xmlns:p14="http://schemas.microsoft.com/office/powerpoint/2010/main" val="321291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8DB4-5E94-6F58-3B8A-2C4A5B0E6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4C8748-2E40-5120-6462-2489ED5EDA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603" y="2434290"/>
            <a:ext cx="836437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Delaware is a key market based on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quantityLower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discounts are more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commonConsistent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sales and profit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performanceRecommendations:Focus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on high-performing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statesReview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discount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strategyConsider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 seasonal patterns for future planning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994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66</TotalTime>
  <Words>139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Retrospect</vt:lpstr>
      <vt:lpstr>Power BI Dashboard – Global Sales and Profit Analysis</vt:lpstr>
      <vt:lpstr>Objective</vt:lpstr>
      <vt:lpstr>Key Insights from the Dashboard</vt:lpstr>
      <vt:lpstr>Power BI Dashboard Preview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Amrutha Varshini G</dc:creator>
  <cp:lastModifiedBy>Aishwarya P</cp:lastModifiedBy>
  <cp:revision>4</cp:revision>
  <dcterms:created xsi:type="dcterms:W3CDTF">2025-06-26T13:49:15Z</dcterms:created>
  <dcterms:modified xsi:type="dcterms:W3CDTF">2025-06-29T10:29:15Z</dcterms:modified>
</cp:coreProperties>
</file>