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1" r:id="rId1"/>
  </p:sldMasterIdLst>
  <p:notesMasterIdLst>
    <p:notesMasterId r:id="rId14"/>
  </p:notesMasterIdLst>
  <p:sldIdLst>
    <p:sldId id="256" r:id="rId2"/>
    <p:sldId id="267" r:id="rId3"/>
    <p:sldId id="257" r:id="rId4"/>
    <p:sldId id="258" r:id="rId5"/>
    <p:sldId id="262" r:id="rId6"/>
    <p:sldId id="269" r:id="rId7"/>
    <p:sldId id="270" r:id="rId8"/>
    <p:sldId id="271" r:id="rId9"/>
    <p:sldId id="274" r:id="rId10"/>
    <p:sldId id="272" r:id="rId11"/>
    <p:sldId id="273" r:id="rId12"/>
    <p:sldId id="268" r:id="rId1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8" autoAdjust="0"/>
    <p:restoredTop sz="94660"/>
  </p:normalViewPr>
  <p:slideViewPr>
    <p:cSldViewPr snapToGrid="0">
      <p:cViewPr>
        <p:scale>
          <a:sx n="60" d="100"/>
          <a:sy n="60" d="100"/>
        </p:scale>
        <p:origin x="1176" y="3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859EF5A-897B-4E7A-8987-72E0BA270BA5}" type="datetimeFigureOut">
              <a:rPr lang="en-US"/>
              <a:pPr>
                <a:defRPr/>
              </a:pPr>
              <a:t>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2906111-89A0-43B7-ADC8-DA25A439EE4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858CDF-14E0-4CE0-A79D-B000CC5FC8B9}" type="slidenum">
              <a:rPr lang="en-US" smtClean="0"/>
              <a:pPr fontAlgn="base">
                <a:spcBef>
                  <a:spcPct val="0"/>
                </a:spcBef>
                <a:spcAft>
                  <a:spcPct val="0"/>
                </a:spcAft>
                <a:defRPr/>
              </a:pPr>
              <a:t>3</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3D197A7-0BB3-4533-ADED-34555E488C9A}" type="datetime1">
              <a:rPr lang="en-US"/>
              <a:pPr>
                <a:defRPr/>
              </a:pPr>
              <a:t>1/2/2021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Dept. of CSE, SJCIT</a:t>
            </a:r>
          </a:p>
        </p:txBody>
      </p:sp>
      <p:sp>
        <p:nvSpPr>
          <p:cNvPr id="6" name="Slide Number Placeholder 5"/>
          <p:cNvSpPr>
            <a:spLocks noGrp="1"/>
          </p:cNvSpPr>
          <p:nvPr>
            <p:ph type="sldNum" sz="quarter" idx="12"/>
          </p:nvPr>
        </p:nvSpPr>
        <p:spPr/>
        <p:txBody>
          <a:bodyPr/>
          <a:lstStyle>
            <a:lvl1pPr>
              <a:defRPr/>
            </a:lvl1pPr>
          </a:lstStyle>
          <a:p>
            <a:pPr>
              <a:defRPr/>
            </a:pPr>
            <a:fld id="{43DB150C-4E42-4732-B852-F3E2657F504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441531C-55B3-43A3-94F0-A014F2014A08}" type="datetime1">
              <a:rPr lang="en-US"/>
              <a:pPr>
                <a:defRPr/>
              </a:pPr>
              <a:t>1/2/2021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Dept. of CSE, SJCIT</a:t>
            </a:r>
          </a:p>
        </p:txBody>
      </p:sp>
      <p:sp>
        <p:nvSpPr>
          <p:cNvPr id="6" name="Slide Number Placeholder 5"/>
          <p:cNvSpPr>
            <a:spLocks noGrp="1"/>
          </p:cNvSpPr>
          <p:nvPr>
            <p:ph type="sldNum" sz="quarter" idx="12"/>
          </p:nvPr>
        </p:nvSpPr>
        <p:spPr/>
        <p:txBody>
          <a:bodyPr/>
          <a:lstStyle>
            <a:lvl1pPr>
              <a:defRPr/>
            </a:lvl1pPr>
          </a:lstStyle>
          <a:p>
            <a:pPr>
              <a:defRPr/>
            </a:pPr>
            <a:fld id="{E5D10FFB-B723-47FA-AE94-2E99EB6648E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AB64823-3F3A-4375-BE64-3E7502D310D5}" type="datetime1">
              <a:rPr lang="en-US"/>
              <a:pPr>
                <a:defRPr/>
              </a:pPr>
              <a:t>1/2/2021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Dept. of CSE, SJCIT</a:t>
            </a:r>
          </a:p>
        </p:txBody>
      </p:sp>
      <p:sp>
        <p:nvSpPr>
          <p:cNvPr id="6" name="Slide Number Placeholder 5"/>
          <p:cNvSpPr>
            <a:spLocks noGrp="1"/>
          </p:cNvSpPr>
          <p:nvPr>
            <p:ph type="sldNum" sz="quarter" idx="12"/>
          </p:nvPr>
        </p:nvSpPr>
        <p:spPr/>
        <p:txBody>
          <a:bodyPr/>
          <a:lstStyle>
            <a:lvl1pPr>
              <a:defRPr/>
            </a:lvl1pPr>
          </a:lstStyle>
          <a:p>
            <a:pPr>
              <a:defRPr/>
            </a:pPr>
            <a:fld id="{4AE3F581-0D82-4287-82E1-346AE1C0151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E959592-D7B5-495C-9D3E-4FF4A78EC3F3}" type="datetime1">
              <a:rPr lang="en-US"/>
              <a:pPr>
                <a:defRPr/>
              </a:pPr>
              <a:t>1/2/2021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Dept. of CSE, SJCIT</a:t>
            </a:r>
          </a:p>
        </p:txBody>
      </p:sp>
      <p:sp>
        <p:nvSpPr>
          <p:cNvPr id="6" name="Slide Number Placeholder 5"/>
          <p:cNvSpPr>
            <a:spLocks noGrp="1"/>
          </p:cNvSpPr>
          <p:nvPr>
            <p:ph type="sldNum" sz="quarter" idx="12"/>
          </p:nvPr>
        </p:nvSpPr>
        <p:spPr/>
        <p:txBody>
          <a:bodyPr/>
          <a:lstStyle>
            <a:lvl1pPr>
              <a:defRPr/>
            </a:lvl1pPr>
          </a:lstStyle>
          <a:p>
            <a:pPr>
              <a:defRPr/>
            </a:pPr>
            <a:fld id="{81778C72-80D4-44C2-A5C0-B833B330A20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8EA45C4-0041-4BED-9116-B3AFB076AE55}" type="datetime1">
              <a:rPr lang="en-US"/>
              <a:pPr>
                <a:defRPr/>
              </a:pPr>
              <a:t>1/2/2021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Dept. of CSE, SJCIT</a:t>
            </a:r>
          </a:p>
        </p:txBody>
      </p:sp>
      <p:sp>
        <p:nvSpPr>
          <p:cNvPr id="6" name="Slide Number Placeholder 5"/>
          <p:cNvSpPr>
            <a:spLocks noGrp="1"/>
          </p:cNvSpPr>
          <p:nvPr>
            <p:ph type="sldNum" sz="quarter" idx="12"/>
          </p:nvPr>
        </p:nvSpPr>
        <p:spPr/>
        <p:txBody>
          <a:bodyPr/>
          <a:lstStyle>
            <a:lvl1pPr>
              <a:defRPr/>
            </a:lvl1pPr>
          </a:lstStyle>
          <a:p>
            <a:pPr>
              <a:defRPr/>
            </a:pPr>
            <a:fld id="{A39FF9DD-F899-4DD8-AEC9-E68D1485F8D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0BFCB0D-C287-47C9-884D-992C3D648771}" type="datetime1">
              <a:rPr lang="en-US"/>
              <a:pPr>
                <a:defRPr/>
              </a:pPr>
              <a:t>1/2/2021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Dept. of CSE, SJCIT</a:t>
            </a:r>
          </a:p>
        </p:txBody>
      </p:sp>
      <p:sp>
        <p:nvSpPr>
          <p:cNvPr id="7" name="Slide Number Placeholder 5"/>
          <p:cNvSpPr>
            <a:spLocks noGrp="1"/>
          </p:cNvSpPr>
          <p:nvPr>
            <p:ph type="sldNum" sz="quarter" idx="12"/>
          </p:nvPr>
        </p:nvSpPr>
        <p:spPr/>
        <p:txBody>
          <a:bodyPr/>
          <a:lstStyle>
            <a:lvl1pPr>
              <a:defRPr/>
            </a:lvl1pPr>
          </a:lstStyle>
          <a:p>
            <a:pPr>
              <a:defRPr/>
            </a:pPr>
            <a:fld id="{B9907319-E605-4C82-8804-679D4188845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BBF02D5-F3FC-4A67-9A69-BE8185B4A293}" type="datetime1">
              <a:rPr lang="en-US"/>
              <a:pPr>
                <a:defRPr/>
              </a:pPr>
              <a:t>1/2/2021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Dept. of CSE, SJCIT</a:t>
            </a:r>
          </a:p>
        </p:txBody>
      </p:sp>
      <p:sp>
        <p:nvSpPr>
          <p:cNvPr id="9" name="Slide Number Placeholder 5"/>
          <p:cNvSpPr>
            <a:spLocks noGrp="1"/>
          </p:cNvSpPr>
          <p:nvPr>
            <p:ph type="sldNum" sz="quarter" idx="12"/>
          </p:nvPr>
        </p:nvSpPr>
        <p:spPr/>
        <p:txBody>
          <a:bodyPr/>
          <a:lstStyle>
            <a:lvl1pPr>
              <a:defRPr/>
            </a:lvl1pPr>
          </a:lstStyle>
          <a:p>
            <a:pPr>
              <a:defRPr/>
            </a:pPr>
            <a:fld id="{A74AB872-5383-48F3-995F-18EDF236200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BBB8EE9-607A-457A-8B2A-B3AF2D4C6A81}" type="datetime1">
              <a:rPr lang="en-US"/>
              <a:pPr>
                <a:defRPr/>
              </a:pPr>
              <a:t>1/2/2021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Dept. of CSE, SJCIT</a:t>
            </a:r>
          </a:p>
        </p:txBody>
      </p:sp>
      <p:sp>
        <p:nvSpPr>
          <p:cNvPr id="5" name="Slide Number Placeholder 5"/>
          <p:cNvSpPr>
            <a:spLocks noGrp="1"/>
          </p:cNvSpPr>
          <p:nvPr>
            <p:ph type="sldNum" sz="quarter" idx="12"/>
          </p:nvPr>
        </p:nvSpPr>
        <p:spPr/>
        <p:txBody>
          <a:bodyPr/>
          <a:lstStyle>
            <a:lvl1pPr>
              <a:defRPr/>
            </a:lvl1pPr>
          </a:lstStyle>
          <a:p>
            <a:pPr>
              <a:defRPr/>
            </a:pPr>
            <a:fld id="{9DD35C92-ACCB-447D-B829-D51BBBFE6EF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6FADFB0-2F8C-415B-8838-7A44004B50D2}" type="datetime1">
              <a:rPr lang="en-US"/>
              <a:pPr>
                <a:defRPr/>
              </a:pPr>
              <a:t>1/2/2021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Dept. of CSE, SJCIT</a:t>
            </a:r>
          </a:p>
        </p:txBody>
      </p:sp>
      <p:sp>
        <p:nvSpPr>
          <p:cNvPr id="4" name="Slide Number Placeholder 5"/>
          <p:cNvSpPr>
            <a:spLocks noGrp="1"/>
          </p:cNvSpPr>
          <p:nvPr>
            <p:ph type="sldNum" sz="quarter" idx="12"/>
          </p:nvPr>
        </p:nvSpPr>
        <p:spPr/>
        <p:txBody>
          <a:bodyPr/>
          <a:lstStyle>
            <a:lvl1pPr>
              <a:defRPr/>
            </a:lvl1pPr>
          </a:lstStyle>
          <a:p>
            <a:pPr>
              <a:defRPr/>
            </a:pPr>
            <a:fld id="{49523D1E-D3B1-4E89-BB26-D8075D63C34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D78CD27-FD07-4521-BC56-A72D7C3EF988}" type="datetime1">
              <a:rPr lang="en-US"/>
              <a:pPr>
                <a:defRPr/>
              </a:pPr>
              <a:t>1/2/2021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Dept. of CSE, SJCIT</a:t>
            </a:r>
          </a:p>
        </p:txBody>
      </p:sp>
      <p:sp>
        <p:nvSpPr>
          <p:cNvPr id="7" name="Slide Number Placeholder 5"/>
          <p:cNvSpPr>
            <a:spLocks noGrp="1"/>
          </p:cNvSpPr>
          <p:nvPr>
            <p:ph type="sldNum" sz="quarter" idx="12"/>
          </p:nvPr>
        </p:nvSpPr>
        <p:spPr/>
        <p:txBody>
          <a:bodyPr/>
          <a:lstStyle>
            <a:lvl1pPr>
              <a:defRPr/>
            </a:lvl1pPr>
          </a:lstStyle>
          <a:p>
            <a:pPr>
              <a:defRPr/>
            </a:pPr>
            <a:fld id="{BB162F6F-03AC-4078-AA59-519032B66C8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9C91DD7-C648-4E6B-89F1-83D0CF2CFB64}" type="datetime1">
              <a:rPr lang="en-US"/>
              <a:pPr>
                <a:defRPr/>
              </a:pPr>
              <a:t>1/2/2021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Dept. of CSE, SJCIT</a:t>
            </a:r>
          </a:p>
        </p:txBody>
      </p:sp>
      <p:sp>
        <p:nvSpPr>
          <p:cNvPr id="7" name="Slide Number Placeholder 5"/>
          <p:cNvSpPr>
            <a:spLocks noGrp="1"/>
          </p:cNvSpPr>
          <p:nvPr>
            <p:ph type="sldNum" sz="quarter" idx="12"/>
          </p:nvPr>
        </p:nvSpPr>
        <p:spPr/>
        <p:txBody>
          <a:bodyPr/>
          <a:lstStyle>
            <a:lvl1pPr>
              <a:defRPr/>
            </a:lvl1pPr>
          </a:lstStyle>
          <a:p>
            <a:pPr>
              <a:defRPr/>
            </a:pPr>
            <a:fld id="{9654373D-11C6-450E-B824-71FBCFB2225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609600" y="1600200"/>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AD26758-FD56-4D80-8060-A71EAB9C0856}" type="datetime1">
              <a:rPr lang="en-US"/>
              <a:pPr>
                <a:defRPr/>
              </a:pPr>
              <a:t>1/2/2021</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Dept. of CSE, SJCIT</a:t>
            </a:r>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93DA94D-2222-4437-96EC-3C570EFD98C1}" type="slidenum">
              <a:rPr lang="en-US"/>
              <a:pPr>
                <a:defRPr/>
              </a:pPr>
              <a:t>‹#›</a:t>
            </a:fld>
            <a:endParaRPr lang="en-US"/>
          </a:p>
        </p:txBody>
      </p:sp>
      <p:pic>
        <p:nvPicPr>
          <p:cNvPr id="1031" name="Picture 6"/>
          <p:cNvPicPr>
            <a:picLocks noChangeAspect="1"/>
          </p:cNvPicPr>
          <p:nvPr userDrawn="1"/>
        </p:nvPicPr>
        <p:blipFill>
          <a:blip r:embed="rId13"/>
          <a:srcRect/>
          <a:stretch>
            <a:fillRect/>
          </a:stretch>
        </p:blipFill>
        <p:spPr bwMode="auto">
          <a:xfrm>
            <a:off x="10747375" y="0"/>
            <a:ext cx="1444625" cy="11239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303213" y="169863"/>
            <a:ext cx="10507662" cy="1406525"/>
          </a:xfrm>
        </p:spPr>
        <p:txBody>
          <a:bodyPr/>
          <a:lstStyle/>
          <a:p>
            <a:pPr eaLnBrk="1" hangingPunct="1"/>
            <a:r>
              <a:rPr lang="en-US" sz="3200" smtClean="0">
                <a:latin typeface="Times New Roman" pitchFamily="18" charset="0"/>
                <a:cs typeface="Times New Roman" pitchFamily="18" charset="0"/>
              </a:rPr>
              <a:t>          </a:t>
            </a:r>
            <a:r>
              <a:rPr lang="en-US" sz="3600" b="1" smtClean="0">
                <a:latin typeface="Times New Roman" pitchFamily="18" charset="0"/>
                <a:cs typeface="Times New Roman" pitchFamily="18" charset="0"/>
              </a:rPr>
              <a:t>S J C INSTITUTE OF TECHNOLOGY</a:t>
            </a:r>
            <a:r>
              <a:rPr lang="en-US" sz="3200" smtClean="0">
                <a:latin typeface="Times New Roman" pitchFamily="18" charset="0"/>
                <a:cs typeface="Times New Roman" pitchFamily="18" charset="0"/>
              </a:rPr>
              <a:t/>
            </a:r>
            <a:br>
              <a:rPr lang="en-US" sz="3200" smtClean="0">
                <a:latin typeface="Times New Roman" pitchFamily="18" charset="0"/>
                <a:cs typeface="Times New Roman" pitchFamily="18" charset="0"/>
              </a:rPr>
            </a:br>
            <a:r>
              <a:rPr lang="en-US" sz="3200" smtClean="0">
                <a:latin typeface="Times New Roman" pitchFamily="18" charset="0"/>
                <a:cs typeface="Times New Roman" pitchFamily="18" charset="0"/>
              </a:rPr>
              <a:t>        </a:t>
            </a:r>
            <a:r>
              <a:rPr lang="en-US" sz="2400" b="1" smtClean="0">
                <a:latin typeface="Times New Roman" pitchFamily="18" charset="0"/>
                <a:cs typeface="Times New Roman" pitchFamily="18" charset="0"/>
              </a:rPr>
              <a:t>DEPARTMENT OF COMPUTER SCIENCE AND ENGINEERING</a:t>
            </a:r>
            <a:endParaRPr lang="en-US" sz="3200" b="1" smtClean="0">
              <a:latin typeface="Times New Roman" pitchFamily="18" charset="0"/>
              <a:cs typeface="Times New Roman" pitchFamily="18" charset="0"/>
            </a:endParaRPr>
          </a:p>
        </p:txBody>
      </p:sp>
      <p:sp>
        <p:nvSpPr>
          <p:cNvPr id="3" name="Subtitle 2"/>
          <p:cNvSpPr>
            <a:spLocks noGrp="1"/>
          </p:cNvSpPr>
          <p:nvPr>
            <p:ph type="subTitle" idx="1"/>
          </p:nvPr>
        </p:nvSpPr>
        <p:spPr>
          <a:xfrm>
            <a:off x="811213" y="1439863"/>
            <a:ext cx="10577512" cy="4913312"/>
          </a:xfrm>
        </p:spPr>
        <p:txBody>
          <a:bodyPr rtlCol="0">
            <a:normAutofit/>
          </a:bodyPr>
          <a:lstStyle/>
          <a:p>
            <a:pPr eaLnBrk="1" fontAlgn="auto" hangingPunct="1">
              <a:spcAft>
                <a:spcPts val="0"/>
              </a:spcAft>
              <a:buFont typeface="Arial" pitchFamily="34" charset="0"/>
              <a:buNone/>
              <a:defRPr/>
            </a:pPr>
            <a:r>
              <a:rPr lang="en-US" sz="2400" dirty="0" smtClean="0">
                <a:latin typeface="Times New Roman" pitchFamily="18" charset="0"/>
                <a:cs typeface="Times New Roman" pitchFamily="18" charset="0"/>
              </a:rPr>
              <a:t>The Project Review</a:t>
            </a:r>
          </a:p>
          <a:p>
            <a:pPr eaLnBrk="1" fontAlgn="auto" hangingPunct="1">
              <a:spcAft>
                <a:spcPts val="0"/>
              </a:spcAft>
              <a:buFont typeface="Arial" pitchFamily="34" charset="0"/>
              <a:buNone/>
              <a:defRPr/>
            </a:pPr>
            <a:r>
              <a:rPr lang="en-US" sz="2400" dirty="0" smtClean="0">
                <a:latin typeface="Times New Roman" pitchFamily="18" charset="0"/>
                <a:cs typeface="Times New Roman" pitchFamily="18" charset="0"/>
              </a:rPr>
              <a:t> On       </a:t>
            </a:r>
          </a:p>
          <a:p>
            <a:pPr eaLnBrk="1" fontAlgn="auto" hangingPunct="1">
              <a:spcAft>
                <a:spcPts val="0"/>
              </a:spcAft>
              <a:buFont typeface="Arial" pitchFamily="34" charset="0"/>
              <a:buNone/>
              <a:defRPr/>
            </a:pPr>
            <a:r>
              <a:rPr lang="en-US" dirty="0" smtClean="0">
                <a:solidFill>
                  <a:schemeClr val="accent1">
                    <a:lumMod val="75000"/>
                  </a:schemeClr>
                </a:solidFill>
                <a:latin typeface="Times New Roman" panose="02020603050405020304" pitchFamily="18" charset="0"/>
                <a:cs typeface="Times New Roman" panose="02020603050405020304" pitchFamily="18" charset="0"/>
              </a:rPr>
              <a:t>“</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Project Title</a:t>
            </a:r>
            <a:r>
              <a:rPr lang="en-US" dirty="0" smtClean="0">
                <a:solidFill>
                  <a:schemeClr val="accent1">
                    <a:lumMod val="75000"/>
                  </a:schemeClr>
                </a:solidFill>
                <a:latin typeface="Times New Roman" panose="02020603050405020304" pitchFamily="18" charset="0"/>
                <a:cs typeface="Times New Roman" panose="02020603050405020304" pitchFamily="18" charset="0"/>
              </a:rPr>
              <a:t>”</a:t>
            </a:r>
          </a:p>
          <a:p>
            <a:pPr eaLnBrk="1" fontAlgn="auto" hangingPunct="1">
              <a:spcAft>
                <a:spcPts val="0"/>
              </a:spcAft>
              <a:buFont typeface="Arial" pitchFamily="34" charset="0"/>
              <a:buNone/>
              <a:defRPr/>
            </a:pP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PRESENTED BY</a:t>
            </a:r>
          </a:p>
          <a:p>
            <a:pPr eaLnBrk="1" fontAlgn="auto" hangingPunct="1">
              <a:spcAft>
                <a:spcPts val="0"/>
              </a:spcAft>
              <a:buFont typeface="Arial" pitchFamily="34" charset="0"/>
              <a:buNone/>
              <a:defRPr/>
            </a:pPr>
            <a:r>
              <a:rPr lang="en-US" sz="2000" dirty="0" smtClean="0">
                <a:solidFill>
                  <a:srgbClr val="002060"/>
                </a:solidFill>
                <a:latin typeface="Times New Roman" panose="02020603050405020304" pitchFamily="18" charset="0"/>
                <a:cs typeface="Times New Roman" panose="02020603050405020304" pitchFamily="18" charset="0"/>
              </a:rPr>
              <a:t> Student Name                                                       USN</a:t>
            </a:r>
          </a:p>
          <a:p>
            <a:pPr eaLnBrk="1" fontAlgn="auto" hangingPunct="1">
              <a:spcAft>
                <a:spcPts val="0"/>
              </a:spcAft>
              <a:buFont typeface="Arial" pitchFamily="34" charset="0"/>
              <a:buNone/>
              <a:defRPr/>
            </a:pPr>
            <a:r>
              <a:rPr lang="en-US" sz="2000" dirty="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Student Name                                                       USN</a:t>
            </a:r>
          </a:p>
          <a:p>
            <a:pPr eaLnBrk="1" fontAlgn="auto" hangingPunct="1">
              <a:spcAft>
                <a:spcPts val="0"/>
              </a:spcAft>
              <a:buFont typeface="Arial" pitchFamily="34" charset="0"/>
              <a:buNone/>
              <a:defRPr/>
            </a:pPr>
            <a:r>
              <a:rPr lang="en-US" sz="2000" dirty="0" smtClean="0">
                <a:solidFill>
                  <a:srgbClr val="002060"/>
                </a:solidFill>
                <a:latin typeface="Times New Roman" panose="02020603050405020304" pitchFamily="18" charset="0"/>
                <a:cs typeface="Times New Roman" panose="02020603050405020304" pitchFamily="18" charset="0"/>
              </a:rPr>
              <a:t>Student Name                                                       USN</a:t>
            </a:r>
          </a:p>
          <a:p>
            <a:pPr eaLnBrk="1" fontAlgn="auto" hangingPunct="1">
              <a:spcAft>
                <a:spcPts val="0"/>
              </a:spcAft>
              <a:buFont typeface="Arial" pitchFamily="34" charset="0"/>
              <a:buNone/>
              <a:defRPr/>
            </a:pPr>
            <a:r>
              <a:rPr lang="en-US" sz="2000" dirty="0" smtClean="0">
                <a:solidFill>
                  <a:srgbClr val="002060"/>
                </a:solidFill>
                <a:latin typeface="Times New Roman" panose="02020603050405020304" pitchFamily="18" charset="0"/>
                <a:cs typeface="Times New Roman" panose="02020603050405020304" pitchFamily="18" charset="0"/>
              </a:rPr>
              <a:t> Student Name                                                       USN</a:t>
            </a:r>
          </a:p>
          <a:p>
            <a:pPr eaLnBrk="1" fontAlgn="auto" hangingPunct="1">
              <a:spcAft>
                <a:spcPts val="0"/>
              </a:spcAft>
              <a:buFont typeface="Arial" pitchFamily="34" charset="0"/>
              <a:buNone/>
              <a:defRPr/>
            </a:pPr>
            <a:r>
              <a:rPr lang="en-US" sz="2000" b="1" dirty="0" smtClean="0">
                <a:solidFill>
                  <a:schemeClr val="tx1"/>
                </a:solidFill>
                <a:latin typeface="Times New Roman" panose="02020603050405020304" pitchFamily="18" charset="0"/>
                <a:cs typeface="Times New Roman" panose="02020603050405020304" pitchFamily="18" charset="0"/>
              </a:rPr>
              <a:t>UNDER THE GUIDANCE OF  </a:t>
            </a:r>
          </a:p>
          <a:p>
            <a:pPr algn="just" eaLnBrk="1" fontAlgn="auto" hangingPunct="1">
              <a:spcAft>
                <a:spcPts val="0"/>
              </a:spcAft>
              <a:buFont typeface="Arial" pitchFamily="34" charset="0"/>
              <a:buNone/>
              <a:defRPr/>
            </a:pP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Guide Name		               Prof. Girish BG                                 Dr. ANITHA T N</a:t>
            </a:r>
            <a:endParaRPr lang="en-US" sz="2000" b="1" dirty="0" smtClean="0">
              <a:solidFill>
                <a:srgbClr val="002060"/>
              </a:solidFill>
              <a:latin typeface="Times New Roman" panose="02020603050405020304" pitchFamily="18" charset="0"/>
              <a:cs typeface="Times New Roman" panose="02020603050405020304" pitchFamily="18" charset="0"/>
            </a:endParaRPr>
          </a:p>
          <a:p>
            <a:pPr algn="just" eaLnBrk="1" fontAlgn="auto" hangingPunct="1">
              <a:spcAft>
                <a:spcPts val="0"/>
              </a:spcAft>
              <a:buFont typeface="Arial" pitchFamily="34" charset="0"/>
              <a:buNone/>
              <a:defRPr/>
            </a:pPr>
            <a:r>
              <a:rPr lang="en-US" sz="2000" dirty="0" smtClean="0">
                <a:solidFill>
                  <a:srgbClr val="002060"/>
                </a:solidFill>
                <a:latin typeface="Times New Roman" panose="02020603050405020304" pitchFamily="18" charset="0"/>
                <a:cs typeface="Times New Roman" panose="02020603050405020304" pitchFamily="18" charset="0"/>
              </a:rPr>
              <a:t>               Designation 		    ASSISTANT PROFESSOR 	      PROFESSOR AND HOD</a:t>
            </a:r>
          </a:p>
          <a:p>
            <a:pPr algn="just" eaLnBrk="1" fontAlgn="auto" hangingPunct="1">
              <a:spcAft>
                <a:spcPts val="0"/>
              </a:spcAft>
              <a:buFont typeface="Arial" pitchFamily="34" charset="0"/>
              <a:buNone/>
              <a:defRPr/>
            </a:pPr>
            <a:r>
              <a:rPr lang="en-US" sz="2000" dirty="0" smtClean="0">
                <a:solidFill>
                  <a:srgbClr val="002060"/>
                </a:solidFill>
                <a:latin typeface="Times New Roman" panose="02020603050405020304" pitchFamily="18" charset="0"/>
                <a:cs typeface="Times New Roman" panose="02020603050405020304" pitchFamily="18" charset="0"/>
              </a:rPr>
              <a:t>                CSE,SJCIT                                       CSE, SJCIT                                        CSE,SJCIT</a:t>
            </a: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z="3200" b="1" smtClean="0">
                <a:latin typeface="Times New Roman" pitchFamily="18" charset="0"/>
                <a:cs typeface="Times New Roman" pitchFamily="18" charset="0"/>
              </a:rPr>
              <a:t>PLAN OF EXECUTION</a:t>
            </a:r>
          </a:p>
        </p:txBody>
      </p:sp>
      <p:sp>
        <p:nvSpPr>
          <p:cNvPr id="4" name="Footer Placeholder 3"/>
          <p:cNvSpPr>
            <a:spLocks noGrp="1"/>
          </p:cNvSpPr>
          <p:nvPr>
            <p:ph type="ftr" sz="quarter" idx="11"/>
          </p:nvPr>
        </p:nvSpPr>
        <p:spPr/>
        <p:txBody>
          <a:bodyPr/>
          <a:lstStyle/>
          <a:p>
            <a:pPr>
              <a:defRPr/>
            </a:pPr>
            <a:r>
              <a:rPr lang="en-US"/>
              <a:t>Dept. of CSE, SJCIT</a:t>
            </a:r>
          </a:p>
        </p:txBody>
      </p:sp>
      <p:sp>
        <p:nvSpPr>
          <p:cNvPr id="5" name="Slide Number Placeholder 4"/>
          <p:cNvSpPr>
            <a:spLocks noGrp="1"/>
          </p:cNvSpPr>
          <p:nvPr>
            <p:ph type="sldNum" sz="quarter" idx="12"/>
          </p:nvPr>
        </p:nvSpPr>
        <p:spPr/>
        <p:txBody>
          <a:bodyPr/>
          <a:lstStyle/>
          <a:p>
            <a:pPr>
              <a:defRPr/>
            </a:pPr>
            <a:fld id="{5C960AC0-5FA2-4768-B0D1-ED468A3A937D}" type="slidenum">
              <a:rPr lang="en-US"/>
              <a:pPr>
                <a:defRPr/>
              </a:pPr>
              <a:t>10</a:t>
            </a:fld>
            <a:endParaRPr lang="en-US"/>
          </a:p>
        </p:txBody>
      </p:sp>
      <p:graphicFrame>
        <p:nvGraphicFramePr>
          <p:cNvPr id="8" name="Table 2">
            <a:extLst>
              <a:ext uri="{FF2B5EF4-FFF2-40B4-BE49-F238E27FC236}">
                <a16:creationId xmlns:a16="http://schemas.microsoft.com/office/drawing/2014/main" id="{37355569-728A-7144-B0C9-4D9511C7D2C3}"/>
              </a:ext>
            </a:extLst>
          </p:cNvPr>
          <p:cNvGraphicFramePr>
            <a:graphicFrameLocks noGrp="1"/>
          </p:cNvGraphicFramePr>
          <p:nvPr>
            <p:extLst>
              <p:ext uri="{D42A27DB-BD31-4B8C-83A1-F6EECF244321}">
                <p14:modId xmlns:p14="http://schemas.microsoft.com/office/powerpoint/2010/main" val="2798931793"/>
              </p:ext>
            </p:extLst>
          </p:nvPr>
        </p:nvGraphicFramePr>
        <p:xfrm>
          <a:off x="333544" y="1652504"/>
          <a:ext cx="11524912" cy="4468980"/>
        </p:xfrm>
        <a:graphic>
          <a:graphicData uri="http://schemas.openxmlformats.org/drawingml/2006/table">
            <a:tbl>
              <a:tblPr firstRow="1" bandRow="1">
                <a:tableStyleId>{5C22544A-7EE6-4342-B048-85BDC9FD1C3A}</a:tableStyleId>
              </a:tblPr>
              <a:tblGrid>
                <a:gridCol w="399710">
                  <a:extLst>
                    <a:ext uri="{9D8B030D-6E8A-4147-A177-3AD203B41FA5}">
                      <a16:colId xmlns:a16="http://schemas.microsoft.com/office/drawing/2014/main" val="1672129667"/>
                    </a:ext>
                  </a:extLst>
                </a:gridCol>
                <a:gridCol w="1755594">
                  <a:extLst>
                    <a:ext uri="{9D8B030D-6E8A-4147-A177-3AD203B41FA5}">
                      <a16:colId xmlns:a16="http://schemas.microsoft.com/office/drawing/2014/main" val="602210714"/>
                    </a:ext>
                  </a:extLst>
                </a:gridCol>
                <a:gridCol w="720074">
                  <a:extLst>
                    <a:ext uri="{9D8B030D-6E8A-4147-A177-3AD203B41FA5}">
                      <a16:colId xmlns:a16="http://schemas.microsoft.com/office/drawing/2014/main" val="1817390762"/>
                    </a:ext>
                  </a:extLst>
                </a:gridCol>
                <a:gridCol w="720074">
                  <a:extLst>
                    <a:ext uri="{9D8B030D-6E8A-4147-A177-3AD203B41FA5}">
                      <a16:colId xmlns:a16="http://schemas.microsoft.com/office/drawing/2014/main" val="1546263835"/>
                    </a:ext>
                  </a:extLst>
                </a:gridCol>
                <a:gridCol w="824455">
                  <a:extLst>
                    <a:ext uri="{9D8B030D-6E8A-4147-A177-3AD203B41FA5}">
                      <a16:colId xmlns:a16="http://schemas.microsoft.com/office/drawing/2014/main" val="187052363"/>
                    </a:ext>
                  </a:extLst>
                </a:gridCol>
                <a:gridCol w="473667">
                  <a:extLst>
                    <a:ext uri="{9D8B030D-6E8A-4147-A177-3AD203B41FA5}">
                      <a16:colId xmlns:a16="http://schemas.microsoft.com/office/drawing/2014/main" val="745651107"/>
                    </a:ext>
                  </a:extLst>
                </a:gridCol>
                <a:gridCol w="473667">
                  <a:extLst>
                    <a:ext uri="{9D8B030D-6E8A-4147-A177-3AD203B41FA5}">
                      <a16:colId xmlns:a16="http://schemas.microsoft.com/office/drawing/2014/main" val="3839570682"/>
                    </a:ext>
                  </a:extLst>
                </a:gridCol>
                <a:gridCol w="473667">
                  <a:extLst>
                    <a:ext uri="{9D8B030D-6E8A-4147-A177-3AD203B41FA5}">
                      <a16:colId xmlns:a16="http://schemas.microsoft.com/office/drawing/2014/main" val="3893106002"/>
                    </a:ext>
                  </a:extLst>
                </a:gridCol>
                <a:gridCol w="473667">
                  <a:extLst>
                    <a:ext uri="{9D8B030D-6E8A-4147-A177-3AD203B41FA5}">
                      <a16:colId xmlns:a16="http://schemas.microsoft.com/office/drawing/2014/main" val="1453603295"/>
                    </a:ext>
                  </a:extLst>
                </a:gridCol>
                <a:gridCol w="473667">
                  <a:extLst>
                    <a:ext uri="{9D8B030D-6E8A-4147-A177-3AD203B41FA5}">
                      <a16:colId xmlns:a16="http://schemas.microsoft.com/office/drawing/2014/main" val="3405603126"/>
                    </a:ext>
                  </a:extLst>
                </a:gridCol>
                <a:gridCol w="473667">
                  <a:extLst>
                    <a:ext uri="{9D8B030D-6E8A-4147-A177-3AD203B41FA5}">
                      <a16:colId xmlns:a16="http://schemas.microsoft.com/office/drawing/2014/main" val="4188645958"/>
                    </a:ext>
                  </a:extLst>
                </a:gridCol>
                <a:gridCol w="473667">
                  <a:extLst>
                    <a:ext uri="{9D8B030D-6E8A-4147-A177-3AD203B41FA5}">
                      <a16:colId xmlns:a16="http://schemas.microsoft.com/office/drawing/2014/main" val="370284219"/>
                    </a:ext>
                  </a:extLst>
                </a:gridCol>
                <a:gridCol w="473667">
                  <a:extLst>
                    <a:ext uri="{9D8B030D-6E8A-4147-A177-3AD203B41FA5}">
                      <a16:colId xmlns:a16="http://schemas.microsoft.com/office/drawing/2014/main" val="2570255189"/>
                    </a:ext>
                  </a:extLst>
                </a:gridCol>
                <a:gridCol w="473667">
                  <a:extLst>
                    <a:ext uri="{9D8B030D-6E8A-4147-A177-3AD203B41FA5}">
                      <a16:colId xmlns:a16="http://schemas.microsoft.com/office/drawing/2014/main" val="4253557748"/>
                    </a:ext>
                  </a:extLst>
                </a:gridCol>
                <a:gridCol w="473667">
                  <a:extLst>
                    <a:ext uri="{9D8B030D-6E8A-4147-A177-3AD203B41FA5}">
                      <a16:colId xmlns:a16="http://schemas.microsoft.com/office/drawing/2014/main" val="732807866"/>
                    </a:ext>
                  </a:extLst>
                </a:gridCol>
                <a:gridCol w="473667">
                  <a:extLst>
                    <a:ext uri="{9D8B030D-6E8A-4147-A177-3AD203B41FA5}">
                      <a16:colId xmlns:a16="http://schemas.microsoft.com/office/drawing/2014/main" val="1262655051"/>
                    </a:ext>
                  </a:extLst>
                </a:gridCol>
                <a:gridCol w="473667">
                  <a:extLst>
                    <a:ext uri="{9D8B030D-6E8A-4147-A177-3AD203B41FA5}">
                      <a16:colId xmlns:a16="http://schemas.microsoft.com/office/drawing/2014/main" val="2519593283"/>
                    </a:ext>
                  </a:extLst>
                </a:gridCol>
                <a:gridCol w="473667">
                  <a:extLst>
                    <a:ext uri="{9D8B030D-6E8A-4147-A177-3AD203B41FA5}">
                      <a16:colId xmlns:a16="http://schemas.microsoft.com/office/drawing/2014/main" val="3604026297"/>
                    </a:ext>
                  </a:extLst>
                </a:gridCol>
                <a:gridCol w="473667">
                  <a:extLst>
                    <a:ext uri="{9D8B030D-6E8A-4147-A177-3AD203B41FA5}">
                      <a16:colId xmlns:a16="http://schemas.microsoft.com/office/drawing/2014/main" val="232041137"/>
                    </a:ext>
                  </a:extLst>
                </a:gridCol>
                <a:gridCol w="473667">
                  <a:extLst>
                    <a:ext uri="{9D8B030D-6E8A-4147-A177-3AD203B41FA5}">
                      <a16:colId xmlns:a16="http://schemas.microsoft.com/office/drawing/2014/main" val="2728829233"/>
                    </a:ext>
                  </a:extLst>
                </a:gridCol>
              </a:tblGrid>
              <a:tr h="282825">
                <a:tc rowSpan="2">
                  <a:txBody>
                    <a:bodyPr/>
                    <a:lstStyle/>
                    <a:p>
                      <a:pPr>
                        <a:lnSpc>
                          <a:spcPct val="100000"/>
                        </a:lnSpc>
                      </a:pPr>
                      <a:r>
                        <a:rPr lang="en-US" sz="900" dirty="0">
                          <a:solidFill>
                            <a:schemeClr val="tx1"/>
                          </a:solidFill>
                          <a:latin typeface="Century Gothic" panose="020B0502020202020204" pitchFamily="34" charset="0"/>
                        </a:rPr>
                        <a:t>TASK ID</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nSpc>
                          <a:spcPct val="100000"/>
                        </a:lnSpc>
                      </a:pPr>
                      <a:r>
                        <a:rPr lang="en-US" sz="900" dirty="0">
                          <a:solidFill>
                            <a:schemeClr val="tx1"/>
                          </a:solidFill>
                          <a:latin typeface="Century Gothic" panose="020B0502020202020204" pitchFamily="34" charset="0"/>
                        </a:rPr>
                        <a:t>TASK 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gn="ctr">
                        <a:lnSpc>
                          <a:spcPct val="100000"/>
                        </a:lnSpc>
                      </a:pPr>
                      <a:r>
                        <a:rPr lang="en-US" sz="900" dirty="0">
                          <a:solidFill>
                            <a:schemeClr val="tx1"/>
                          </a:solidFill>
                          <a:latin typeface="Century Gothic" panose="020B0502020202020204" pitchFamily="34" charset="0"/>
                        </a:rPr>
                        <a:t>START DATE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gn="ctr">
                        <a:lnSpc>
                          <a:spcPct val="100000"/>
                        </a:lnSpc>
                      </a:pPr>
                      <a:r>
                        <a:rPr lang="en-US" sz="900" dirty="0">
                          <a:solidFill>
                            <a:schemeClr val="tx1"/>
                          </a:solidFill>
                          <a:latin typeface="Century Gothic" panose="020B0502020202020204" pitchFamily="34" charset="0"/>
                        </a:rPr>
                        <a:t>END </a:t>
                      </a:r>
                    </a:p>
                    <a:p>
                      <a:pPr algn="ctr">
                        <a:lnSpc>
                          <a:spcPct val="100000"/>
                        </a:lnSpc>
                      </a:pPr>
                      <a:r>
                        <a:rPr lang="en-US" sz="900" dirty="0">
                          <a:solidFill>
                            <a:schemeClr val="tx1"/>
                          </a:solidFill>
                          <a:latin typeface="Century Gothic" panose="020B0502020202020204" pitchFamily="34" charset="0"/>
                        </a:rPr>
                        <a:t>DATE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nSpc>
                          <a:spcPct val="100000"/>
                        </a:lnSpc>
                      </a:pPr>
                      <a:r>
                        <a:rPr lang="en-US" sz="900" dirty="0">
                          <a:solidFill>
                            <a:schemeClr val="tx1"/>
                          </a:solidFill>
                          <a:latin typeface="Century Gothic" panose="020B0502020202020204" pitchFamily="34" charset="0"/>
                        </a:rPr>
                        <a:t>DURATION </a:t>
                      </a:r>
                    </a:p>
                    <a:p>
                      <a:pPr>
                        <a:lnSpc>
                          <a:spcPct val="100000"/>
                        </a:lnSpc>
                      </a:pPr>
                      <a:r>
                        <a:rPr lang="en-US" sz="900" b="0" dirty="0">
                          <a:solidFill>
                            <a:schemeClr val="tx1"/>
                          </a:solidFill>
                          <a:latin typeface="Century Gothic" panose="020B0502020202020204" pitchFamily="34" charset="0"/>
                        </a:rPr>
                        <a:t>in days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gridSpan="15">
                  <a:txBody>
                    <a:bodyPr/>
                    <a:lstStyle/>
                    <a:p>
                      <a:pPr>
                        <a:lnSpc>
                          <a:spcPct val="100000"/>
                        </a:lnSpc>
                      </a:pPr>
                      <a:r>
                        <a:rPr lang="en-US" sz="1000" dirty="0">
                          <a:solidFill>
                            <a:schemeClr val="tx1"/>
                          </a:solidFill>
                          <a:latin typeface="Century Gothic" panose="020B0502020202020204" pitchFamily="34" charset="0"/>
                        </a:rPr>
                        <a:t>WEEKS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0915962"/>
                  </a:ext>
                </a:extLst>
              </a:tr>
              <a:tr h="264629">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lnSpc>
                          <a:spcPct val="100000"/>
                        </a:lnSpc>
                      </a:pPr>
                      <a:r>
                        <a:rPr lang="en-US" sz="1000" dirty="0">
                          <a:solidFill>
                            <a:schemeClr val="tx1"/>
                          </a:solidFill>
                          <a:latin typeface="Century Gothic" panose="020B0502020202020204" pitchFamily="34" charset="0"/>
                        </a:rPr>
                        <a:t>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6</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7</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8</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9</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extLst>
                  <a:ext uri="{0D108BD9-81ED-4DB2-BD59-A6C34878D82A}">
                    <a16:rowId xmlns:a16="http://schemas.microsoft.com/office/drawing/2014/main" val="3619611726"/>
                  </a:ext>
                </a:extLst>
              </a:tr>
              <a:tr h="560218">
                <a:tc>
                  <a:txBody>
                    <a:bodyPr/>
                    <a:lstStyle/>
                    <a:p>
                      <a:pPr>
                        <a:lnSpc>
                          <a:spcPct val="100000"/>
                        </a:lnSpc>
                      </a:pPr>
                      <a:r>
                        <a:rPr lang="en-US" sz="1000" dirty="0">
                          <a:solidFill>
                            <a:schemeClr val="tx1"/>
                          </a:solidFill>
                          <a:latin typeface="Century Gothic" panose="020B0502020202020204" pitchFamily="34" charset="0"/>
                        </a:rPr>
                        <a:t>1</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Research and Analysis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10/01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10/24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24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2965858687"/>
                  </a:ext>
                </a:extLst>
              </a:tr>
              <a:tr h="560218">
                <a:tc>
                  <a:txBody>
                    <a:bodyPr/>
                    <a:lstStyle/>
                    <a:p>
                      <a:pPr>
                        <a:lnSpc>
                          <a:spcPct val="100000"/>
                        </a:lnSpc>
                      </a:pPr>
                      <a:r>
                        <a:rPr lang="en-US" sz="1000" dirty="0">
                          <a:solidFill>
                            <a:schemeClr val="tx1"/>
                          </a:solidFill>
                          <a:latin typeface="Century Gothic" panose="020B0502020202020204" pitchFamily="34" charset="0"/>
                        </a:rPr>
                        <a:t>2</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smtClean="0">
                          <a:solidFill>
                            <a:schemeClr val="tx1"/>
                          </a:solidFill>
                          <a:latin typeface="Century Gothic" panose="020B0502020202020204" pitchFamily="34" charset="0"/>
                        </a:rPr>
                        <a:t>Requirements collection</a:t>
                      </a: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10/25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10/29</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4200816345"/>
                  </a:ext>
                </a:extLst>
              </a:tr>
              <a:tr h="560218">
                <a:tc>
                  <a:txBody>
                    <a:bodyPr/>
                    <a:lstStyle/>
                    <a:p>
                      <a:pPr>
                        <a:lnSpc>
                          <a:spcPct val="100000"/>
                        </a:lnSpc>
                      </a:pPr>
                      <a:r>
                        <a:rPr lang="en-US" sz="1000" dirty="0">
                          <a:solidFill>
                            <a:schemeClr val="tx1"/>
                          </a:solidFill>
                          <a:latin typeface="Century Gothic" panose="020B0502020202020204" pitchFamily="34" charset="0"/>
                        </a:rPr>
                        <a:t>3</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Design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11/01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11/13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13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992502013"/>
                  </a:ext>
                </a:extLst>
              </a:tr>
              <a:tr h="560218">
                <a:tc>
                  <a:txBody>
                    <a:bodyPr/>
                    <a:lstStyle/>
                    <a:p>
                      <a:pPr>
                        <a:lnSpc>
                          <a:spcPct val="100000"/>
                        </a:lnSpc>
                      </a:pPr>
                      <a:r>
                        <a:rPr lang="en-US" sz="1000" dirty="0">
                          <a:solidFill>
                            <a:schemeClr val="tx1"/>
                          </a:solidFill>
                          <a:latin typeface="Century Gothic" panose="020B0502020202020204" pitchFamily="34" charset="0"/>
                        </a:rPr>
                        <a:t>4</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Review</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11/13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11/15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699537522"/>
                  </a:ext>
                </a:extLst>
              </a:tr>
              <a:tr h="560218">
                <a:tc>
                  <a:txBody>
                    <a:bodyPr/>
                    <a:lstStyle/>
                    <a:p>
                      <a:pPr>
                        <a:lnSpc>
                          <a:spcPct val="100000"/>
                        </a:lnSpc>
                      </a:pPr>
                      <a:r>
                        <a:rPr lang="en-US" sz="1000" dirty="0">
                          <a:solidFill>
                            <a:schemeClr val="tx1"/>
                          </a:solidFill>
                          <a:latin typeface="Century Gothic" panose="020B0502020202020204" pitchFamily="34" charset="0"/>
                        </a:rPr>
                        <a:t>5</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Development</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10/25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12/20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57</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3119141191"/>
                  </a:ext>
                </a:extLst>
              </a:tr>
              <a:tr h="560218">
                <a:tc>
                  <a:txBody>
                    <a:bodyPr/>
                    <a:lstStyle/>
                    <a:p>
                      <a:pPr>
                        <a:lnSpc>
                          <a:spcPct val="100000"/>
                        </a:lnSpc>
                      </a:pPr>
                      <a:r>
                        <a:rPr lang="en-US" sz="1000" dirty="0">
                          <a:solidFill>
                            <a:schemeClr val="tx1"/>
                          </a:solidFill>
                          <a:latin typeface="Century Gothic" panose="020B0502020202020204" pitchFamily="34" charset="0"/>
                        </a:rPr>
                        <a:t>6</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Testing</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12/10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12/22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13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911561401"/>
                  </a:ext>
                </a:extLst>
              </a:tr>
              <a:tr h="560218">
                <a:tc>
                  <a:txBody>
                    <a:bodyPr/>
                    <a:lstStyle/>
                    <a:p>
                      <a:pPr>
                        <a:lnSpc>
                          <a:spcPct val="100000"/>
                        </a:lnSpc>
                      </a:pPr>
                      <a:r>
                        <a:rPr lang="en-US" sz="1000" dirty="0">
                          <a:solidFill>
                            <a:schemeClr val="tx1"/>
                          </a:solidFill>
                          <a:latin typeface="Century Gothic" panose="020B0502020202020204" pitchFamily="34" charset="0"/>
                        </a:rPr>
                        <a:t>7</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smtClean="0">
                          <a:solidFill>
                            <a:schemeClr val="tx1"/>
                          </a:solidFill>
                          <a:latin typeface="Century Gothic" panose="020B0502020202020204" pitchFamily="34" charset="0"/>
                        </a:rPr>
                        <a:t>Implementation</a:t>
                      </a: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12/10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12/15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6</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4294209273"/>
                  </a:ext>
                </a:extLst>
              </a:tr>
            </a:tbl>
          </a:graphicData>
        </a:graphic>
      </p:graphicFrame>
      <p:sp>
        <p:nvSpPr>
          <p:cNvPr id="9" name="Rectangle 8">
            <a:extLst>
              <a:ext uri="{FF2B5EF4-FFF2-40B4-BE49-F238E27FC236}">
                <a16:creationId xmlns:a16="http://schemas.microsoft.com/office/drawing/2014/main" id="{CDADEC37-AD62-194B-8324-91DAEC6F3A34}"/>
              </a:ext>
            </a:extLst>
          </p:cNvPr>
          <p:cNvSpPr/>
          <p:nvPr/>
        </p:nvSpPr>
        <p:spPr>
          <a:xfrm>
            <a:off x="4829408" y="2311533"/>
            <a:ext cx="1753154" cy="274320"/>
          </a:xfrm>
          <a:prstGeom prst="rect">
            <a:avLst/>
          </a:prstGeom>
          <a:solidFill>
            <a:srgbClr val="00B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120421-B160-AC44-999E-CFB0721F467F}"/>
              </a:ext>
            </a:extLst>
          </p:cNvPr>
          <p:cNvSpPr/>
          <p:nvPr/>
        </p:nvSpPr>
        <p:spPr>
          <a:xfrm>
            <a:off x="6588568" y="2872781"/>
            <a:ext cx="406957" cy="274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04FFA-D9F8-5249-A153-D5EAF58B72FE}"/>
              </a:ext>
            </a:extLst>
          </p:cNvPr>
          <p:cNvSpPr/>
          <p:nvPr/>
        </p:nvSpPr>
        <p:spPr>
          <a:xfrm>
            <a:off x="7060750" y="3434029"/>
            <a:ext cx="955015" cy="274320"/>
          </a:xfrm>
          <a:prstGeom prst="rect">
            <a:avLst/>
          </a:prstGeom>
          <a:solidFill>
            <a:srgbClr val="00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E24B6B-A6AC-0A4E-A8D3-E4E3AAED67B1}"/>
              </a:ext>
            </a:extLst>
          </p:cNvPr>
          <p:cNvSpPr/>
          <p:nvPr/>
        </p:nvSpPr>
        <p:spPr>
          <a:xfrm>
            <a:off x="7952588" y="3995277"/>
            <a:ext cx="215357" cy="2743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38344CB-F85E-EE49-8F53-13D357BD1514}"/>
              </a:ext>
            </a:extLst>
          </p:cNvPr>
          <p:cNvSpPr/>
          <p:nvPr/>
        </p:nvSpPr>
        <p:spPr>
          <a:xfrm>
            <a:off x="6582562" y="4556525"/>
            <a:ext cx="4072100" cy="2743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DF46762-DE84-6D48-99D5-CB3DE0793AB2}"/>
              </a:ext>
            </a:extLst>
          </p:cNvPr>
          <p:cNvSpPr/>
          <p:nvPr/>
        </p:nvSpPr>
        <p:spPr>
          <a:xfrm>
            <a:off x="9803097" y="5171039"/>
            <a:ext cx="941009" cy="2743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60B896-37F2-1C41-A35B-FD3D0B568849}"/>
              </a:ext>
            </a:extLst>
          </p:cNvPr>
          <p:cNvSpPr/>
          <p:nvPr/>
        </p:nvSpPr>
        <p:spPr>
          <a:xfrm>
            <a:off x="11521225" y="5715498"/>
            <a:ext cx="55690"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mond 15">
            <a:extLst>
              <a:ext uri="{FF2B5EF4-FFF2-40B4-BE49-F238E27FC236}">
                <a16:creationId xmlns:a16="http://schemas.microsoft.com/office/drawing/2014/main" id="{099497A0-BE95-9946-9188-270533876201}"/>
              </a:ext>
            </a:extLst>
          </p:cNvPr>
          <p:cNvSpPr>
            <a:spLocks noChangeAspect="1"/>
          </p:cNvSpPr>
          <p:nvPr/>
        </p:nvSpPr>
        <p:spPr>
          <a:xfrm>
            <a:off x="4919156" y="2354775"/>
            <a:ext cx="182880" cy="182880"/>
          </a:xfrm>
          <a:prstGeom prst="diamond">
            <a:avLst/>
          </a:prstGeom>
          <a:solidFill>
            <a:schemeClr val="bg1"/>
          </a:solidFill>
          <a:ln>
            <a:solidFill>
              <a:schemeClr val="tx1">
                <a:lumMod val="65000"/>
                <a:lumOff val="3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iamond 16">
            <a:extLst>
              <a:ext uri="{FF2B5EF4-FFF2-40B4-BE49-F238E27FC236}">
                <a16:creationId xmlns:a16="http://schemas.microsoft.com/office/drawing/2014/main" id="{F98268D5-FFF6-4B4C-A45B-54766CB4B62B}"/>
              </a:ext>
            </a:extLst>
          </p:cNvPr>
          <p:cNvSpPr>
            <a:spLocks noChangeAspect="1"/>
          </p:cNvSpPr>
          <p:nvPr/>
        </p:nvSpPr>
        <p:spPr>
          <a:xfrm>
            <a:off x="8259723" y="4578159"/>
            <a:ext cx="182880" cy="182880"/>
          </a:xfrm>
          <a:prstGeom prst="diamond">
            <a:avLst/>
          </a:prstGeom>
          <a:solidFill>
            <a:schemeClr val="bg1"/>
          </a:solidFill>
          <a:ln>
            <a:solidFill>
              <a:schemeClr val="tx1">
                <a:lumMod val="65000"/>
                <a:lumOff val="3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iamond 17">
            <a:extLst>
              <a:ext uri="{FF2B5EF4-FFF2-40B4-BE49-F238E27FC236}">
                <a16:creationId xmlns:a16="http://schemas.microsoft.com/office/drawing/2014/main" id="{6AC6774E-D8B8-944D-8554-FCA07C431AB0}"/>
              </a:ext>
            </a:extLst>
          </p:cNvPr>
          <p:cNvSpPr>
            <a:spLocks noChangeAspect="1"/>
          </p:cNvSpPr>
          <p:nvPr/>
        </p:nvSpPr>
        <p:spPr>
          <a:xfrm>
            <a:off x="11466923" y="5778890"/>
            <a:ext cx="182880" cy="182880"/>
          </a:xfrm>
          <a:prstGeom prst="diamond">
            <a:avLst/>
          </a:prstGeom>
          <a:solidFill>
            <a:schemeClr val="bg1"/>
          </a:solidFill>
          <a:ln>
            <a:solidFill>
              <a:schemeClr val="tx1">
                <a:lumMod val="65000"/>
                <a:lumOff val="3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Elbow Connector 18">
            <a:extLst>
              <a:ext uri="{FF2B5EF4-FFF2-40B4-BE49-F238E27FC236}">
                <a16:creationId xmlns:a16="http://schemas.microsoft.com/office/drawing/2014/main" id="{FD185D68-60A6-8940-AEBC-11AEC2BE43F5}"/>
              </a:ext>
            </a:extLst>
          </p:cNvPr>
          <p:cNvCxnSpPr>
            <a:cxnSpLocks/>
          </p:cNvCxnSpPr>
          <p:nvPr/>
        </p:nvCxnSpPr>
        <p:spPr>
          <a:xfrm rot="16200000" flipH="1">
            <a:off x="6554501" y="2547738"/>
            <a:ext cx="367555" cy="164508"/>
          </a:xfrm>
          <a:prstGeom prst="bentConnector3">
            <a:avLst>
              <a:gd name="adj1" fmla="val -1032"/>
            </a:avLst>
          </a:prstGeom>
          <a:ln>
            <a:solidFill>
              <a:schemeClr val="tx1">
                <a:lumMod val="65000"/>
                <a:lumOff val="3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812A2363-6C79-2448-8421-08CEC4F0DBBA}"/>
              </a:ext>
            </a:extLst>
          </p:cNvPr>
          <p:cNvCxnSpPr>
            <a:cxnSpLocks/>
          </p:cNvCxnSpPr>
          <p:nvPr/>
        </p:nvCxnSpPr>
        <p:spPr>
          <a:xfrm>
            <a:off x="8355718" y="4887536"/>
            <a:ext cx="1378056" cy="405404"/>
          </a:xfrm>
          <a:prstGeom prst="bentConnector3">
            <a:avLst>
              <a:gd name="adj1" fmla="val -191"/>
            </a:avLst>
          </a:prstGeom>
          <a:ln>
            <a:solidFill>
              <a:schemeClr val="tx1">
                <a:lumMod val="65000"/>
                <a:lumOff val="3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1" name="Elbow Connector 20">
            <a:extLst>
              <a:ext uri="{FF2B5EF4-FFF2-40B4-BE49-F238E27FC236}">
                <a16:creationId xmlns:a16="http://schemas.microsoft.com/office/drawing/2014/main" id="{0954F9BD-8909-0947-80A7-7F8812500FE5}"/>
              </a:ext>
            </a:extLst>
          </p:cNvPr>
          <p:cNvCxnSpPr>
            <a:cxnSpLocks/>
          </p:cNvCxnSpPr>
          <p:nvPr/>
        </p:nvCxnSpPr>
        <p:spPr>
          <a:xfrm rot="16200000" flipH="1">
            <a:off x="6989963" y="3108502"/>
            <a:ext cx="367555" cy="164508"/>
          </a:xfrm>
          <a:prstGeom prst="bentConnector3">
            <a:avLst>
              <a:gd name="adj1" fmla="val -1032"/>
            </a:avLst>
          </a:prstGeom>
          <a:ln>
            <a:solidFill>
              <a:schemeClr val="tx1">
                <a:lumMod val="65000"/>
                <a:lumOff val="3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2" name="Elbow Connector 21">
            <a:extLst>
              <a:ext uri="{FF2B5EF4-FFF2-40B4-BE49-F238E27FC236}">
                <a16:creationId xmlns:a16="http://schemas.microsoft.com/office/drawing/2014/main" id="{6772DE18-C491-A545-806B-F9286D66B7E2}"/>
              </a:ext>
            </a:extLst>
          </p:cNvPr>
          <p:cNvCxnSpPr>
            <a:cxnSpLocks/>
          </p:cNvCxnSpPr>
          <p:nvPr/>
        </p:nvCxnSpPr>
        <p:spPr>
          <a:xfrm>
            <a:off x="10787851" y="5322456"/>
            <a:ext cx="733808" cy="306301"/>
          </a:xfrm>
          <a:prstGeom prst="bentConnector3">
            <a:avLst>
              <a:gd name="adj1" fmla="val 99525"/>
            </a:avLst>
          </a:prstGeom>
          <a:ln>
            <a:solidFill>
              <a:schemeClr val="tx1">
                <a:lumMod val="65000"/>
                <a:lumOff val="3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E3065933-4559-0049-BDA2-C174B0B58C3D}"/>
              </a:ext>
            </a:extLst>
          </p:cNvPr>
          <p:cNvCxnSpPr/>
          <p:nvPr/>
        </p:nvCxnSpPr>
        <p:spPr>
          <a:xfrm>
            <a:off x="8065669" y="4331028"/>
            <a:ext cx="0" cy="182880"/>
          </a:xfrm>
          <a:prstGeom prst="straightConnector1">
            <a:avLst/>
          </a:prstGeom>
          <a:ln>
            <a:solidFill>
              <a:schemeClr val="tx1">
                <a:lumMod val="65000"/>
                <a:lumOff val="3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6EA91E0-05A8-8B49-89F2-A04EB936691F}"/>
              </a:ext>
            </a:extLst>
          </p:cNvPr>
          <p:cNvCxnSpPr/>
          <p:nvPr/>
        </p:nvCxnSpPr>
        <p:spPr>
          <a:xfrm>
            <a:off x="7976307" y="3738568"/>
            <a:ext cx="0" cy="182880"/>
          </a:xfrm>
          <a:prstGeom prst="straightConnector1">
            <a:avLst/>
          </a:prstGeom>
          <a:ln>
            <a:solidFill>
              <a:schemeClr val="tx1">
                <a:lumMod val="65000"/>
                <a:lumOff val="3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z="3200" b="1" smtClean="0">
                <a:latin typeface="Times New Roman" pitchFamily="18" charset="0"/>
                <a:cs typeface="Times New Roman" pitchFamily="18" charset="0"/>
              </a:rPr>
              <a:t>SRS</a:t>
            </a:r>
          </a:p>
        </p:txBody>
      </p:sp>
      <p:sp>
        <p:nvSpPr>
          <p:cNvPr id="4" name="Footer Placeholder 3"/>
          <p:cNvSpPr>
            <a:spLocks noGrp="1"/>
          </p:cNvSpPr>
          <p:nvPr>
            <p:ph type="ftr" sz="quarter" idx="11"/>
          </p:nvPr>
        </p:nvSpPr>
        <p:spPr/>
        <p:txBody>
          <a:bodyPr/>
          <a:lstStyle/>
          <a:p>
            <a:pPr>
              <a:defRPr/>
            </a:pPr>
            <a:r>
              <a:rPr lang="en-US"/>
              <a:t>Dept. of CSE, SJCIT</a:t>
            </a:r>
          </a:p>
        </p:txBody>
      </p:sp>
      <p:sp>
        <p:nvSpPr>
          <p:cNvPr id="5" name="Slide Number Placeholder 4"/>
          <p:cNvSpPr>
            <a:spLocks noGrp="1"/>
          </p:cNvSpPr>
          <p:nvPr>
            <p:ph type="sldNum" sz="quarter" idx="12"/>
          </p:nvPr>
        </p:nvSpPr>
        <p:spPr/>
        <p:txBody>
          <a:bodyPr/>
          <a:lstStyle/>
          <a:p>
            <a:pPr>
              <a:defRPr/>
            </a:pPr>
            <a:fld id="{D285628A-1F22-47FD-9A8D-DF8F51CE94F4}"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3888" y="2133600"/>
            <a:ext cx="9610725" cy="3778250"/>
          </a:xfrm>
        </p:spPr>
        <p:txBody>
          <a:bodyPr rtlCol="0">
            <a:normAutofit/>
          </a:bodyPr>
          <a:lstStyle/>
          <a:p>
            <a:pPr marL="0" indent="0" eaLnBrk="1" fontAlgn="auto" hangingPunct="1">
              <a:spcAft>
                <a:spcPts val="0"/>
              </a:spcAft>
              <a:buFont typeface="Arial" pitchFamily="34" charset="0"/>
              <a:buNone/>
              <a:defRPr/>
            </a:pPr>
            <a:r>
              <a:rPr lang="en-US" sz="96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9600"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 </a:t>
            </a:r>
            <a:endParaRPr lang="en-US" sz="96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Dept. of CSE, SJCIT</a:t>
            </a:r>
          </a:p>
        </p:txBody>
      </p:sp>
      <p:sp>
        <p:nvSpPr>
          <p:cNvPr id="5" name="Slide Number Placeholder 4"/>
          <p:cNvSpPr>
            <a:spLocks noGrp="1"/>
          </p:cNvSpPr>
          <p:nvPr>
            <p:ph type="sldNum" sz="quarter" idx="12"/>
          </p:nvPr>
        </p:nvSpPr>
        <p:spPr/>
        <p:txBody>
          <a:bodyPr/>
          <a:lstStyle/>
          <a:p>
            <a:pPr>
              <a:defRPr/>
            </a:pPr>
            <a:fld id="{729643C9-1E9F-4DD0-9B72-36FDA7689087}" type="slidenum">
              <a:rPr lang="en-US"/>
              <a:pPr>
                <a:defRPr/>
              </a:pPr>
              <a:t>12</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z="3200" b="1" smtClean="0">
                <a:latin typeface="Times New Roman" pitchFamily="18" charset="0"/>
                <a:cs typeface="Times New Roman" pitchFamily="18" charset="0"/>
              </a:rPr>
              <a:t>CONTENTS</a:t>
            </a:r>
          </a:p>
        </p:txBody>
      </p:sp>
      <p:sp>
        <p:nvSpPr>
          <p:cNvPr id="3075" name="Content Placeholder 2"/>
          <p:cNvSpPr>
            <a:spLocks noGrp="1"/>
          </p:cNvSpPr>
          <p:nvPr>
            <p:ph idx="1"/>
          </p:nvPr>
        </p:nvSpPr>
        <p:spPr>
          <a:xfrm>
            <a:off x="2138363" y="1528763"/>
            <a:ext cx="8915400" cy="4198937"/>
          </a:xfrm>
        </p:spPr>
        <p:txBody>
          <a:bodyPr/>
          <a:lstStyle/>
          <a:p>
            <a:pPr marL="0" indent="0" eaLnBrk="1" hangingPunct="1">
              <a:buFont typeface="Arial" charset="0"/>
              <a:buNone/>
            </a:pPr>
            <a:r>
              <a:rPr lang="en-US" sz="2400" dirty="0" smtClean="0">
                <a:latin typeface="Times New Roman" pitchFamily="18" charset="0"/>
                <a:cs typeface="Times New Roman" pitchFamily="18" charset="0"/>
              </a:rPr>
              <a:t>I</a:t>
            </a:r>
            <a:r>
              <a:rPr lang="en-US" sz="2400" dirty="0" smtClean="0"/>
              <a:t>. </a:t>
            </a:r>
            <a:r>
              <a:rPr lang="en-US" sz="2400" dirty="0" smtClean="0">
                <a:latin typeface="Times New Roman" pitchFamily="18" charset="0"/>
                <a:cs typeface="Times New Roman" pitchFamily="18" charset="0"/>
              </a:rPr>
              <a:t>ABSTRACT</a:t>
            </a:r>
          </a:p>
          <a:p>
            <a:pPr marL="0" indent="0" eaLnBrk="1" hangingPunct="1">
              <a:buFont typeface="Arial" charset="0"/>
              <a:buNone/>
            </a:pPr>
            <a:r>
              <a:rPr lang="en-US" sz="2400" dirty="0" smtClean="0">
                <a:latin typeface="Times New Roman" pitchFamily="18" charset="0"/>
                <a:cs typeface="Times New Roman" pitchFamily="18" charset="0"/>
              </a:rPr>
              <a:t>II. INTRODUCTION</a:t>
            </a:r>
          </a:p>
          <a:p>
            <a:pPr marL="0" indent="0" eaLnBrk="1" hangingPunct="1">
              <a:buFont typeface="Arial" charset="0"/>
              <a:buNone/>
            </a:pPr>
            <a:r>
              <a:rPr lang="en-US" sz="2400" dirty="0" smtClean="0">
                <a:latin typeface="Times New Roman" pitchFamily="18" charset="0"/>
                <a:cs typeface="Times New Roman" pitchFamily="18" charset="0"/>
              </a:rPr>
              <a:t>III. LITERATURE SURVEY</a:t>
            </a:r>
          </a:p>
          <a:p>
            <a:pPr marL="0" indent="0" eaLnBrk="1" hangingPunct="1">
              <a:buFont typeface="Arial" charset="0"/>
              <a:buNone/>
            </a:pPr>
            <a:r>
              <a:rPr lang="en-US" sz="2400" dirty="0" smtClean="0">
                <a:latin typeface="Times New Roman" pitchFamily="18" charset="0"/>
                <a:cs typeface="Times New Roman" pitchFamily="18" charset="0"/>
              </a:rPr>
              <a:t>IV. PROBLEM IDENTIFICATION &amp; DEFINITION</a:t>
            </a:r>
          </a:p>
          <a:p>
            <a:pPr marL="0" indent="0" eaLnBrk="1" hangingPunct="1">
              <a:buFont typeface="Arial" charset="0"/>
              <a:buNone/>
            </a:pPr>
            <a:r>
              <a:rPr lang="en-US" sz="2400" dirty="0" smtClean="0">
                <a:latin typeface="Times New Roman" pitchFamily="18" charset="0"/>
                <a:cs typeface="Times New Roman" pitchFamily="18" charset="0"/>
              </a:rPr>
              <a:t>V. SIGNIFICANCE &amp; RELEVANCE OF WORK</a:t>
            </a:r>
          </a:p>
          <a:p>
            <a:pPr marL="0" indent="0" eaLnBrk="1" hangingPunct="1">
              <a:buFont typeface="Arial" charset="0"/>
              <a:buNone/>
            </a:pPr>
            <a:r>
              <a:rPr lang="en-US" sz="2400" dirty="0" smtClean="0">
                <a:latin typeface="Times New Roman" pitchFamily="18" charset="0"/>
                <a:cs typeface="Times New Roman" pitchFamily="18" charset="0"/>
              </a:rPr>
              <a:t>VI. OBJECTIVES AND METHODOLOGY</a:t>
            </a:r>
          </a:p>
          <a:p>
            <a:pPr marL="0" indent="0" eaLnBrk="1" hangingPunct="1">
              <a:buFont typeface="Arial" charset="0"/>
              <a:buNone/>
            </a:pPr>
            <a:r>
              <a:rPr lang="en-US" sz="2400" dirty="0" smtClean="0">
                <a:latin typeface="Times New Roman" pitchFamily="18" charset="0"/>
                <a:cs typeface="Times New Roman" pitchFamily="18" charset="0"/>
              </a:rPr>
              <a:t>VII. PLAN OF EXECUTION(Gantt Chart)</a:t>
            </a:r>
          </a:p>
          <a:p>
            <a:pPr marL="0" indent="0" eaLnBrk="1" hangingPunct="1">
              <a:buFont typeface="Arial" charset="0"/>
              <a:buNone/>
            </a:pPr>
            <a:r>
              <a:rPr lang="en-US" sz="2400" dirty="0" smtClean="0">
                <a:latin typeface="Times New Roman" pitchFamily="18" charset="0"/>
                <a:cs typeface="Times New Roman" pitchFamily="18" charset="0"/>
              </a:rPr>
              <a:t>VIII.SRS</a:t>
            </a:r>
            <a:endParaRPr lang="en-US" sz="2400" dirty="0" smtClean="0"/>
          </a:p>
        </p:txBody>
      </p:sp>
      <p:sp>
        <p:nvSpPr>
          <p:cNvPr id="4" name="Footer Placeholder 3"/>
          <p:cNvSpPr>
            <a:spLocks noGrp="1"/>
          </p:cNvSpPr>
          <p:nvPr>
            <p:ph type="ftr" sz="quarter" idx="11"/>
          </p:nvPr>
        </p:nvSpPr>
        <p:spPr/>
        <p:txBody>
          <a:bodyPr/>
          <a:lstStyle/>
          <a:p>
            <a:pPr>
              <a:defRPr/>
            </a:pPr>
            <a:r>
              <a:rPr lang="en-US" b="1" dirty="0">
                <a:latin typeface="Times New Roman" pitchFamily="18" charset="0"/>
                <a:cs typeface="Times New Roman" pitchFamily="18" charset="0"/>
              </a:rPr>
              <a:t>Dept. of CSE, SJCIT</a:t>
            </a:r>
          </a:p>
        </p:txBody>
      </p:sp>
      <p:sp>
        <p:nvSpPr>
          <p:cNvPr id="5" name="Slide Number Placeholder 4"/>
          <p:cNvSpPr>
            <a:spLocks noGrp="1"/>
          </p:cNvSpPr>
          <p:nvPr>
            <p:ph type="sldNum" sz="quarter" idx="12"/>
          </p:nvPr>
        </p:nvSpPr>
        <p:spPr/>
        <p:txBody>
          <a:bodyPr/>
          <a:lstStyle/>
          <a:p>
            <a:pPr>
              <a:defRPr/>
            </a:pPr>
            <a:fld id="{AD5E59E0-17D6-407F-846F-AC252CE09AC1}" type="slidenum">
              <a:rPr lang="en-US" b="1">
                <a:latin typeface="Times New Roman" pitchFamily="18" charset="0"/>
                <a:cs typeface="Times New Roman" pitchFamily="18" charset="0"/>
              </a:rPr>
              <a:pPr>
                <a:defRPr/>
              </a:pPr>
              <a:t>2</a:t>
            </a:fld>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722313" y="398463"/>
            <a:ext cx="7688262" cy="1042987"/>
          </a:xfrm>
        </p:spPr>
        <p:txBody>
          <a:bodyPr/>
          <a:lstStyle/>
          <a:p>
            <a:pPr eaLnBrk="1" hangingPunct="1"/>
            <a:r>
              <a:rPr lang="en-US" sz="3200"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 ABSTRACT</a:t>
            </a:r>
          </a:p>
        </p:txBody>
      </p:sp>
      <p:sp>
        <p:nvSpPr>
          <p:cNvPr id="5" name="Slide Number Placeholder 4"/>
          <p:cNvSpPr>
            <a:spLocks noGrp="1"/>
          </p:cNvSpPr>
          <p:nvPr>
            <p:ph type="sldNum" sz="quarter" idx="12"/>
          </p:nvPr>
        </p:nvSpPr>
        <p:spPr/>
        <p:txBody>
          <a:bodyPr/>
          <a:lstStyle/>
          <a:p>
            <a:pPr>
              <a:defRPr/>
            </a:pPr>
            <a:fld id="{852E21DD-684C-436D-993C-56D19137C848}" type="slidenum">
              <a:rPr lang="en-US"/>
              <a:pPr>
                <a:defRPr/>
              </a:pPr>
              <a:t>3</a:t>
            </a:fld>
            <a:endParaRPr lang="en-US" dirty="0"/>
          </a:p>
        </p:txBody>
      </p:sp>
      <p:sp>
        <p:nvSpPr>
          <p:cNvPr id="6" name="Footer Placeholder 3"/>
          <p:cNvSpPr>
            <a:spLocks noGrp="1"/>
          </p:cNvSpPr>
          <p:nvPr>
            <p:ph type="ftr" sz="quarter" idx="11"/>
          </p:nvPr>
        </p:nvSpPr>
        <p:spPr/>
        <p:txBody>
          <a:bodyPr/>
          <a:lstStyle/>
          <a:p>
            <a:pPr>
              <a:defRPr/>
            </a:pPr>
            <a:r>
              <a:rPr lang="en-US" b="1" dirty="0">
                <a:latin typeface="Times New Roman" pitchFamily="18" charset="0"/>
                <a:cs typeface="Times New Roman" pitchFamily="18" charset="0"/>
              </a:rPr>
              <a:t>Dept. of CSE, SJCIT</a:t>
            </a:r>
          </a:p>
        </p:txBody>
      </p:sp>
      <p:sp>
        <p:nvSpPr>
          <p:cNvPr id="2" name="Rectangle 1"/>
          <p:cNvSpPr/>
          <p:nvPr/>
        </p:nvSpPr>
        <p:spPr>
          <a:xfrm>
            <a:off x="545432" y="2035007"/>
            <a:ext cx="11036968" cy="3831818"/>
          </a:xfrm>
          <a:prstGeom prst="rect">
            <a:avLst/>
          </a:prstGeom>
        </p:spPr>
        <p:txBody>
          <a:bodyPr wrap="square">
            <a:spAutoFit/>
          </a:bodyPr>
          <a:lstStyle/>
          <a:p>
            <a:pPr>
              <a:lnSpc>
                <a:spcPct val="150000"/>
              </a:lnSpc>
            </a:pPr>
            <a:r>
              <a:rPr lang="en-US" dirty="0">
                <a:latin typeface="TimesNewRoman,Bold"/>
              </a:rPr>
              <a:t>Parkinson's disease </a:t>
            </a:r>
            <a:r>
              <a:rPr lang="en-US" dirty="0" smtClean="0">
                <a:latin typeface="TimesNewRoman,Bold"/>
              </a:rPr>
              <a:t>attacks elder </a:t>
            </a:r>
            <a:r>
              <a:rPr lang="en-US" dirty="0">
                <a:latin typeface="TimesNewRoman,Bold"/>
              </a:rPr>
              <a:t>population in this world, with one of the main </a:t>
            </a:r>
            <a:r>
              <a:rPr lang="en-US" dirty="0" smtClean="0">
                <a:latin typeface="TimesNewRoman,Bold"/>
              </a:rPr>
              <a:t>symptoms of </a:t>
            </a:r>
            <a:r>
              <a:rPr lang="en-US" dirty="0">
                <a:latin typeface="TimesNewRoman,Bold"/>
              </a:rPr>
              <a:t>this disease being resting tremor. Until now, </a:t>
            </a:r>
            <a:r>
              <a:rPr lang="en-US" dirty="0" smtClean="0">
                <a:latin typeface="TimesNewRoman,Bold"/>
              </a:rPr>
              <a:t>Parkinson's disease </a:t>
            </a:r>
            <a:r>
              <a:rPr lang="en-US" dirty="0">
                <a:latin typeface="TimesNewRoman,Bold"/>
              </a:rPr>
              <a:t>information </a:t>
            </a:r>
            <a:r>
              <a:rPr lang="en-US" dirty="0" smtClean="0">
                <a:latin typeface="TimesNewRoman,Bold"/>
              </a:rPr>
              <a:t> acquisition </a:t>
            </a:r>
            <a:r>
              <a:rPr lang="en-US" dirty="0">
                <a:latin typeface="TimesNewRoman,Bold"/>
              </a:rPr>
              <a:t>can only be done </a:t>
            </a:r>
            <a:r>
              <a:rPr lang="en-US" dirty="0" smtClean="0">
                <a:latin typeface="TimesNewRoman,Bold"/>
              </a:rPr>
              <a:t>through patients</a:t>
            </a:r>
            <a:r>
              <a:rPr lang="en-US" dirty="0">
                <a:latin typeface="TimesNewRoman,Bold"/>
              </a:rPr>
              <a:t>' visits to clinics or hospitals, whereas the aspects of </a:t>
            </a:r>
            <a:r>
              <a:rPr lang="en-US" dirty="0" smtClean="0">
                <a:latin typeface="TimesNewRoman,Bold"/>
              </a:rPr>
              <a:t>the disease </a:t>
            </a:r>
            <a:r>
              <a:rPr lang="en-US" dirty="0">
                <a:latin typeface="TimesNewRoman,Bold"/>
              </a:rPr>
              <a:t>are also shown during in-between those visits. </a:t>
            </a:r>
            <a:endParaRPr lang="en-US" dirty="0" smtClean="0">
              <a:latin typeface="TimesNewRoman,Bold"/>
            </a:endParaRPr>
          </a:p>
          <a:p>
            <a:pPr>
              <a:lnSpc>
                <a:spcPct val="150000"/>
              </a:lnSpc>
            </a:pPr>
            <a:endParaRPr lang="en-US" dirty="0">
              <a:latin typeface="TimesNewRoman,Bold"/>
            </a:endParaRPr>
          </a:p>
          <a:p>
            <a:pPr>
              <a:lnSpc>
                <a:spcPct val="150000"/>
              </a:lnSpc>
            </a:pPr>
            <a:r>
              <a:rPr lang="en-US" dirty="0" smtClean="0">
                <a:latin typeface="TimesNewRoman,Bold"/>
              </a:rPr>
              <a:t>In this project, </a:t>
            </a:r>
            <a:r>
              <a:rPr lang="en-US" dirty="0">
                <a:latin typeface="TimesNewRoman,Bold"/>
              </a:rPr>
              <a:t>we develop an </a:t>
            </a:r>
            <a:r>
              <a:rPr lang="en-US" dirty="0" smtClean="0">
                <a:latin typeface="TimesNewRoman,Bold"/>
              </a:rPr>
              <a:t> electromyography </a:t>
            </a:r>
            <a:r>
              <a:rPr lang="en-US" dirty="0">
                <a:latin typeface="TimesNewRoman,Bold"/>
              </a:rPr>
              <a:t>(EMG) </a:t>
            </a:r>
            <a:r>
              <a:rPr lang="en-US" dirty="0" smtClean="0">
                <a:latin typeface="TimesNewRoman,Bold"/>
              </a:rPr>
              <a:t>based remote-monitoring system in </a:t>
            </a:r>
            <a:r>
              <a:rPr lang="en-US" dirty="0">
                <a:latin typeface="TimesNewRoman,Bold"/>
              </a:rPr>
              <a:t>order for patients are able to be</a:t>
            </a:r>
          </a:p>
          <a:p>
            <a:pPr>
              <a:lnSpc>
                <a:spcPct val="150000"/>
              </a:lnSpc>
            </a:pPr>
            <a:r>
              <a:rPr lang="en-US" dirty="0">
                <a:latin typeface="TimesNewRoman,Bold"/>
              </a:rPr>
              <a:t>checked more frequently and the results are in </a:t>
            </a:r>
            <a:r>
              <a:rPr lang="en-US" dirty="0" smtClean="0">
                <a:latin typeface="TimesNewRoman,Bold"/>
              </a:rPr>
              <a:t>always-renewed information</a:t>
            </a:r>
            <a:r>
              <a:rPr lang="en-US" dirty="0">
                <a:latin typeface="TimesNewRoman,Bold"/>
              </a:rPr>
              <a:t>. This monitoring system utilizes </a:t>
            </a:r>
            <a:r>
              <a:rPr lang="en-US" dirty="0" err="1">
                <a:latin typeface="TimesNewRoman,Bold"/>
              </a:rPr>
              <a:t>NodeMCU</a:t>
            </a:r>
            <a:r>
              <a:rPr lang="en-US" dirty="0">
                <a:latin typeface="TimesNewRoman,Bold"/>
              </a:rPr>
              <a:t> as </a:t>
            </a:r>
            <a:r>
              <a:rPr lang="en-US" dirty="0" smtClean="0">
                <a:latin typeface="TimesNewRoman,Bold"/>
              </a:rPr>
              <a:t>the compiler </a:t>
            </a:r>
            <a:r>
              <a:rPr lang="en-US" dirty="0">
                <a:latin typeface="TimesNewRoman,Bold"/>
              </a:rPr>
              <a:t>component and ESP8266 </a:t>
            </a:r>
            <a:r>
              <a:rPr lang="en-US" dirty="0" err="1">
                <a:latin typeface="TimesNewRoman,Bold"/>
              </a:rPr>
              <a:t>WiFi</a:t>
            </a:r>
            <a:r>
              <a:rPr lang="en-US" dirty="0">
                <a:latin typeface="TimesNewRoman,Bold"/>
              </a:rPr>
              <a:t> module and </a:t>
            </a:r>
            <a:r>
              <a:rPr lang="en-US" dirty="0" smtClean="0">
                <a:latin typeface="TimesNewRoman,Bold"/>
              </a:rPr>
              <a:t>web server</a:t>
            </a:r>
            <a:r>
              <a:rPr lang="en-US" dirty="0">
                <a:latin typeface="TimesNewRoman,Bold"/>
              </a:rPr>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624013" y="274638"/>
            <a:ext cx="7472362" cy="1143000"/>
          </a:xfrm>
        </p:spPr>
        <p:txBody>
          <a:bodyPr/>
          <a:lstStyle/>
          <a:p>
            <a:pPr eaLnBrk="1" hangingPunct="1"/>
            <a:r>
              <a:rPr lang="en-US" sz="3200" b="1" smtClean="0">
                <a:latin typeface="Times New Roman" pitchFamily="18" charset="0"/>
                <a:cs typeface="Times New Roman" pitchFamily="18" charset="0"/>
              </a:rPr>
              <a:t>            INTRODUCTION</a:t>
            </a:r>
          </a:p>
        </p:txBody>
      </p:sp>
      <p:sp>
        <p:nvSpPr>
          <p:cNvPr id="5" name="Slide Number Placeholder 4"/>
          <p:cNvSpPr>
            <a:spLocks noGrp="1"/>
          </p:cNvSpPr>
          <p:nvPr>
            <p:ph type="sldNum" sz="quarter" idx="12"/>
          </p:nvPr>
        </p:nvSpPr>
        <p:spPr/>
        <p:txBody>
          <a:bodyPr/>
          <a:lstStyle/>
          <a:p>
            <a:pPr>
              <a:defRPr/>
            </a:pPr>
            <a:fld id="{7C2F7E0E-0530-4147-860D-B7134606320A}" type="slidenum">
              <a:rPr lang="en-US"/>
              <a:pPr>
                <a:defRPr/>
              </a:pPr>
              <a:t>4</a:t>
            </a:fld>
            <a:endParaRPr lang="en-US"/>
          </a:p>
        </p:txBody>
      </p:sp>
      <p:sp>
        <p:nvSpPr>
          <p:cNvPr id="6" name="Footer Placeholder 3"/>
          <p:cNvSpPr>
            <a:spLocks noGrp="1"/>
          </p:cNvSpPr>
          <p:nvPr>
            <p:ph type="ftr" sz="quarter" idx="11"/>
          </p:nvPr>
        </p:nvSpPr>
        <p:spPr/>
        <p:txBody>
          <a:bodyPr/>
          <a:lstStyle/>
          <a:p>
            <a:pPr>
              <a:defRPr/>
            </a:pPr>
            <a:r>
              <a:rPr lang="en-US" b="1" dirty="0">
                <a:latin typeface="Times New Roman" pitchFamily="18" charset="0"/>
                <a:cs typeface="Times New Roman" pitchFamily="18" charset="0"/>
              </a:rPr>
              <a:t>Dept. of CSE, SJCIT</a:t>
            </a:r>
          </a:p>
        </p:txBody>
      </p:sp>
      <p:sp>
        <p:nvSpPr>
          <p:cNvPr id="4" name="Rectangle 3"/>
          <p:cNvSpPr/>
          <p:nvPr/>
        </p:nvSpPr>
        <p:spPr>
          <a:xfrm>
            <a:off x="256674" y="1203158"/>
            <a:ext cx="11823031" cy="565821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ea typeface="Calibri" panose="020F0502020204030204" pitchFamily="34" charset="0"/>
              </a:rPr>
              <a:t>NEUROLOGICAL disorders, together with Parkinson’s malady (PD), Alzheimer’s, and brain disorder, deeply have an effect on the lives of patients and their families. </a:t>
            </a:r>
            <a:endParaRPr lang="en-US" dirty="0" smtClean="0">
              <a:latin typeface="Times New Roman" panose="02020603050405020304" pitchFamily="18" charset="0"/>
              <a:ea typeface="Calibri" panose="020F0502020204030204" pitchFamily="34" charset="0"/>
            </a:endParaRPr>
          </a:p>
          <a:p>
            <a:pPr marL="285750" indent="-285750">
              <a:lnSpc>
                <a:spcPct val="150000"/>
              </a:lnSpc>
              <a:buFont typeface="Arial" panose="020B0604020202020204" pitchFamily="34" charset="0"/>
              <a:buChar char="•"/>
            </a:pPr>
            <a:r>
              <a:rPr lang="en-US" dirty="0" smtClean="0">
                <a:latin typeface="Times New Roman" panose="02020603050405020304" pitchFamily="18" charset="0"/>
                <a:ea typeface="Calibri" panose="020F0502020204030204" pitchFamily="34" charset="0"/>
              </a:rPr>
              <a:t>PD </a:t>
            </a:r>
            <a:r>
              <a:rPr lang="en-US" dirty="0">
                <a:latin typeface="Times New Roman" panose="02020603050405020304" pitchFamily="18" charset="0"/>
                <a:ea typeface="Calibri" panose="020F0502020204030204" pitchFamily="34" charset="0"/>
              </a:rPr>
              <a:t>affects over one thousand people in North America alone. Moreover, associate degree aging population suggests that this range is predicted to rise as studies counsel chop-chop increasing prevalence rates when the age of sixty . In addition to exaggerated social isolation, the monetary burden of metallic element is important and is calculable to rise within the future currently, there's no cure, though medication is obtainable providing vital alleviation of symptoms, particularly at the first stages of the malady </a:t>
            </a:r>
            <a:r>
              <a:rPr lang="en-US" dirty="0" smtClean="0">
                <a:latin typeface="Times New Roman" panose="02020603050405020304" pitchFamily="18" charset="0"/>
                <a:ea typeface="Calibri" panose="020F0502020204030204" pitchFamily="34" charset="0"/>
              </a:rPr>
              <a:t>.</a:t>
            </a:r>
          </a:p>
          <a:p>
            <a:pPr marL="285750" indent="-285750">
              <a:lnSpc>
                <a:spcPct val="150000"/>
              </a:lnSpc>
              <a:buFont typeface="Arial" panose="020B0604020202020204" pitchFamily="34" charset="0"/>
              <a:buChar char="•"/>
            </a:pPr>
            <a:r>
              <a:rPr lang="en-US" dirty="0" smtClean="0">
                <a:latin typeface="Times New Roman" panose="02020603050405020304" pitchFamily="18" charset="0"/>
                <a:ea typeface="Calibri" panose="020F0502020204030204" pitchFamily="34" charset="0"/>
              </a:rPr>
              <a:t>Most </a:t>
            </a:r>
            <a:r>
              <a:rPr lang="en-US" dirty="0">
                <a:latin typeface="Times New Roman" panose="02020603050405020304" pitchFamily="18" charset="0"/>
                <a:ea typeface="Calibri" panose="020F0502020204030204" pitchFamily="34" charset="0"/>
              </a:rPr>
              <a:t>people with Parkinson’s (PWP) malady can thus be well obsessed on clinical intervention. Parkinson could be a disorder and happens owing to lack of dopamine neurons. These dopamine neurons manage all body movements. Parkinson patients have issue in doing all daily routine activities, and even have disturbed vocal fold movements. </a:t>
            </a:r>
            <a:endParaRPr lang="en-US" dirty="0" smtClean="0">
              <a:latin typeface="Times New Roman" panose="02020603050405020304" pitchFamily="18" charset="0"/>
              <a:ea typeface="Calibri" panose="020F0502020204030204" pitchFamily="34" charset="0"/>
            </a:endParaRPr>
          </a:p>
          <a:p>
            <a:pPr marL="285750" indent="-285750">
              <a:lnSpc>
                <a:spcPct val="150000"/>
              </a:lnSpc>
              <a:buFont typeface="Arial" panose="020B0604020202020204" pitchFamily="34" charset="0"/>
              <a:buChar char="•"/>
            </a:pPr>
            <a:r>
              <a:rPr lang="en-US" dirty="0" smtClean="0">
                <a:latin typeface="Times New Roman" panose="02020603050405020304" pitchFamily="18" charset="0"/>
                <a:ea typeface="Calibri" panose="020F0502020204030204" pitchFamily="34" charset="0"/>
              </a:rPr>
              <a:t>Victimization </a:t>
            </a:r>
            <a:r>
              <a:rPr lang="en-US" dirty="0">
                <a:latin typeface="Times New Roman" panose="02020603050405020304" pitchFamily="18" charset="0"/>
                <a:ea typeface="Calibri" panose="020F0502020204030204" pitchFamily="34" charset="0"/>
              </a:rPr>
              <a:t>voice analysis malady is diagnosed remotely at an early stage with a lot of reliability and economic way. Diagnosis of Parkinson malady is extremely tough and no diagnostic science laboratory tests are accessible. Medical specialty tests and brain scans are done to diagnose it.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630363" y="377825"/>
            <a:ext cx="8910637" cy="1281113"/>
          </a:xfrm>
        </p:spPr>
        <p:txBody>
          <a:bodyPr/>
          <a:lstStyle/>
          <a:p>
            <a:pPr eaLnBrk="1" hangingPunct="1"/>
            <a:r>
              <a:rPr lang="en-US" sz="3200" b="1" smtClean="0">
                <a:latin typeface="Times New Roman" pitchFamily="18" charset="0"/>
                <a:cs typeface="Times New Roman" pitchFamily="18" charset="0"/>
              </a:rPr>
              <a:t>LITERATURE SURVEY</a:t>
            </a:r>
          </a:p>
        </p:txBody>
      </p:sp>
      <p:sp>
        <p:nvSpPr>
          <p:cNvPr id="5" name="Slide Number Placeholder 4"/>
          <p:cNvSpPr>
            <a:spLocks noGrp="1"/>
          </p:cNvSpPr>
          <p:nvPr>
            <p:ph type="sldNum" sz="quarter" idx="12"/>
          </p:nvPr>
        </p:nvSpPr>
        <p:spPr/>
        <p:txBody>
          <a:bodyPr/>
          <a:lstStyle/>
          <a:p>
            <a:pPr>
              <a:defRPr/>
            </a:pPr>
            <a:fld id="{BA154A63-1081-40A5-84B2-54B61F186320}" type="slidenum">
              <a:rPr lang="en-US"/>
              <a:pPr>
                <a:defRPr/>
              </a:pPr>
              <a:t>5</a:t>
            </a:fld>
            <a:endParaRPr lang="en-US"/>
          </a:p>
        </p:txBody>
      </p:sp>
      <p:sp>
        <p:nvSpPr>
          <p:cNvPr id="6148" name="Content Placeholder 5"/>
          <p:cNvSpPr>
            <a:spLocks noGrp="1"/>
          </p:cNvSpPr>
          <p:nvPr>
            <p:ph idx="1"/>
          </p:nvPr>
        </p:nvSpPr>
        <p:spPr/>
        <p:txBody>
          <a:bodyPr/>
          <a:lstStyle/>
          <a:p>
            <a:pPr eaLnBrk="1" hangingPunct="1"/>
            <a:endParaRPr lang="en-US" smtClean="0"/>
          </a:p>
        </p:txBody>
      </p:sp>
      <p:sp>
        <p:nvSpPr>
          <p:cNvPr id="7" name="Footer Placeholder 3"/>
          <p:cNvSpPr>
            <a:spLocks noGrp="1"/>
          </p:cNvSpPr>
          <p:nvPr>
            <p:ph type="ftr" sz="quarter" idx="11"/>
          </p:nvPr>
        </p:nvSpPr>
        <p:spPr/>
        <p:txBody>
          <a:bodyPr/>
          <a:lstStyle/>
          <a:p>
            <a:pPr>
              <a:defRPr/>
            </a:pPr>
            <a:r>
              <a:rPr lang="en-US" b="1" dirty="0">
                <a:latin typeface="Times New Roman" pitchFamily="18" charset="0"/>
                <a:cs typeface="Times New Roman" pitchFamily="18" charset="0"/>
              </a:rPr>
              <a:t>Dept. of CSE, SJCIT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b="1" smtClean="0">
                <a:latin typeface="Times New Roman" pitchFamily="18" charset="0"/>
                <a:cs typeface="Times New Roman" pitchFamily="18" charset="0"/>
              </a:rPr>
              <a:t>PROBLEM IDENTIFICATION &amp; DEFINITION</a:t>
            </a:r>
          </a:p>
        </p:txBody>
      </p:sp>
      <p:sp>
        <p:nvSpPr>
          <p:cNvPr id="4" name="Footer Placeholder 3"/>
          <p:cNvSpPr>
            <a:spLocks noGrp="1"/>
          </p:cNvSpPr>
          <p:nvPr>
            <p:ph type="ftr" sz="quarter" idx="11"/>
          </p:nvPr>
        </p:nvSpPr>
        <p:spPr/>
        <p:txBody>
          <a:bodyPr/>
          <a:lstStyle/>
          <a:p>
            <a:pPr>
              <a:defRPr/>
            </a:pPr>
            <a:r>
              <a:rPr lang="en-US"/>
              <a:t>Dept. of CSE, SJCIT</a:t>
            </a:r>
          </a:p>
        </p:txBody>
      </p:sp>
      <p:sp>
        <p:nvSpPr>
          <p:cNvPr id="5" name="Slide Number Placeholder 4"/>
          <p:cNvSpPr>
            <a:spLocks noGrp="1"/>
          </p:cNvSpPr>
          <p:nvPr>
            <p:ph type="sldNum" sz="quarter" idx="12"/>
          </p:nvPr>
        </p:nvSpPr>
        <p:spPr/>
        <p:txBody>
          <a:bodyPr/>
          <a:lstStyle/>
          <a:p>
            <a:pPr>
              <a:defRPr/>
            </a:pPr>
            <a:fld id="{F7EDBEC5-1BD0-4289-A0D0-85ADAA8AC8DD}" type="slidenum">
              <a:rPr lang="en-US"/>
              <a:pPr>
                <a:defRPr/>
              </a:pPr>
              <a:t>6</a:t>
            </a:fld>
            <a:endParaRPr lang="en-US"/>
          </a:p>
        </p:txBody>
      </p:sp>
      <p:sp>
        <p:nvSpPr>
          <p:cNvPr id="2" name="Rectangle 1"/>
          <p:cNvSpPr/>
          <p:nvPr/>
        </p:nvSpPr>
        <p:spPr>
          <a:xfrm>
            <a:off x="609600" y="2020360"/>
            <a:ext cx="6625389" cy="2585323"/>
          </a:xfrm>
          <a:prstGeom prst="rect">
            <a:avLst/>
          </a:prstGeom>
        </p:spPr>
        <p:txBody>
          <a:bodyPr wrap="square">
            <a:spAutoFit/>
          </a:bodyPr>
          <a:lstStyle/>
          <a:p>
            <a:pPr marL="0" marR="0" algn="just">
              <a:lnSpc>
                <a:spcPct val="150000"/>
              </a:lnSpc>
              <a:spcBef>
                <a:spcPts val="0"/>
              </a:spcBef>
              <a:spcAft>
                <a:spcPts val="0"/>
              </a:spcAft>
            </a:pPr>
            <a:r>
              <a:rPr lang="en-US" dirty="0">
                <a:latin typeface="TimesNewRoman,Bold"/>
                <a:ea typeface="Calibri" panose="020F0502020204030204" pitchFamily="34" charset="0"/>
                <a:cs typeface="TimesNewRoman,Bold"/>
              </a:rPr>
              <a:t>Parkinson's disease attacking 1 percent of the elder population in this world, with one of the main symptoms of this disease being resting tremor. Until now, Parkinson's disease information acquisition can only be done through patients' visits to clinics or hospitals, whereas the aspects of the disease are also shown during in-between those visits.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989" y="1806658"/>
            <a:ext cx="4381717" cy="473225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3200" b="1" smtClean="0">
                <a:latin typeface="Times New Roman" pitchFamily="18" charset="0"/>
                <a:cs typeface="Times New Roman" pitchFamily="18" charset="0"/>
              </a:rPr>
              <a:t>SIGNIFICANCE &amp; RELEVANCE OF WORK</a:t>
            </a:r>
          </a:p>
        </p:txBody>
      </p:sp>
      <p:sp>
        <p:nvSpPr>
          <p:cNvPr id="8195" name="Content Placeholder 2"/>
          <p:cNvSpPr>
            <a:spLocks noGrp="1"/>
          </p:cNvSpPr>
          <p:nvPr>
            <p:ph idx="1"/>
          </p:nvPr>
        </p:nvSpPr>
        <p:spPr>
          <a:xfrm>
            <a:off x="609600" y="1600200"/>
            <a:ext cx="10972800" cy="4511842"/>
          </a:xfrm>
        </p:spPr>
        <p:txBody>
          <a:bodyPr/>
          <a:lstStyle/>
          <a:p>
            <a:pPr marL="0" indent="0" algn="just">
              <a:lnSpc>
                <a:spcPct val="150000"/>
              </a:lnSpc>
              <a:buNone/>
            </a:pPr>
            <a:r>
              <a:rPr lang="en-US" sz="2000" dirty="0"/>
              <a:t>Prior to this research, there were also several </a:t>
            </a:r>
            <a:r>
              <a:rPr lang="en-US" sz="2000" dirty="0" smtClean="0"/>
              <a:t>notable researches </a:t>
            </a:r>
            <a:r>
              <a:rPr lang="en-US" sz="2000" dirty="0"/>
              <a:t>regarding the use of home monitoring and </a:t>
            </a:r>
            <a:r>
              <a:rPr lang="en-US" sz="2000" dirty="0" smtClean="0"/>
              <a:t>remote monitoring </a:t>
            </a:r>
            <a:r>
              <a:rPr lang="en-US" sz="2000" dirty="0"/>
              <a:t>methods and devices for Parkinson’s </a:t>
            </a:r>
            <a:r>
              <a:rPr lang="en-US" sz="2000" dirty="0" smtClean="0"/>
              <a:t>disease patients</a:t>
            </a:r>
            <a:r>
              <a:rPr lang="en-US" sz="2000" dirty="0"/>
              <a:t>. The first publication was about a </a:t>
            </a:r>
            <a:r>
              <a:rPr lang="en-US" sz="2000" dirty="0" smtClean="0"/>
              <a:t>computer-based exercise </a:t>
            </a:r>
            <a:r>
              <a:rPr lang="en-US" sz="2000" dirty="0"/>
              <a:t>to support Parkinson’s disease diagnosis and it </a:t>
            </a:r>
            <a:r>
              <a:rPr lang="en-US" sz="2000" dirty="0" smtClean="0"/>
              <a:t>was first </a:t>
            </a:r>
            <a:r>
              <a:rPr lang="en-US" sz="2000" dirty="0"/>
              <a:t>published in 2002 [5]. Hereafter, in 2008, a </a:t>
            </a:r>
            <a:r>
              <a:rPr lang="en-US" sz="2000" dirty="0" smtClean="0"/>
              <a:t>pedometer based wearable </a:t>
            </a:r>
            <a:r>
              <a:rPr lang="en-US" sz="2000" dirty="0"/>
              <a:t>step counter was designed using a </a:t>
            </a:r>
            <a:r>
              <a:rPr lang="en-US" sz="2000" dirty="0" smtClean="0"/>
              <a:t>force sensing resistor</a:t>
            </a:r>
            <a:r>
              <a:rPr lang="en-US" sz="2000" dirty="0"/>
              <a:t>, aiming to record expansion activity of </a:t>
            </a:r>
            <a:r>
              <a:rPr lang="en-US" sz="2000" dirty="0" smtClean="0"/>
              <a:t>the gastrocnemius </a:t>
            </a:r>
            <a:r>
              <a:rPr lang="en-US" sz="2000" dirty="0"/>
              <a:t>muscle—outermost muscle of shank—to </a:t>
            </a:r>
            <a:r>
              <a:rPr lang="en-US" sz="2000" dirty="0" smtClean="0"/>
              <a:t>see the </a:t>
            </a:r>
            <a:r>
              <a:rPr lang="en-US" sz="2000" dirty="0"/>
              <a:t>characteristics of foot movement and to count the </a:t>
            </a:r>
            <a:r>
              <a:rPr lang="en-US" sz="2000" dirty="0" smtClean="0"/>
              <a:t>number of </a:t>
            </a:r>
            <a:r>
              <a:rPr lang="en-US" sz="2000" dirty="0"/>
              <a:t>steps a Parkinson’s disease patient can make during </a:t>
            </a:r>
            <a:r>
              <a:rPr lang="en-US" sz="2000" dirty="0" smtClean="0"/>
              <a:t>a certain </a:t>
            </a:r>
            <a:r>
              <a:rPr lang="en-US" sz="2000" dirty="0"/>
              <a:t>period of time [6]. This research was then followed </a:t>
            </a:r>
            <a:r>
              <a:rPr lang="en-US" sz="2000" dirty="0" smtClean="0"/>
              <a:t>in 2009 </a:t>
            </a:r>
            <a:r>
              <a:rPr lang="en-US" sz="2000" dirty="0"/>
              <a:t>by a design of a tri-axial accelerometer-based </a:t>
            </a:r>
            <a:r>
              <a:rPr lang="en-US" sz="2000" dirty="0" smtClean="0"/>
              <a:t>gait sensor </a:t>
            </a:r>
            <a:r>
              <a:rPr lang="en-US" sz="2000" dirty="0"/>
              <a:t>to measure accelerations carried out from walking </a:t>
            </a:r>
            <a:r>
              <a:rPr lang="en-US" sz="2000" dirty="0" smtClean="0"/>
              <a:t>by several </a:t>
            </a:r>
            <a:r>
              <a:rPr lang="en-US" sz="2000" dirty="0"/>
              <a:t>Parkinson's disease patients and people in </a:t>
            </a:r>
            <a:r>
              <a:rPr lang="en-US" sz="2000" dirty="0" smtClean="0"/>
              <a:t>good health </a:t>
            </a:r>
            <a:r>
              <a:rPr lang="en-US" sz="2000" dirty="0"/>
              <a:t>condition as the subject of research</a:t>
            </a:r>
            <a:endParaRPr lang="en-US" sz="2000" dirty="0"/>
          </a:p>
        </p:txBody>
      </p:sp>
      <p:sp>
        <p:nvSpPr>
          <p:cNvPr id="4" name="Footer Placeholder 3"/>
          <p:cNvSpPr>
            <a:spLocks noGrp="1"/>
          </p:cNvSpPr>
          <p:nvPr>
            <p:ph type="ftr" sz="quarter" idx="11"/>
          </p:nvPr>
        </p:nvSpPr>
        <p:spPr/>
        <p:txBody>
          <a:bodyPr/>
          <a:lstStyle/>
          <a:p>
            <a:pPr>
              <a:defRPr/>
            </a:pPr>
            <a:r>
              <a:rPr lang="en-US"/>
              <a:t>Dept. of CSE, SJCIT</a:t>
            </a:r>
          </a:p>
        </p:txBody>
      </p:sp>
      <p:sp>
        <p:nvSpPr>
          <p:cNvPr id="5" name="Slide Number Placeholder 4"/>
          <p:cNvSpPr>
            <a:spLocks noGrp="1"/>
          </p:cNvSpPr>
          <p:nvPr>
            <p:ph type="sldNum" sz="quarter" idx="12"/>
          </p:nvPr>
        </p:nvSpPr>
        <p:spPr/>
        <p:txBody>
          <a:bodyPr/>
          <a:lstStyle/>
          <a:p>
            <a:pPr>
              <a:defRPr/>
            </a:pPr>
            <a:fld id="{18AE424B-9980-4653-B1C1-7EB6AB2FB086}" type="slidenum">
              <a:rPr lang="en-US"/>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z="3200" b="1" smtClean="0">
                <a:latin typeface="Times New Roman" pitchFamily="18" charset="0"/>
                <a:cs typeface="Times New Roman" pitchFamily="18" charset="0"/>
              </a:rPr>
              <a:t>OBJECTIVES &amp; METHODOLOGY</a:t>
            </a:r>
          </a:p>
        </p:txBody>
      </p:sp>
      <p:sp>
        <p:nvSpPr>
          <p:cNvPr id="4" name="Footer Placeholder 3"/>
          <p:cNvSpPr>
            <a:spLocks noGrp="1"/>
          </p:cNvSpPr>
          <p:nvPr>
            <p:ph type="ftr" sz="quarter" idx="11"/>
          </p:nvPr>
        </p:nvSpPr>
        <p:spPr/>
        <p:txBody>
          <a:bodyPr/>
          <a:lstStyle/>
          <a:p>
            <a:pPr>
              <a:defRPr/>
            </a:pPr>
            <a:r>
              <a:rPr lang="en-US"/>
              <a:t>Dept. of CSE, SJCIT</a:t>
            </a:r>
          </a:p>
        </p:txBody>
      </p:sp>
      <p:sp>
        <p:nvSpPr>
          <p:cNvPr id="5" name="Slide Number Placeholder 4"/>
          <p:cNvSpPr>
            <a:spLocks noGrp="1"/>
          </p:cNvSpPr>
          <p:nvPr>
            <p:ph type="sldNum" sz="quarter" idx="12"/>
          </p:nvPr>
        </p:nvSpPr>
        <p:spPr/>
        <p:txBody>
          <a:bodyPr/>
          <a:lstStyle/>
          <a:p>
            <a:pPr>
              <a:defRPr/>
            </a:pPr>
            <a:fld id="{B21ABA94-4E5E-44A2-AB02-054134BB480C}" type="slidenum">
              <a:rPr lang="en-US"/>
              <a:pPr>
                <a:defRPr/>
              </a:pPr>
              <a:t>8</a:t>
            </a:fld>
            <a:endParaRPr lang="en-US"/>
          </a:p>
        </p:txBody>
      </p:sp>
      <p:sp>
        <p:nvSpPr>
          <p:cNvPr id="2" name="Rectangle 1"/>
          <p:cNvSpPr>
            <a:spLocks noChangeArrowheads="1"/>
          </p:cNvSpPr>
          <p:nvPr/>
        </p:nvSpPr>
        <p:spPr bwMode="auto">
          <a:xfrm>
            <a:off x="4903470" y="2986496"/>
            <a:ext cx="1609725" cy="211455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Nodemcu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4903470" y="2035584"/>
            <a:ext cx="1609725" cy="6191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Power supply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188970" y="2691221"/>
            <a:ext cx="990600" cy="6191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EMG sensor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188970" y="3670709"/>
            <a:ext cx="990600" cy="6191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Button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7322820" y="2908709"/>
            <a:ext cx="990600" cy="6191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Wi-Fi</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7322820" y="3756434"/>
            <a:ext cx="990600" cy="6191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Buzzer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7322820" y="4593046"/>
            <a:ext cx="990600" cy="6191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LCD Display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13" name="Straight Arrow Connector 12"/>
          <p:cNvCxnSpPr/>
          <p:nvPr/>
        </p:nvCxnSpPr>
        <p:spPr>
          <a:xfrm>
            <a:off x="5646420" y="2654709"/>
            <a:ext cx="0" cy="361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4165600" y="3122386"/>
            <a:ext cx="7239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4165600" y="3998686"/>
            <a:ext cx="7239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6513195" y="3310346"/>
            <a:ext cx="80962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 name="Elbow Connector 16"/>
          <p:cNvCxnSpPr/>
          <p:nvPr/>
        </p:nvCxnSpPr>
        <p:spPr>
          <a:xfrm>
            <a:off x="6527165" y="3711984"/>
            <a:ext cx="809625" cy="4381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8" name="Elbow Connector 17"/>
          <p:cNvCxnSpPr/>
          <p:nvPr/>
        </p:nvCxnSpPr>
        <p:spPr>
          <a:xfrm>
            <a:off x="6527164" y="4606380"/>
            <a:ext cx="809625" cy="3238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4"/>
          <p:cNvSpPr>
            <a:spLocks noChangeArrowheads="1"/>
          </p:cNvSpPr>
          <p:nvPr/>
        </p:nvSpPr>
        <p:spPr bwMode="auto">
          <a:xfrm>
            <a:off x="3017520" y="121484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z="3200" b="1" smtClean="0">
                <a:latin typeface="Times New Roman" pitchFamily="18" charset="0"/>
                <a:cs typeface="Times New Roman" pitchFamily="18" charset="0"/>
              </a:rPr>
              <a:t>OBJECTIVES &amp; METHODOLOGY</a:t>
            </a:r>
          </a:p>
        </p:txBody>
      </p:sp>
      <p:sp>
        <p:nvSpPr>
          <p:cNvPr id="4" name="Footer Placeholder 3"/>
          <p:cNvSpPr>
            <a:spLocks noGrp="1"/>
          </p:cNvSpPr>
          <p:nvPr>
            <p:ph type="ftr" sz="quarter" idx="11"/>
          </p:nvPr>
        </p:nvSpPr>
        <p:spPr/>
        <p:txBody>
          <a:bodyPr/>
          <a:lstStyle/>
          <a:p>
            <a:pPr>
              <a:defRPr/>
            </a:pPr>
            <a:r>
              <a:rPr lang="en-US"/>
              <a:t>Dept. of CSE, SJCIT</a:t>
            </a:r>
          </a:p>
        </p:txBody>
      </p:sp>
      <p:sp>
        <p:nvSpPr>
          <p:cNvPr id="5" name="Slide Number Placeholder 4"/>
          <p:cNvSpPr>
            <a:spLocks noGrp="1"/>
          </p:cNvSpPr>
          <p:nvPr>
            <p:ph type="sldNum" sz="quarter" idx="12"/>
          </p:nvPr>
        </p:nvSpPr>
        <p:spPr/>
        <p:txBody>
          <a:bodyPr/>
          <a:lstStyle/>
          <a:p>
            <a:pPr>
              <a:defRPr/>
            </a:pPr>
            <a:fld id="{B21ABA94-4E5E-44A2-AB02-054134BB480C}" type="slidenum">
              <a:rPr lang="en-US"/>
              <a:pPr>
                <a:defRPr/>
              </a:pPr>
              <a:t>9</a:t>
            </a:fld>
            <a:endParaRPr lang="en-US"/>
          </a:p>
        </p:txBody>
      </p:sp>
      <p:sp>
        <p:nvSpPr>
          <p:cNvPr id="24" name="Rectangle 23"/>
          <p:cNvSpPr/>
          <p:nvPr/>
        </p:nvSpPr>
        <p:spPr>
          <a:xfrm>
            <a:off x="609600" y="1979112"/>
            <a:ext cx="11325726" cy="3831818"/>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To develop a simple, painless and reliable method to detect Parkinson’s disease at an early stage is very important to patients, doctors.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Doctors want to help patients early, and scientists want to select patients for their research who will help in prescribing of better drugs through notifications.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To detect electrical activity of hand muscles during hand activity will help in early detection of this disease.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 study evaluated whether changes in the electromyography (EMG) pattern during rapid point-to-point movements in individuals diagnosed with PD.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tabLst>
                <a:tab pos="3952875"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User can set time table of medicine by himself able to be trusted for patients &amp; old age people. Comfortable for old age people and provide healthy life for patients who are to regularly take medicines.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2382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TotalTime>
  <Words>926</Words>
  <Application>Microsoft Office PowerPoint</Application>
  <PresentationFormat>Widescreen</PresentationFormat>
  <Paragraphs>135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Symbol</vt:lpstr>
      <vt:lpstr>Times New Roman</vt:lpstr>
      <vt:lpstr>TimesNewRoman,Bold</vt:lpstr>
      <vt:lpstr>Office Theme</vt:lpstr>
      <vt:lpstr>          S J C INSTITUTE OF TECHNOLOGY         DEPARTMENT OF COMPUTER SCIENCE AND ENGINEERING</vt:lpstr>
      <vt:lpstr>CONTENTS</vt:lpstr>
      <vt:lpstr>                             ABSTRACT</vt:lpstr>
      <vt:lpstr>            INTRODUCTION</vt:lpstr>
      <vt:lpstr>LITERATURE SURVEY</vt:lpstr>
      <vt:lpstr>PROBLEM IDENTIFICATION &amp; DEFINITION</vt:lpstr>
      <vt:lpstr>SIGNIFICANCE &amp; RELEVANCE OF WORK</vt:lpstr>
      <vt:lpstr>OBJECTIVES &amp; METHODOLOGY</vt:lpstr>
      <vt:lpstr>OBJECTIVES &amp; METHODOLOGY</vt:lpstr>
      <vt:lpstr>PLAN OF EXECUTION</vt:lpstr>
      <vt:lpstr>SRS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Lakshmi</cp:lastModifiedBy>
  <cp:revision>57</cp:revision>
  <dcterms:created xsi:type="dcterms:W3CDTF">2018-02-20T14:40:21Z</dcterms:created>
  <dcterms:modified xsi:type="dcterms:W3CDTF">2021-01-02T10:52:28Z</dcterms:modified>
</cp:coreProperties>
</file>