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3.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35" r:id="rId1"/>
    <p:sldMasterId id="2147484273" r:id="rId2"/>
    <p:sldMasterId id="2147484286" r:id="rId3"/>
    <p:sldMasterId id="2147484328" r:id="rId4"/>
  </p:sldMasterIdLst>
  <p:notesMasterIdLst>
    <p:notesMasterId r:id="rId16"/>
  </p:notesMasterIdLst>
  <p:sldIdLst>
    <p:sldId id="256" r:id="rId5"/>
    <p:sldId id="257" r:id="rId6"/>
    <p:sldId id="274" r:id="rId7"/>
    <p:sldId id="276" r:id="rId8"/>
    <p:sldId id="278" r:id="rId9"/>
    <p:sldId id="277" r:id="rId10"/>
    <p:sldId id="279" r:id="rId11"/>
    <p:sldId id="280" r:id="rId12"/>
    <p:sldId id="281" r:id="rId13"/>
    <p:sldId id="270" r:id="rId14"/>
    <p:sldId id="28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2C35"/>
    <a:srgbClr val="24CEDA"/>
    <a:srgbClr val="EEEEEF"/>
    <a:srgbClr val="000000"/>
    <a:srgbClr val="EBEF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81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C9AFDB-124F-45F7-83B5-87C54FEAFCC8}" type="doc">
      <dgm:prSet loTypeId="urn:microsoft.com/office/officeart/2005/8/layout/process5" loCatId="process" qsTypeId="urn:microsoft.com/office/officeart/2005/8/quickstyle/simple1" qsCatId="simple" csTypeId="urn:microsoft.com/office/officeart/2005/8/colors/colorful1" csCatId="colorful" phldr="1"/>
      <dgm:spPr/>
      <dgm:t>
        <a:bodyPr/>
        <a:lstStyle/>
        <a:p>
          <a:endParaRPr lang="en-GB"/>
        </a:p>
      </dgm:t>
    </dgm:pt>
    <dgm:pt modelId="{282488CD-E159-49B9-A52D-E7D8DCB5D45F}">
      <dgm:prSet phldrT="[Text]"/>
      <dgm:spPr/>
      <dgm:t>
        <a:bodyPr/>
        <a:lstStyle/>
        <a:p>
          <a:r>
            <a:rPr lang="en-GB" dirty="0">
              <a:solidFill>
                <a:schemeClr val="tx1"/>
              </a:solidFill>
            </a:rPr>
            <a:t>Initialize Parameters</a:t>
          </a:r>
        </a:p>
      </dgm:t>
    </dgm:pt>
    <dgm:pt modelId="{361B8B2D-B172-4641-8E73-3508F37E51A0}" type="parTrans" cxnId="{785A2457-F4BD-455A-9315-B254E2346B3A}">
      <dgm:prSet/>
      <dgm:spPr/>
      <dgm:t>
        <a:bodyPr/>
        <a:lstStyle/>
        <a:p>
          <a:endParaRPr lang="en-GB">
            <a:solidFill>
              <a:schemeClr val="tx1"/>
            </a:solidFill>
          </a:endParaRPr>
        </a:p>
      </dgm:t>
    </dgm:pt>
    <dgm:pt modelId="{819FE783-0C19-470E-8C91-7C6BA549F8DB}" type="sibTrans" cxnId="{785A2457-F4BD-455A-9315-B254E2346B3A}">
      <dgm:prSet/>
      <dgm:spPr/>
      <dgm:t>
        <a:bodyPr/>
        <a:lstStyle/>
        <a:p>
          <a:endParaRPr lang="en-GB">
            <a:solidFill>
              <a:schemeClr val="tx1"/>
            </a:solidFill>
          </a:endParaRPr>
        </a:p>
      </dgm:t>
    </dgm:pt>
    <dgm:pt modelId="{C02131A3-1FD9-4746-9632-B62A917E300F}">
      <dgm:prSet phldrT="[Text]"/>
      <dgm:spPr/>
      <dgm:t>
        <a:bodyPr/>
        <a:lstStyle/>
        <a:p>
          <a:r>
            <a:rPr lang="en-GB" dirty="0">
              <a:solidFill>
                <a:schemeClr val="tx1"/>
              </a:solidFill>
            </a:rPr>
            <a:t>Select Training Set</a:t>
          </a:r>
        </a:p>
      </dgm:t>
    </dgm:pt>
    <dgm:pt modelId="{2BCCC245-5BF9-4B41-9169-2E7D2BFBB18D}" type="parTrans" cxnId="{B048E737-5F7F-4410-BC43-CE9BA69DB710}">
      <dgm:prSet/>
      <dgm:spPr/>
      <dgm:t>
        <a:bodyPr/>
        <a:lstStyle/>
        <a:p>
          <a:endParaRPr lang="en-GB">
            <a:solidFill>
              <a:schemeClr val="tx1"/>
            </a:solidFill>
          </a:endParaRPr>
        </a:p>
      </dgm:t>
    </dgm:pt>
    <dgm:pt modelId="{163A72F3-03DD-45AB-B021-3241709E0C25}" type="sibTrans" cxnId="{B048E737-5F7F-4410-BC43-CE9BA69DB710}">
      <dgm:prSet/>
      <dgm:spPr/>
      <dgm:t>
        <a:bodyPr/>
        <a:lstStyle/>
        <a:p>
          <a:endParaRPr lang="en-GB">
            <a:solidFill>
              <a:schemeClr val="tx1"/>
            </a:solidFill>
          </a:endParaRPr>
        </a:p>
      </dgm:t>
    </dgm:pt>
    <dgm:pt modelId="{FB669C04-2F9C-40C1-867D-B62BF4A8FF9B}">
      <dgm:prSet phldrT="[Text]"/>
      <dgm:spPr/>
      <dgm:t>
        <a:bodyPr/>
        <a:lstStyle/>
        <a:p>
          <a:r>
            <a:rPr lang="en-GB" dirty="0">
              <a:solidFill>
                <a:schemeClr val="tx1"/>
              </a:solidFill>
            </a:rPr>
            <a:t>Feature Scaling</a:t>
          </a:r>
        </a:p>
      </dgm:t>
    </dgm:pt>
    <dgm:pt modelId="{19BBCF75-4CC7-4483-B4BB-F76999683632}" type="parTrans" cxnId="{A1E6DAD4-E522-43DB-8E3A-505A37F0CF15}">
      <dgm:prSet/>
      <dgm:spPr/>
      <dgm:t>
        <a:bodyPr/>
        <a:lstStyle/>
        <a:p>
          <a:endParaRPr lang="en-GB">
            <a:solidFill>
              <a:schemeClr val="tx1"/>
            </a:solidFill>
          </a:endParaRPr>
        </a:p>
      </dgm:t>
    </dgm:pt>
    <dgm:pt modelId="{B4F12574-AAEB-48F1-99AB-2A5B29D80FEE}" type="sibTrans" cxnId="{A1E6DAD4-E522-43DB-8E3A-505A37F0CF15}">
      <dgm:prSet/>
      <dgm:spPr/>
      <dgm:t>
        <a:bodyPr/>
        <a:lstStyle/>
        <a:p>
          <a:endParaRPr lang="en-GB">
            <a:solidFill>
              <a:schemeClr val="tx1"/>
            </a:solidFill>
          </a:endParaRPr>
        </a:p>
      </dgm:t>
    </dgm:pt>
    <dgm:pt modelId="{47E2B5DF-6E1D-46C8-B4D4-6C9A8ADAA80A}">
      <dgm:prSet phldrT="[Text]"/>
      <dgm:spPr/>
      <dgm:t>
        <a:bodyPr/>
        <a:lstStyle/>
        <a:p>
          <a:r>
            <a:rPr lang="en-GB" dirty="0">
              <a:solidFill>
                <a:schemeClr val="tx1"/>
              </a:solidFill>
            </a:rPr>
            <a:t>Training Data</a:t>
          </a:r>
        </a:p>
      </dgm:t>
    </dgm:pt>
    <dgm:pt modelId="{E00F90F1-E4DF-4516-8847-D408AE4A7ADE}" type="parTrans" cxnId="{EF423B04-023D-495D-A240-69D3C67B1AA6}">
      <dgm:prSet/>
      <dgm:spPr/>
      <dgm:t>
        <a:bodyPr/>
        <a:lstStyle/>
        <a:p>
          <a:endParaRPr lang="en-GB">
            <a:solidFill>
              <a:schemeClr val="tx1"/>
            </a:solidFill>
          </a:endParaRPr>
        </a:p>
      </dgm:t>
    </dgm:pt>
    <dgm:pt modelId="{BD7B9574-C4EE-4317-BB22-349711EDBD46}" type="sibTrans" cxnId="{EF423B04-023D-495D-A240-69D3C67B1AA6}">
      <dgm:prSet/>
      <dgm:spPr/>
      <dgm:t>
        <a:bodyPr/>
        <a:lstStyle/>
        <a:p>
          <a:endParaRPr lang="en-GB">
            <a:solidFill>
              <a:schemeClr val="tx1"/>
            </a:solidFill>
          </a:endParaRPr>
        </a:p>
      </dgm:t>
    </dgm:pt>
    <dgm:pt modelId="{F3DC093F-FAA1-4F6E-BD27-59E48B3F112C}">
      <dgm:prSet phldrT="[Text]"/>
      <dgm:spPr/>
      <dgm:t>
        <a:bodyPr/>
        <a:lstStyle/>
        <a:p>
          <a:r>
            <a:rPr lang="en-GB" dirty="0">
              <a:solidFill>
                <a:schemeClr val="tx1"/>
              </a:solidFill>
            </a:rPr>
            <a:t>Firefly Algorithm</a:t>
          </a:r>
        </a:p>
      </dgm:t>
    </dgm:pt>
    <dgm:pt modelId="{D14DE9C1-7A0B-4F5F-BD80-D1256FDD71BB}" type="parTrans" cxnId="{5A2417D6-B934-4917-906F-956E4A741E1C}">
      <dgm:prSet/>
      <dgm:spPr/>
      <dgm:t>
        <a:bodyPr/>
        <a:lstStyle/>
        <a:p>
          <a:endParaRPr lang="en-GB">
            <a:solidFill>
              <a:schemeClr val="tx1"/>
            </a:solidFill>
          </a:endParaRPr>
        </a:p>
      </dgm:t>
    </dgm:pt>
    <dgm:pt modelId="{6FDA0FD7-86BD-490E-B380-AF818B8999AD}" type="sibTrans" cxnId="{5A2417D6-B934-4917-906F-956E4A741E1C}">
      <dgm:prSet/>
      <dgm:spPr/>
      <dgm:t>
        <a:bodyPr/>
        <a:lstStyle/>
        <a:p>
          <a:endParaRPr lang="en-GB">
            <a:solidFill>
              <a:schemeClr val="tx1"/>
            </a:solidFill>
          </a:endParaRPr>
        </a:p>
      </dgm:t>
    </dgm:pt>
    <dgm:pt modelId="{1D3473E7-BAA8-49B5-9E4A-5DF2024BB3F5}">
      <dgm:prSet phldrT="[Text]"/>
      <dgm:spPr/>
      <dgm:t>
        <a:bodyPr/>
        <a:lstStyle/>
        <a:p>
          <a:r>
            <a:rPr lang="en-GB" dirty="0">
              <a:solidFill>
                <a:schemeClr val="tx1"/>
              </a:solidFill>
            </a:rPr>
            <a:t>Optimal</a:t>
          </a:r>
        </a:p>
        <a:p>
          <a:r>
            <a:rPr lang="en-GB" dirty="0">
              <a:solidFill>
                <a:schemeClr val="tx1"/>
              </a:solidFill>
            </a:rPr>
            <a:t>Hyperparameters</a:t>
          </a:r>
        </a:p>
      </dgm:t>
    </dgm:pt>
    <dgm:pt modelId="{80D6C434-CDC9-4BB9-BB2A-B4070367B2E8}" type="parTrans" cxnId="{F9AFCD07-23ED-4CAC-9833-2DFC7261CA3A}">
      <dgm:prSet/>
      <dgm:spPr/>
      <dgm:t>
        <a:bodyPr/>
        <a:lstStyle/>
        <a:p>
          <a:endParaRPr lang="en-GB">
            <a:solidFill>
              <a:schemeClr val="tx1"/>
            </a:solidFill>
          </a:endParaRPr>
        </a:p>
      </dgm:t>
    </dgm:pt>
    <dgm:pt modelId="{D39BAA0C-DBC0-484D-A960-93317EB43A4C}" type="sibTrans" cxnId="{F9AFCD07-23ED-4CAC-9833-2DFC7261CA3A}">
      <dgm:prSet/>
      <dgm:spPr/>
      <dgm:t>
        <a:bodyPr/>
        <a:lstStyle/>
        <a:p>
          <a:endParaRPr lang="en-GB">
            <a:solidFill>
              <a:schemeClr val="tx1"/>
            </a:solidFill>
          </a:endParaRPr>
        </a:p>
      </dgm:t>
    </dgm:pt>
    <dgm:pt modelId="{B70401E2-4406-4488-8129-C52BCF07DDB9}">
      <dgm:prSet phldrT="[Text]"/>
      <dgm:spPr/>
      <dgm:t>
        <a:bodyPr/>
        <a:lstStyle/>
        <a:p>
          <a:r>
            <a:rPr lang="en-GB" dirty="0">
              <a:solidFill>
                <a:schemeClr val="tx1"/>
              </a:solidFill>
            </a:rPr>
            <a:t>LSSVR training model</a:t>
          </a:r>
        </a:p>
      </dgm:t>
    </dgm:pt>
    <dgm:pt modelId="{73930A60-CA5B-401B-A909-8B2CFD4E2732}" type="parTrans" cxnId="{DADE10E2-A3D0-4D89-A038-E4032FCEA11E}">
      <dgm:prSet/>
      <dgm:spPr/>
      <dgm:t>
        <a:bodyPr/>
        <a:lstStyle/>
        <a:p>
          <a:endParaRPr lang="en-GB">
            <a:solidFill>
              <a:schemeClr val="tx1"/>
            </a:solidFill>
          </a:endParaRPr>
        </a:p>
      </dgm:t>
    </dgm:pt>
    <dgm:pt modelId="{CE3C202B-78E5-477B-A0F7-DF12AE49E811}" type="sibTrans" cxnId="{DADE10E2-A3D0-4D89-A038-E4032FCEA11E}">
      <dgm:prSet/>
      <dgm:spPr/>
      <dgm:t>
        <a:bodyPr/>
        <a:lstStyle/>
        <a:p>
          <a:endParaRPr lang="en-GB">
            <a:solidFill>
              <a:schemeClr val="tx1"/>
            </a:solidFill>
          </a:endParaRPr>
        </a:p>
      </dgm:t>
    </dgm:pt>
    <dgm:pt modelId="{F947E7E2-2363-4CB9-824F-838217AF54EA}">
      <dgm:prSet phldrT="[Text]"/>
      <dgm:spPr/>
      <dgm:t>
        <a:bodyPr/>
        <a:lstStyle/>
        <a:p>
          <a:r>
            <a:rPr lang="en-GB" dirty="0">
              <a:solidFill>
                <a:schemeClr val="tx1"/>
              </a:solidFill>
            </a:rPr>
            <a:t>Save Model</a:t>
          </a:r>
        </a:p>
      </dgm:t>
    </dgm:pt>
    <dgm:pt modelId="{ABF8B3D9-BD3C-4BB9-B55A-5A97C0FCCAAF}" type="parTrans" cxnId="{77F52493-72AB-4BCF-BABA-664213269023}">
      <dgm:prSet/>
      <dgm:spPr/>
      <dgm:t>
        <a:bodyPr/>
        <a:lstStyle/>
        <a:p>
          <a:endParaRPr lang="en-GB">
            <a:solidFill>
              <a:schemeClr val="tx1"/>
            </a:solidFill>
          </a:endParaRPr>
        </a:p>
      </dgm:t>
    </dgm:pt>
    <dgm:pt modelId="{B2C824D7-1B44-4651-A95D-5CEDD4229516}" type="sibTrans" cxnId="{77F52493-72AB-4BCF-BABA-664213269023}">
      <dgm:prSet/>
      <dgm:spPr/>
      <dgm:t>
        <a:bodyPr/>
        <a:lstStyle/>
        <a:p>
          <a:endParaRPr lang="en-GB">
            <a:solidFill>
              <a:schemeClr val="tx1"/>
            </a:solidFill>
          </a:endParaRPr>
        </a:p>
      </dgm:t>
    </dgm:pt>
    <dgm:pt modelId="{03534AF2-8BA6-4890-A049-E772F5A03C2F}" type="pres">
      <dgm:prSet presAssocID="{38C9AFDB-124F-45F7-83B5-87C54FEAFCC8}" presName="diagram" presStyleCnt="0">
        <dgm:presLayoutVars>
          <dgm:dir/>
          <dgm:resizeHandles val="exact"/>
        </dgm:presLayoutVars>
      </dgm:prSet>
      <dgm:spPr/>
    </dgm:pt>
    <dgm:pt modelId="{8D55D3E7-4EC9-4692-BB7E-2B2B16568C30}" type="pres">
      <dgm:prSet presAssocID="{282488CD-E159-49B9-A52D-E7D8DCB5D45F}" presName="node" presStyleLbl="node1" presStyleIdx="0" presStyleCnt="8">
        <dgm:presLayoutVars>
          <dgm:bulletEnabled val="1"/>
        </dgm:presLayoutVars>
      </dgm:prSet>
      <dgm:spPr/>
    </dgm:pt>
    <dgm:pt modelId="{A0C312DB-0425-4B2E-AB85-EFC728537929}" type="pres">
      <dgm:prSet presAssocID="{819FE783-0C19-470E-8C91-7C6BA549F8DB}" presName="sibTrans" presStyleLbl="sibTrans2D1" presStyleIdx="0" presStyleCnt="7"/>
      <dgm:spPr/>
    </dgm:pt>
    <dgm:pt modelId="{F7453231-9AE9-453B-82D3-FBDC9AFAD249}" type="pres">
      <dgm:prSet presAssocID="{819FE783-0C19-470E-8C91-7C6BA549F8DB}" presName="connectorText" presStyleLbl="sibTrans2D1" presStyleIdx="0" presStyleCnt="7"/>
      <dgm:spPr/>
    </dgm:pt>
    <dgm:pt modelId="{9654BAD1-9DCC-4941-8B02-9C34C48BBA06}" type="pres">
      <dgm:prSet presAssocID="{C02131A3-1FD9-4746-9632-B62A917E300F}" presName="node" presStyleLbl="node1" presStyleIdx="1" presStyleCnt="8">
        <dgm:presLayoutVars>
          <dgm:bulletEnabled val="1"/>
        </dgm:presLayoutVars>
      </dgm:prSet>
      <dgm:spPr/>
    </dgm:pt>
    <dgm:pt modelId="{7501BA71-D8EF-47A9-BEC5-E126EDA81BF4}" type="pres">
      <dgm:prSet presAssocID="{163A72F3-03DD-45AB-B021-3241709E0C25}" presName="sibTrans" presStyleLbl="sibTrans2D1" presStyleIdx="1" presStyleCnt="7"/>
      <dgm:spPr/>
    </dgm:pt>
    <dgm:pt modelId="{C54C550C-385D-4D51-9978-4729202CA625}" type="pres">
      <dgm:prSet presAssocID="{163A72F3-03DD-45AB-B021-3241709E0C25}" presName="connectorText" presStyleLbl="sibTrans2D1" presStyleIdx="1" presStyleCnt="7"/>
      <dgm:spPr/>
    </dgm:pt>
    <dgm:pt modelId="{9025A21F-DA15-4DA2-8871-86FCBFB57926}" type="pres">
      <dgm:prSet presAssocID="{FB669C04-2F9C-40C1-867D-B62BF4A8FF9B}" presName="node" presStyleLbl="node1" presStyleIdx="2" presStyleCnt="8">
        <dgm:presLayoutVars>
          <dgm:bulletEnabled val="1"/>
        </dgm:presLayoutVars>
      </dgm:prSet>
      <dgm:spPr/>
    </dgm:pt>
    <dgm:pt modelId="{A4D667E2-B935-471C-9F03-7C539EA42213}" type="pres">
      <dgm:prSet presAssocID="{B4F12574-AAEB-48F1-99AB-2A5B29D80FEE}" presName="sibTrans" presStyleLbl="sibTrans2D1" presStyleIdx="2" presStyleCnt="7"/>
      <dgm:spPr/>
    </dgm:pt>
    <dgm:pt modelId="{AAF47D73-F705-4A60-926C-3B3319C5B37B}" type="pres">
      <dgm:prSet presAssocID="{B4F12574-AAEB-48F1-99AB-2A5B29D80FEE}" presName="connectorText" presStyleLbl="sibTrans2D1" presStyleIdx="2" presStyleCnt="7"/>
      <dgm:spPr/>
    </dgm:pt>
    <dgm:pt modelId="{75F49308-FD82-4455-89A8-5AD86125FAB7}" type="pres">
      <dgm:prSet presAssocID="{47E2B5DF-6E1D-46C8-B4D4-6C9A8ADAA80A}" presName="node" presStyleLbl="node1" presStyleIdx="3" presStyleCnt="8">
        <dgm:presLayoutVars>
          <dgm:bulletEnabled val="1"/>
        </dgm:presLayoutVars>
      </dgm:prSet>
      <dgm:spPr/>
    </dgm:pt>
    <dgm:pt modelId="{0FEC0C47-153C-4167-82E3-0D9EA45D97E4}" type="pres">
      <dgm:prSet presAssocID="{BD7B9574-C4EE-4317-BB22-349711EDBD46}" presName="sibTrans" presStyleLbl="sibTrans2D1" presStyleIdx="3" presStyleCnt="7"/>
      <dgm:spPr/>
    </dgm:pt>
    <dgm:pt modelId="{3B405467-B5F6-4718-B15B-B936FF35D8F7}" type="pres">
      <dgm:prSet presAssocID="{BD7B9574-C4EE-4317-BB22-349711EDBD46}" presName="connectorText" presStyleLbl="sibTrans2D1" presStyleIdx="3" presStyleCnt="7"/>
      <dgm:spPr/>
    </dgm:pt>
    <dgm:pt modelId="{107988D5-7D2C-41C1-8425-A4DF9248F6E0}" type="pres">
      <dgm:prSet presAssocID="{F3DC093F-FAA1-4F6E-BD27-59E48B3F112C}" presName="node" presStyleLbl="node1" presStyleIdx="4" presStyleCnt="8">
        <dgm:presLayoutVars>
          <dgm:bulletEnabled val="1"/>
        </dgm:presLayoutVars>
      </dgm:prSet>
      <dgm:spPr/>
    </dgm:pt>
    <dgm:pt modelId="{54DB4D26-657A-42D2-A18B-2B6369A7BC20}" type="pres">
      <dgm:prSet presAssocID="{6FDA0FD7-86BD-490E-B380-AF818B8999AD}" presName="sibTrans" presStyleLbl="sibTrans2D1" presStyleIdx="4" presStyleCnt="7"/>
      <dgm:spPr/>
    </dgm:pt>
    <dgm:pt modelId="{6ABBC8E1-28CD-4DAE-B6EA-CEF1453684FD}" type="pres">
      <dgm:prSet presAssocID="{6FDA0FD7-86BD-490E-B380-AF818B8999AD}" presName="connectorText" presStyleLbl="sibTrans2D1" presStyleIdx="4" presStyleCnt="7"/>
      <dgm:spPr/>
    </dgm:pt>
    <dgm:pt modelId="{E0FFA176-459D-4F60-8635-5354ABC808EC}" type="pres">
      <dgm:prSet presAssocID="{1D3473E7-BAA8-49B5-9E4A-5DF2024BB3F5}" presName="node" presStyleLbl="node1" presStyleIdx="5" presStyleCnt="8">
        <dgm:presLayoutVars>
          <dgm:bulletEnabled val="1"/>
        </dgm:presLayoutVars>
      </dgm:prSet>
      <dgm:spPr/>
    </dgm:pt>
    <dgm:pt modelId="{6852E06F-EA74-44E2-80FE-4D4E8A6B39F6}" type="pres">
      <dgm:prSet presAssocID="{D39BAA0C-DBC0-484D-A960-93317EB43A4C}" presName="sibTrans" presStyleLbl="sibTrans2D1" presStyleIdx="5" presStyleCnt="7"/>
      <dgm:spPr/>
    </dgm:pt>
    <dgm:pt modelId="{DB616BD6-2CE6-4AF6-BEB1-0BC22103B8A5}" type="pres">
      <dgm:prSet presAssocID="{D39BAA0C-DBC0-484D-A960-93317EB43A4C}" presName="connectorText" presStyleLbl="sibTrans2D1" presStyleIdx="5" presStyleCnt="7"/>
      <dgm:spPr/>
    </dgm:pt>
    <dgm:pt modelId="{C873238A-D140-42C7-98EC-24A4E0857239}" type="pres">
      <dgm:prSet presAssocID="{B70401E2-4406-4488-8129-C52BCF07DDB9}" presName="node" presStyleLbl="node1" presStyleIdx="6" presStyleCnt="8">
        <dgm:presLayoutVars>
          <dgm:bulletEnabled val="1"/>
        </dgm:presLayoutVars>
      </dgm:prSet>
      <dgm:spPr/>
    </dgm:pt>
    <dgm:pt modelId="{5DC56D2C-759A-41FD-BDB6-13DCBE92BA96}" type="pres">
      <dgm:prSet presAssocID="{CE3C202B-78E5-477B-A0F7-DF12AE49E811}" presName="sibTrans" presStyleLbl="sibTrans2D1" presStyleIdx="6" presStyleCnt="7"/>
      <dgm:spPr/>
    </dgm:pt>
    <dgm:pt modelId="{CC8261BC-EDD7-4E64-B6E8-433A8449AEDF}" type="pres">
      <dgm:prSet presAssocID="{CE3C202B-78E5-477B-A0F7-DF12AE49E811}" presName="connectorText" presStyleLbl="sibTrans2D1" presStyleIdx="6" presStyleCnt="7"/>
      <dgm:spPr/>
    </dgm:pt>
    <dgm:pt modelId="{DAA838AA-C9F4-428A-A6B6-5AA235020EFB}" type="pres">
      <dgm:prSet presAssocID="{F947E7E2-2363-4CB9-824F-838217AF54EA}" presName="node" presStyleLbl="node1" presStyleIdx="7" presStyleCnt="8">
        <dgm:presLayoutVars>
          <dgm:bulletEnabled val="1"/>
        </dgm:presLayoutVars>
      </dgm:prSet>
      <dgm:spPr/>
    </dgm:pt>
  </dgm:ptLst>
  <dgm:cxnLst>
    <dgm:cxn modelId="{EF423B04-023D-495D-A240-69D3C67B1AA6}" srcId="{38C9AFDB-124F-45F7-83B5-87C54FEAFCC8}" destId="{47E2B5DF-6E1D-46C8-B4D4-6C9A8ADAA80A}" srcOrd="3" destOrd="0" parTransId="{E00F90F1-E4DF-4516-8847-D408AE4A7ADE}" sibTransId="{BD7B9574-C4EE-4317-BB22-349711EDBD46}"/>
    <dgm:cxn modelId="{F9AFCD07-23ED-4CAC-9833-2DFC7261CA3A}" srcId="{38C9AFDB-124F-45F7-83B5-87C54FEAFCC8}" destId="{1D3473E7-BAA8-49B5-9E4A-5DF2024BB3F5}" srcOrd="5" destOrd="0" parTransId="{80D6C434-CDC9-4BB9-BB2A-B4070367B2E8}" sibTransId="{D39BAA0C-DBC0-484D-A960-93317EB43A4C}"/>
    <dgm:cxn modelId="{9E9F2F0E-2DAF-49A8-81A0-B721BA8328A0}" type="presOf" srcId="{6FDA0FD7-86BD-490E-B380-AF818B8999AD}" destId="{6ABBC8E1-28CD-4DAE-B6EA-CEF1453684FD}" srcOrd="1" destOrd="0" presId="urn:microsoft.com/office/officeart/2005/8/layout/process5"/>
    <dgm:cxn modelId="{A938A22D-AFB6-43EC-A3AD-477E0453E5FC}" type="presOf" srcId="{FB669C04-2F9C-40C1-867D-B62BF4A8FF9B}" destId="{9025A21F-DA15-4DA2-8871-86FCBFB57926}" srcOrd="0" destOrd="0" presId="urn:microsoft.com/office/officeart/2005/8/layout/process5"/>
    <dgm:cxn modelId="{D28EEF2E-D051-4989-87AE-586718AE8DE4}" type="presOf" srcId="{819FE783-0C19-470E-8C91-7C6BA549F8DB}" destId="{A0C312DB-0425-4B2E-AB85-EFC728537929}" srcOrd="0" destOrd="0" presId="urn:microsoft.com/office/officeart/2005/8/layout/process5"/>
    <dgm:cxn modelId="{B048E737-5F7F-4410-BC43-CE9BA69DB710}" srcId="{38C9AFDB-124F-45F7-83B5-87C54FEAFCC8}" destId="{C02131A3-1FD9-4746-9632-B62A917E300F}" srcOrd="1" destOrd="0" parTransId="{2BCCC245-5BF9-4B41-9169-2E7D2BFBB18D}" sibTransId="{163A72F3-03DD-45AB-B021-3241709E0C25}"/>
    <dgm:cxn modelId="{022E4338-3ED2-417A-987E-2F36E77EF9B3}" type="presOf" srcId="{6FDA0FD7-86BD-490E-B380-AF818B8999AD}" destId="{54DB4D26-657A-42D2-A18B-2B6369A7BC20}" srcOrd="0" destOrd="0" presId="urn:microsoft.com/office/officeart/2005/8/layout/process5"/>
    <dgm:cxn modelId="{9987B65C-D19F-43E6-B2AE-98C85B07B9DE}" type="presOf" srcId="{38C9AFDB-124F-45F7-83B5-87C54FEAFCC8}" destId="{03534AF2-8BA6-4890-A049-E772F5A03C2F}" srcOrd="0" destOrd="0" presId="urn:microsoft.com/office/officeart/2005/8/layout/process5"/>
    <dgm:cxn modelId="{DEB36C5E-16E2-42CE-A778-A840B798C5E8}" type="presOf" srcId="{D39BAA0C-DBC0-484D-A960-93317EB43A4C}" destId="{6852E06F-EA74-44E2-80FE-4D4E8A6B39F6}" srcOrd="0" destOrd="0" presId="urn:microsoft.com/office/officeart/2005/8/layout/process5"/>
    <dgm:cxn modelId="{73869862-0E70-4CBD-A7CD-1C6ABC22AA54}" type="presOf" srcId="{47E2B5DF-6E1D-46C8-B4D4-6C9A8ADAA80A}" destId="{75F49308-FD82-4455-89A8-5AD86125FAB7}" srcOrd="0" destOrd="0" presId="urn:microsoft.com/office/officeart/2005/8/layout/process5"/>
    <dgm:cxn modelId="{4B732445-BE19-484A-BFA0-DD02CF2DD752}" type="presOf" srcId="{D39BAA0C-DBC0-484D-A960-93317EB43A4C}" destId="{DB616BD6-2CE6-4AF6-BEB1-0BC22103B8A5}" srcOrd="1" destOrd="0" presId="urn:microsoft.com/office/officeart/2005/8/layout/process5"/>
    <dgm:cxn modelId="{D1BFEE4A-1A26-418D-B33B-AED089C9CDF4}" type="presOf" srcId="{BD7B9574-C4EE-4317-BB22-349711EDBD46}" destId="{3B405467-B5F6-4718-B15B-B936FF35D8F7}" srcOrd="1" destOrd="0" presId="urn:microsoft.com/office/officeart/2005/8/layout/process5"/>
    <dgm:cxn modelId="{700ECE4D-8DA4-4B34-A559-EE8A6E19F935}" type="presOf" srcId="{B4F12574-AAEB-48F1-99AB-2A5B29D80FEE}" destId="{A4D667E2-B935-471C-9F03-7C539EA42213}" srcOrd="0" destOrd="0" presId="urn:microsoft.com/office/officeart/2005/8/layout/process5"/>
    <dgm:cxn modelId="{B07AA276-8D7A-4A5A-AD87-53902A38A87E}" type="presOf" srcId="{C02131A3-1FD9-4746-9632-B62A917E300F}" destId="{9654BAD1-9DCC-4941-8B02-9C34C48BBA06}" srcOrd="0" destOrd="0" presId="urn:microsoft.com/office/officeart/2005/8/layout/process5"/>
    <dgm:cxn modelId="{785A2457-F4BD-455A-9315-B254E2346B3A}" srcId="{38C9AFDB-124F-45F7-83B5-87C54FEAFCC8}" destId="{282488CD-E159-49B9-A52D-E7D8DCB5D45F}" srcOrd="0" destOrd="0" parTransId="{361B8B2D-B172-4641-8E73-3508F37E51A0}" sibTransId="{819FE783-0C19-470E-8C91-7C6BA549F8DB}"/>
    <dgm:cxn modelId="{E7C0A27D-13AF-4550-A7B1-88ABD8BC185E}" type="presOf" srcId="{CE3C202B-78E5-477B-A0F7-DF12AE49E811}" destId="{CC8261BC-EDD7-4E64-B6E8-433A8449AEDF}" srcOrd="1" destOrd="0" presId="urn:microsoft.com/office/officeart/2005/8/layout/process5"/>
    <dgm:cxn modelId="{5D4E3E8C-E2A8-4227-9B98-4AC0FA32A15D}" type="presOf" srcId="{163A72F3-03DD-45AB-B021-3241709E0C25}" destId="{7501BA71-D8EF-47A9-BEC5-E126EDA81BF4}" srcOrd="0" destOrd="0" presId="urn:microsoft.com/office/officeart/2005/8/layout/process5"/>
    <dgm:cxn modelId="{FD75EF8C-5B1E-45E6-AD2D-2E95C1C6EA22}" type="presOf" srcId="{CE3C202B-78E5-477B-A0F7-DF12AE49E811}" destId="{5DC56D2C-759A-41FD-BDB6-13DCBE92BA96}" srcOrd="0" destOrd="0" presId="urn:microsoft.com/office/officeart/2005/8/layout/process5"/>
    <dgm:cxn modelId="{77F52493-72AB-4BCF-BABA-664213269023}" srcId="{38C9AFDB-124F-45F7-83B5-87C54FEAFCC8}" destId="{F947E7E2-2363-4CB9-824F-838217AF54EA}" srcOrd="7" destOrd="0" parTransId="{ABF8B3D9-BD3C-4BB9-B55A-5A97C0FCCAAF}" sibTransId="{B2C824D7-1B44-4651-A95D-5CEDD4229516}"/>
    <dgm:cxn modelId="{EA01F599-E53B-4BFA-AED2-FC3F8DD7A1D3}" type="presOf" srcId="{819FE783-0C19-470E-8C91-7C6BA549F8DB}" destId="{F7453231-9AE9-453B-82D3-FBDC9AFAD249}" srcOrd="1" destOrd="0" presId="urn:microsoft.com/office/officeart/2005/8/layout/process5"/>
    <dgm:cxn modelId="{CF37A7B9-BD34-41B1-AC82-5031FF19C11C}" type="presOf" srcId="{F3DC093F-FAA1-4F6E-BD27-59E48B3F112C}" destId="{107988D5-7D2C-41C1-8425-A4DF9248F6E0}" srcOrd="0" destOrd="0" presId="urn:microsoft.com/office/officeart/2005/8/layout/process5"/>
    <dgm:cxn modelId="{9F407AC6-93B8-48D7-A66C-3FB02EC7741E}" type="presOf" srcId="{1D3473E7-BAA8-49B5-9E4A-5DF2024BB3F5}" destId="{E0FFA176-459D-4F60-8635-5354ABC808EC}" srcOrd="0" destOrd="0" presId="urn:microsoft.com/office/officeart/2005/8/layout/process5"/>
    <dgm:cxn modelId="{4702B0CA-AEFE-40DB-8363-779AFC4AB080}" type="presOf" srcId="{F947E7E2-2363-4CB9-824F-838217AF54EA}" destId="{DAA838AA-C9F4-428A-A6B6-5AA235020EFB}" srcOrd="0" destOrd="0" presId="urn:microsoft.com/office/officeart/2005/8/layout/process5"/>
    <dgm:cxn modelId="{A1E6DAD4-E522-43DB-8E3A-505A37F0CF15}" srcId="{38C9AFDB-124F-45F7-83B5-87C54FEAFCC8}" destId="{FB669C04-2F9C-40C1-867D-B62BF4A8FF9B}" srcOrd="2" destOrd="0" parTransId="{19BBCF75-4CC7-4483-B4BB-F76999683632}" sibTransId="{B4F12574-AAEB-48F1-99AB-2A5B29D80FEE}"/>
    <dgm:cxn modelId="{5A2417D6-B934-4917-906F-956E4A741E1C}" srcId="{38C9AFDB-124F-45F7-83B5-87C54FEAFCC8}" destId="{F3DC093F-FAA1-4F6E-BD27-59E48B3F112C}" srcOrd="4" destOrd="0" parTransId="{D14DE9C1-7A0B-4F5F-BD80-D1256FDD71BB}" sibTransId="{6FDA0FD7-86BD-490E-B380-AF818B8999AD}"/>
    <dgm:cxn modelId="{00C43DDF-8685-4BC3-9E97-EA352AFED67C}" type="presOf" srcId="{B70401E2-4406-4488-8129-C52BCF07DDB9}" destId="{C873238A-D140-42C7-98EC-24A4E0857239}" srcOrd="0" destOrd="0" presId="urn:microsoft.com/office/officeart/2005/8/layout/process5"/>
    <dgm:cxn modelId="{DADE10E2-A3D0-4D89-A038-E4032FCEA11E}" srcId="{38C9AFDB-124F-45F7-83B5-87C54FEAFCC8}" destId="{B70401E2-4406-4488-8129-C52BCF07DDB9}" srcOrd="6" destOrd="0" parTransId="{73930A60-CA5B-401B-A909-8B2CFD4E2732}" sibTransId="{CE3C202B-78E5-477B-A0F7-DF12AE49E811}"/>
    <dgm:cxn modelId="{BE39D9EE-64E9-497C-B46C-B1759028A749}" type="presOf" srcId="{B4F12574-AAEB-48F1-99AB-2A5B29D80FEE}" destId="{AAF47D73-F705-4A60-926C-3B3319C5B37B}" srcOrd="1" destOrd="0" presId="urn:microsoft.com/office/officeart/2005/8/layout/process5"/>
    <dgm:cxn modelId="{5C6920F6-21D2-4BA2-B5F4-E3F586DEC19B}" type="presOf" srcId="{282488CD-E159-49B9-A52D-E7D8DCB5D45F}" destId="{8D55D3E7-4EC9-4692-BB7E-2B2B16568C30}" srcOrd="0" destOrd="0" presId="urn:microsoft.com/office/officeart/2005/8/layout/process5"/>
    <dgm:cxn modelId="{47EFABF6-2537-4768-9599-E3DCAB45192A}" type="presOf" srcId="{BD7B9574-C4EE-4317-BB22-349711EDBD46}" destId="{0FEC0C47-153C-4167-82E3-0D9EA45D97E4}" srcOrd="0" destOrd="0" presId="urn:microsoft.com/office/officeart/2005/8/layout/process5"/>
    <dgm:cxn modelId="{CDD614F8-A0C2-4414-BA36-06C4BE484BFA}" type="presOf" srcId="{163A72F3-03DD-45AB-B021-3241709E0C25}" destId="{C54C550C-385D-4D51-9978-4729202CA625}" srcOrd="1" destOrd="0" presId="urn:microsoft.com/office/officeart/2005/8/layout/process5"/>
    <dgm:cxn modelId="{A588B4AD-B418-44FE-9AAB-D84C44EA7F2F}" type="presParOf" srcId="{03534AF2-8BA6-4890-A049-E772F5A03C2F}" destId="{8D55D3E7-4EC9-4692-BB7E-2B2B16568C30}" srcOrd="0" destOrd="0" presId="urn:microsoft.com/office/officeart/2005/8/layout/process5"/>
    <dgm:cxn modelId="{CC938E6D-BF0F-4E06-B04C-285CF0A84967}" type="presParOf" srcId="{03534AF2-8BA6-4890-A049-E772F5A03C2F}" destId="{A0C312DB-0425-4B2E-AB85-EFC728537929}" srcOrd="1" destOrd="0" presId="urn:microsoft.com/office/officeart/2005/8/layout/process5"/>
    <dgm:cxn modelId="{1B38E0AC-0481-4962-B5F8-ADB3D83C5A3F}" type="presParOf" srcId="{A0C312DB-0425-4B2E-AB85-EFC728537929}" destId="{F7453231-9AE9-453B-82D3-FBDC9AFAD249}" srcOrd="0" destOrd="0" presId="urn:microsoft.com/office/officeart/2005/8/layout/process5"/>
    <dgm:cxn modelId="{77551192-ABE4-4714-9D93-10167F34552B}" type="presParOf" srcId="{03534AF2-8BA6-4890-A049-E772F5A03C2F}" destId="{9654BAD1-9DCC-4941-8B02-9C34C48BBA06}" srcOrd="2" destOrd="0" presId="urn:microsoft.com/office/officeart/2005/8/layout/process5"/>
    <dgm:cxn modelId="{0399D8B1-7779-4DE5-BE02-951E3FC36168}" type="presParOf" srcId="{03534AF2-8BA6-4890-A049-E772F5A03C2F}" destId="{7501BA71-D8EF-47A9-BEC5-E126EDA81BF4}" srcOrd="3" destOrd="0" presId="urn:microsoft.com/office/officeart/2005/8/layout/process5"/>
    <dgm:cxn modelId="{D6F1BBB3-5046-4F01-968A-15C332885A5E}" type="presParOf" srcId="{7501BA71-D8EF-47A9-BEC5-E126EDA81BF4}" destId="{C54C550C-385D-4D51-9978-4729202CA625}" srcOrd="0" destOrd="0" presId="urn:microsoft.com/office/officeart/2005/8/layout/process5"/>
    <dgm:cxn modelId="{43334D93-6187-4854-BA32-D53FB1DEC115}" type="presParOf" srcId="{03534AF2-8BA6-4890-A049-E772F5A03C2F}" destId="{9025A21F-DA15-4DA2-8871-86FCBFB57926}" srcOrd="4" destOrd="0" presId="urn:microsoft.com/office/officeart/2005/8/layout/process5"/>
    <dgm:cxn modelId="{B12DAFE8-F728-4275-83FA-6EB5CD1C68AB}" type="presParOf" srcId="{03534AF2-8BA6-4890-A049-E772F5A03C2F}" destId="{A4D667E2-B935-471C-9F03-7C539EA42213}" srcOrd="5" destOrd="0" presId="urn:microsoft.com/office/officeart/2005/8/layout/process5"/>
    <dgm:cxn modelId="{0C5B2BAF-2EE1-45FA-B086-5B6AB7F7A450}" type="presParOf" srcId="{A4D667E2-B935-471C-9F03-7C539EA42213}" destId="{AAF47D73-F705-4A60-926C-3B3319C5B37B}" srcOrd="0" destOrd="0" presId="urn:microsoft.com/office/officeart/2005/8/layout/process5"/>
    <dgm:cxn modelId="{8A6CAE96-60E8-41E1-B8F1-3C87F9262235}" type="presParOf" srcId="{03534AF2-8BA6-4890-A049-E772F5A03C2F}" destId="{75F49308-FD82-4455-89A8-5AD86125FAB7}" srcOrd="6" destOrd="0" presId="urn:microsoft.com/office/officeart/2005/8/layout/process5"/>
    <dgm:cxn modelId="{345A9FF1-838B-4439-A4C6-557CD8345652}" type="presParOf" srcId="{03534AF2-8BA6-4890-A049-E772F5A03C2F}" destId="{0FEC0C47-153C-4167-82E3-0D9EA45D97E4}" srcOrd="7" destOrd="0" presId="urn:microsoft.com/office/officeart/2005/8/layout/process5"/>
    <dgm:cxn modelId="{0ED81D69-E1F4-45BD-A0B5-F0AD62111ECC}" type="presParOf" srcId="{0FEC0C47-153C-4167-82E3-0D9EA45D97E4}" destId="{3B405467-B5F6-4718-B15B-B936FF35D8F7}" srcOrd="0" destOrd="0" presId="urn:microsoft.com/office/officeart/2005/8/layout/process5"/>
    <dgm:cxn modelId="{C4255A59-BF3D-44EE-AB46-29CD3A2B304D}" type="presParOf" srcId="{03534AF2-8BA6-4890-A049-E772F5A03C2F}" destId="{107988D5-7D2C-41C1-8425-A4DF9248F6E0}" srcOrd="8" destOrd="0" presId="urn:microsoft.com/office/officeart/2005/8/layout/process5"/>
    <dgm:cxn modelId="{DA40CF49-E222-4B07-A6BF-ED3EBCDCB158}" type="presParOf" srcId="{03534AF2-8BA6-4890-A049-E772F5A03C2F}" destId="{54DB4D26-657A-42D2-A18B-2B6369A7BC20}" srcOrd="9" destOrd="0" presId="urn:microsoft.com/office/officeart/2005/8/layout/process5"/>
    <dgm:cxn modelId="{A13726C5-2373-44FF-BD59-53B7752BFE6F}" type="presParOf" srcId="{54DB4D26-657A-42D2-A18B-2B6369A7BC20}" destId="{6ABBC8E1-28CD-4DAE-B6EA-CEF1453684FD}" srcOrd="0" destOrd="0" presId="urn:microsoft.com/office/officeart/2005/8/layout/process5"/>
    <dgm:cxn modelId="{ABE24029-BF6E-4C88-AA6E-6CFD5875A408}" type="presParOf" srcId="{03534AF2-8BA6-4890-A049-E772F5A03C2F}" destId="{E0FFA176-459D-4F60-8635-5354ABC808EC}" srcOrd="10" destOrd="0" presId="urn:microsoft.com/office/officeart/2005/8/layout/process5"/>
    <dgm:cxn modelId="{3D45068F-F663-4EEA-9FAF-01CE19F8124A}" type="presParOf" srcId="{03534AF2-8BA6-4890-A049-E772F5A03C2F}" destId="{6852E06F-EA74-44E2-80FE-4D4E8A6B39F6}" srcOrd="11" destOrd="0" presId="urn:microsoft.com/office/officeart/2005/8/layout/process5"/>
    <dgm:cxn modelId="{988D1293-FCCF-4E60-9D61-38EDD6C2AE5D}" type="presParOf" srcId="{6852E06F-EA74-44E2-80FE-4D4E8A6B39F6}" destId="{DB616BD6-2CE6-4AF6-BEB1-0BC22103B8A5}" srcOrd="0" destOrd="0" presId="urn:microsoft.com/office/officeart/2005/8/layout/process5"/>
    <dgm:cxn modelId="{C5DBBE7E-77B2-4491-9F6C-D772A4FCAA63}" type="presParOf" srcId="{03534AF2-8BA6-4890-A049-E772F5A03C2F}" destId="{C873238A-D140-42C7-98EC-24A4E0857239}" srcOrd="12" destOrd="0" presId="urn:microsoft.com/office/officeart/2005/8/layout/process5"/>
    <dgm:cxn modelId="{75920A28-F4EB-4AA8-9DF3-169616A5AFB8}" type="presParOf" srcId="{03534AF2-8BA6-4890-A049-E772F5A03C2F}" destId="{5DC56D2C-759A-41FD-BDB6-13DCBE92BA96}" srcOrd="13" destOrd="0" presId="urn:microsoft.com/office/officeart/2005/8/layout/process5"/>
    <dgm:cxn modelId="{C9122D61-78A9-4377-A5AF-D44C1A3DD28B}" type="presParOf" srcId="{5DC56D2C-759A-41FD-BDB6-13DCBE92BA96}" destId="{CC8261BC-EDD7-4E64-B6E8-433A8449AEDF}" srcOrd="0" destOrd="0" presId="urn:microsoft.com/office/officeart/2005/8/layout/process5"/>
    <dgm:cxn modelId="{4279BAB9-DCC0-46A7-A0E9-500A1564B8D3}" type="presParOf" srcId="{03534AF2-8BA6-4890-A049-E772F5A03C2F}" destId="{DAA838AA-C9F4-428A-A6B6-5AA235020EFB}" srcOrd="14" destOrd="0" presId="urn:microsoft.com/office/officeart/2005/8/layout/process5"/>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55D3E7-4EC9-4692-BB7E-2B2B16568C30}">
      <dsp:nvSpPr>
        <dsp:cNvPr id="0" name=""/>
        <dsp:cNvSpPr/>
      </dsp:nvSpPr>
      <dsp:spPr>
        <a:xfrm>
          <a:off x="5065" y="35885"/>
          <a:ext cx="2214765" cy="1328859"/>
        </a:xfrm>
        <a:prstGeom prst="roundRect">
          <a:avLst>
            <a:gd name="adj" fmla="val 10000"/>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dirty="0">
              <a:solidFill>
                <a:schemeClr val="tx1"/>
              </a:solidFill>
            </a:rPr>
            <a:t>Initialize Parameters</a:t>
          </a:r>
        </a:p>
      </dsp:txBody>
      <dsp:txXfrm>
        <a:off x="43986" y="74806"/>
        <a:ext cx="2136923" cy="1251017"/>
      </dsp:txXfrm>
    </dsp:sp>
    <dsp:sp modelId="{A0C312DB-0425-4B2E-AB85-EFC728537929}">
      <dsp:nvSpPr>
        <dsp:cNvPr id="0" name=""/>
        <dsp:cNvSpPr/>
      </dsp:nvSpPr>
      <dsp:spPr>
        <a:xfrm>
          <a:off x="2414730" y="425684"/>
          <a:ext cx="469530" cy="549261"/>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GB" sz="1700" kern="1200">
            <a:solidFill>
              <a:schemeClr val="tx1"/>
            </a:solidFill>
          </a:endParaRPr>
        </a:p>
      </dsp:txBody>
      <dsp:txXfrm>
        <a:off x="2414730" y="535536"/>
        <a:ext cx="328671" cy="329557"/>
      </dsp:txXfrm>
    </dsp:sp>
    <dsp:sp modelId="{9654BAD1-9DCC-4941-8B02-9C34C48BBA06}">
      <dsp:nvSpPr>
        <dsp:cNvPr id="0" name=""/>
        <dsp:cNvSpPr/>
      </dsp:nvSpPr>
      <dsp:spPr>
        <a:xfrm>
          <a:off x="3105737" y="35885"/>
          <a:ext cx="2214765" cy="1328859"/>
        </a:xfrm>
        <a:prstGeom prst="roundRect">
          <a:avLst>
            <a:gd name="adj" fmla="val 10000"/>
          </a:avLst>
        </a:prstGeom>
        <a:solidFill>
          <a:schemeClr val="accent3">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dirty="0">
              <a:solidFill>
                <a:schemeClr val="tx1"/>
              </a:solidFill>
            </a:rPr>
            <a:t>Select Training Set</a:t>
          </a:r>
        </a:p>
      </dsp:txBody>
      <dsp:txXfrm>
        <a:off x="3144658" y="74806"/>
        <a:ext cx="2136923" cy="1251017"/>
      </dsp:txXfrm>
    </dsp:sp>
    <dsp:sp modelId="{7501BA71-D8EF-47A9-BEC5-E126EDA81BF4}">
      <dsp:nvSpPr>
        <dsp:cNvPr id="0" name=""/>
        <dsp:cNvSpPr/>
      </dsp:nvSpPr>
      <dsp:spPr>
        <a:xfrm>
          <a:off x="5515402" y="425684"/>
          <a:ext cx="469530" cy="549261"/>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GB" sz="1700" kern="1200">
            <a:solidFill>
              <a:schemeClr val="tx1"/>
            </a:solidFill>
          </a:endParaRPr>
        </a:p>
      </dsp:txBody>
      <dsp:txXfrm>
        <a:off x="5515402" y="535536"/>
        <a:ext cx="328671" cy="329557"/>
      </dsp:txXfrm>
    </dsp:sp>
    <dsp:sp modelId="{9025A21F-DA15-4DA2-8871-86FCBFB57926}">
      <dsp:nvSpPr>
        <dsp:cNvPr id="0" name=""/>
        <dsp:cNvSpPr/>
      </dsp:nvSpPr>
      <dsp:spPr>
        <a:xfrm>
          <a:off x="6206409" y="35885"/>
          <a:ext cx="2214765" cy="1328859"/>
        </a:xfrm>
        <a:prstGeom prst="roundRect">
          <a:avLst>
            <a:gd name="adj" fmla="val 10000"/>
          </a:avLst>
        </a:prstGeom>
        <a:solidFill>
          <a:schemeClr val="accent4">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dirty="0">
              <a:solidFill>
                <a:schemeClr val="tx1"/>
              </a:solidFill>
            </a:rPr>
            <a:t>Feature Scaling</a:t>
          </a:r>
        </a:p>
      </dsp:txBody>
      <dsp:txXfrm>
        <a:off x="6245330" y="74806"/>
        <a:ext cx="2136923" cy="1251017"/>
      </dsp:txXfrm>
    </dsp:sp>
    <dsp:sp modelId="{A4D667E2-B935-471C-9F03-7C539EA42213}">
      <dsp:nvSpPr>
        <dsp:cNvPr id="0" name=""/>
        <dsp:cNvSpPr/>
      </dsp:nvSpPr>
      <dsp:spPr>
        <a:xfrm>
          <a:off x="8616074" y="425684"/>
          <a:ext cx="469530" cy="549261"/>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GB" sz="1700" kern="1200">
            <a:solidFill>
              <a:schemeClr val="tx1"/>
            </a:solidFill>
          </a:endParaRPr>
        </a:p>
      </dsp:txBody>
      <dsp:txXfrm>
        <a:off x="8616074" y="535536"/>
        <a:ext cx="328671" cy="329557"/>
      </dsp:txXfrm>
    </dsp:sp>
    <dsp:sp modelId="{75F49308-FD82-4455-89A8-5AD86125FAB7}">
      <dsp:nvSpPr>
        <dsp:cNvPr id="0" name=""/>
        <dsp:cNvSpPr/>
      </dsp:nvSpPr>
      <dsp:spPr>
        <a:xfrm>
          <a:off x="9307081" y="35885"/>
          <a:ext cx="2214765" cy="1328859"/>
        </a:xfrm>
        <a:prstGeom prst="roundRect">
          <a:avLst>
            <a:gd name="adj" fmla="val 10000"/>
          </a:avLst>
        </a:prstGeom>
        <a:solidFill>
          <a:schemeClr val="accent5">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dirty="0">
              <a:solidFill>
                <a:schemeClr val="tx1"/>
              </a:solidFill>
            </a:rPr>
            <a:t>Training Data</a:t>
          </a:r>
        </a:p>
      </dsp:txBody>
      <dsp:txXfrm>
        <a:off x="9346002" y="74806"/>
        <a:ext cx="2136923" cy="1251017"/>
      </dsp:txXfrm>
    </dsp:sp>
    <dsp:sp modelId="{0FEC0C47-153C-4167-82E3-0D9EA45D97E4}">
      <dsp:nvSpPr>
        <dsp:cNvPr id="0" name=""/>
        <dsp:cNvSpPr/>
      </dsp:nvSpPr>
      <dsp:spPr>
        <a:xfrm rot="5400000">
          <a:off x="10179699" y="1519778"/>
          <a:ext cx="469530" cy="549261"/>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GB" sz="1700" kern="1200">
            <a:solidFill>
              <a:schemeClr val="tx1"/>
            </a:solidFill>
          </a:endParaRPr>
        </a:p>
      </dsp:txBody>
      <dsp:txXfrm rot="-5400000">
        <a:off x="10249686" y="1559644"/>
        <a:ext cx="329557" cy="328671"/>
      </dsp:txXfrm>
    </dsp:sp>
    <dsp:sp modelId="{107988D5-7D2C-41C1-8425-A4DF9248F6E0}">
      <dsp:nvSpPr>
        <dsp:cNvPr id="0" name=""/>
        <dsp:cNvSpPr/>
      </dsp:nvSpPr>
      <dsp:spPr>
        <a:xfrm>
          <a:off x="9307081" y="2250651"/>
          <a:ext cx="2214765" cy="1328859"/>
        </a:xfrm>
        <a:prstGeom prst="roundRect">
          <a:avLst>
            <a:gd name="adj" fmla="val 10000"/>
          </a:avLst>
        </a:prstGeom>
        <a:solidFill>
          <a:schemeClr val="accent6">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dirty="0">
              <a:solidFill>
                <a:schemeClr val="tx1"/>
              </a:solidFill>
            </a:rPr>
            <a:t>Firefly Algorithm</a:t>
          </a:r>
        </a:p>
      </dsp:txBody>
      <dsp:txXfrm>
        <a:off x="9346002" y="2289572"/>
        <a:ext cx="2136923" cy="1251017"/>
      </dsp:txXfrm>
    </dsp:sp>
    <dsp:sp modelId="{54DB4D26-657A-42D2-A18B-2B6369A7BC20}">
      <dsp:nvSpPr>
        <dsp:cNvPr id="0" name=""/>
        <dsp:cNvSpPr/>
      </dsp:nvSpPr>
      <dsp:spPr>
        <a:xfrm rot="10800000">
          <a:off x="8642651" y="2640450"/>
          <a:ext cx="469530" cy="549261"/>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GB" sz="1700" kern="1200">
            <a:solidFill>
              <a:schemeClr val="tx1"/>
            </a:solidFill>
          </a:endParaRPr>
        </a:p>
      </dsp:txBody>
      <dsp:txXfrm rot="10800000">
        <a:off x="8783510" y="2750302"/>
        <a:ext cx="328671" cy="329557"/>
      </dsp:txXfrm>
    </dsp:sp>
    <dsp:sp modelId="{E0FFA176-459D-4F60-8635-5354ABC808EC}">
      <dsp:nvSpPr>
        <dsp:cNvPr id="0" name=""/>
        <dsp:cNvSpPr/>
      </dsp:nvSpPr>
      <dsp:spPr>
        <a:xfrm>
          <a:off x="6206409" y="2250651"/>
          <a:ext cx="2214765" cy="1328859"/>
        </a:xfrm>
        <a:prstGeom prst="roundRect">
          <a:avLst>
            <a:gd name="adj" fmla="val 10000"/>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dirty="0">
              <a:solidFill>
                <a:schemeClr val="tx1"/>
              </a:solidFill>
            </a:rPr>
            <a:t>Optimal</a:t>
          </a:r>
        </a:p>
        <a:p>
          <a:pPr marL="0" lvl="0" indent="0" algn="ctr" defTabSz="933450">
            <a:lnSpc>
              <a:spcPct val="90000"/>
            </a:lnSpc>
            <a:spcBef>
              <a:spcPct val="0"/>
            </a:spcBef>
            <a:spcAft>
              <a:spcPct val="35000"/>
            </a:spcAft>
            <a:buNone/>
          </a:pPr>
          <a:r>
            <a:rPr lang="en-GB" sz="2100" kern="1200" dirty="0">
              <a:solidFill>
                <a:schemeClr val="tx1"/>
              </a:solidFill>
            </a:rPr>
            <a:t>Hyperparameters</a:t>
          </a:r>
        </a:p>
      </dsp:txBody>
      <dsp:txXfrm>
        <a:off x="6245330" y="2289572"/>
        <a:ext cx="2136923" cy="1251017"/>
      </dsp:txXfrm>
    </dsp:sp>
    <dsp:sp modelId="{6852E06F-EA74-44E2-80FE-4D4E8A6B39F6}">
      <dsp:nvSpPr>
        <dsp:cNvPr id="0" name=""/>
        <dsp:cNvSpPr/>
      </dsp:nvSpPr>
      <dsp:spPr>
        <a:xfrm rot="10800000">
          <a:off x="5541979" y="2640450"/>
          <a:ext cx="469530" cy="549261"/>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GB" sz="1700" kern="1200">
            <a:solidFill>
              <a:schemeClr val="tx1"/>
            </a:solidFill>
          </a:endParaRPr>
        </a:p>
      </dsp:txBody>
      <dsp:txXfrm rot="10800000">
        <a:off x="5682838" y="2750302"/>
        <a:ext cx="328671" cy="329557"/>
      </dsp:txXfrm>
    </dsp:sp>
    <dsp:sp modelId="{C873238A-D140-42C7-98EC-24A4E0857239}">
      <dsp:nvSpPr>
        <dsp:cNvPr id="0" name=""/>
        <dsp:cNvSpPr/>
      </dsp:nvSpPr>
      <dsp:spPr>
        <a:xfrm>
          <a:off x="3105737" y="2250651"/>
          <a:ext cx="2214765" cy="1328859"/>
        </a:xfrm>
        <a:prstGeom prst="roundRect">
          <a:avLst>
            <a:gd name="adj" fmla="val 10000"/>
          </a:avLst>
        </a:prstGeom>
        <a:solidFill>
          <a:schemeClr val="accent3">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dirty="0">
              <a:solidFill>
                <a:schemeClr val="tx1"/>
              </a:solidFill>
            </a:rPr>
            <a:t>LSSVR training model</a:t>
          </a:r>
        </a:p>
      </dsp:txBody>
      <dsp:txXfrm>
        <a:off x="3144658" y="2289572"/>
        <a:ext cx="2136923" cy="1251017"/>
      </dsp:txXfrm>
    </dsp:sp>
    <dsp:sp modelId="{5DC56D2C-759A-41FD-BDB6-13DCBE92BA96}">
      <dsp:nvSpPr>
        <dsp:cNvPr id="0" name=""/>
        <dsp:cNvSpPr/>
      </dsp:nvSpPr>
      <dsp:spPr>
        <a:xfrm rot="10800000">
          <a:off x="2441307" y="2640450"/>
          <a:ext cx="469530" cy="549261"/>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GB" sz="1700" kern="1200">
            <a:solidFill>
              <a:schemeClr val="tx1"/>
            </a:solidFill>
          </a:endParaRPr>
        </a:p>
      </dsp:txBody>
      <dsp:txXfrm rot="10800000">
        <a:off x="2582166" y="2750302"/>
        <a:ext cx="328671" cy="329557"/>
      </dsp:txXfrm>
    </dsp:sp>
    <dsp:sp modelId="{DAA838AA-C9F4-428A-A6B6-5AA235020EFB}">
      <dsp:nvSpPr>
        <dsp:cNvPr id="0" name=""/>
        <dsp:cNvSpPr/>
      </dsp:nvSpPr>
      <dsp:spPr>
        <a:xfrm>
          <a:off x="5065" y="2250651"/>
          <a:ext cx="2214765" cy="1328859"/>
        </a:xfrm>
        <a:prstGeom prst="roundRect">
          <a:avLst>
            <a:gd name="adj" fmla="val 10000"/>
          </a:avLst>
        </a:prstGeom>
        <a:solidFill>
          <a:schemeClr val="accent4">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dirty="0">
              <a:solidFill>
                <a:schemeClr val="tx1"/>
              </a:solidFill>
            </a:rPr>
            <a:t>Save Model</a:t>
          </a:r>
        </a:p>
      </dsp:txBody>
      <dsp:txXfrm>
        <a:off x="43986" y="2289572"/>
        <a:ext cx="2136923" cy="1251017"/>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8BBCFB-F3D2-4425-A5E3-D9ACB3F58EC3}" type="datetimeFigureOut">
              <a:rPr lang="en-GB" smtClean="0"/>
              <a:t>20/05/2018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039ABC-99DB-4707-BBDB-223822CD9AD5}" type="slidenum">
              <a:rPr lang="en-GB" smtClean="0"/>
              <a:t>‹#›</a:t>
            </a:fld>
            <a:endParaRPr lang="en-GB"/>
          </a:p>
        </p:txBody>
      </p:sp>
    </p:spTree>
    <p:extLst>
      <p:ext uri="{BB962C8B-B14F-4D97-AF65-F5344CB8AC3E}">
        <p14:creationId xmlns:p14="http://schemas.microsoft.com/office/powerpoint/2010/main" val="1677553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BD363E-2732-4D07-86CE-83EB0D962006}" type="datetimeFigureOut">
              <a:rPr lang="en-GB" smtClean="0"/>
              <a:t>20/05/2018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FDC2360-C707-4922-8C07-CEB502F9C553}" type="slidenum">
              <a:rPr lang="en-GB" smtClean="0"/>
              <a:t>‹#›</a:t>
            </a:fld>
            <a:endParaRPr lang="en-GB"/>
          </a:p>
        </p:txBody>
      </p:sp>
    </p:spTree>
    <p:extLst>
      <p:ext uri="{BB962C8B-B14F-4D97-AF65-F5344CB8AC3E}">
        <p14:creationId xmlns:p14="http://schemas.microsoft.com/office/powerpoint/2010/main" val="367150434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789936"/>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Image Place Holder #28">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www.websitename.com</a:t>
            </a:r>
          </a:p>
        </p:txBody>
      </p:sp>
      <p:sp>
        <p:nvSpPr>
          <p:cNvPr id="4" name="Slide Number Placeholder 3"/>
          <p:cNvSpPr>
            <a:spLocks noGrp="1"/>
          </p:cNvSpPr>
          <p:nvPr>
            <p:ph type="sldNum" sz="quarter" idx="12"/>
          </p:nvPr>
        </p:nvSpPr>
        <p:spPr/>
        <p:txBody>
          <a:bodyPr/>
          <a:lstStyle/>
          <a:p>
            <a:fld id="{72C24A95-05C1-4CD5-A1C1-BD3EB71AABA9}" type="slidenum">
              <a:rPr lang="en-US" smtClean="0"/>
              <a:t>‹#›</a:t>
            </a:fld>
            <a:endParaRPr lang="en-US"/>
          </a:p>
        </p:txBody>
      </p:sp>
      <p:sp>
        <p:nvSpPr>
          <p:cNvPr id="5" name="Picture Placeholder 5"/>
          <p:cNvSpPr>
            <a:spLocks noGrp="1"/>
          </p:cNvSpPr>
          <p:nvPr>
            <p:ph type="pic" sz="quarter" idx="13"/>
          </p:nvPr>
        </p:nvSpPr>
        <p:spPr>
          <a:xfrm>
            <a:off x="3879273" y="3457575"/>
            <a:ext cx="2189018" cy="2257425"/>
          </a:xfrm>
          <a:prstGeom prst="roundRect">
            <a:avLst>
              <a:gd name="adj" fmla="val 1937"/>
            </a:avLst>
          </a:prstGeom>
          <a:solidFill>
            <a:schemeClr val="tx2">
              <a:lumMod val="90000"/>
              <a:lumOff val="10000"/>
            </a:schemeClr>
          </a:solidFill>
        </p:spPr>
      </p:sp>
      <p:sp>
        <p:nvSpPr>
          <p:cNvPr id="6" name="Picture Placeholder 6"/>
          <p:cNvSpPr>
            <a:spLocks noGrp="1"/>
          </p:cNvSpPr>
          <p:nvPr>
            <p:ph type="pic" sz="quarter" idx="14"/>
          </p:nvPr>
        </p:nvSpPr>
        <p:spPr>
          <a:xfrm>
            <a:off x="3879273" y="1143000"/>
            <a:ext cx="2189018" cy="2257425"/>
          </a:xfrm>
          <a:prstGeom prst="roundRect">
            <a:avLst>
              <a:gd name="adj" fmla="val 3318"/>
            </a:avLst>
          </a:prstGeom>
          <a:solidFill>
            <a:schemeClr val="tx2">
              <a:lumMod val="90000"/>
              <a:lumOff val="10000"/>
            </a:schemeClr>
          </a:solidFill>
        </p:spPr>
      </p:sp>
      <p:sp>
        <p:nvSpPr>
          <p:cNvPr id="7" name="Picture Placeholder 7"/>
          <p:cNvSpPr>
            <a:spLocks noGrp="1"/>
          </p:cNvSpPr>
          <p:nvPr>
            <p:ph type="pic" sz="quarter" idx="15"/>
          </p:nvPr>
        </p:nvSpPr>
        <p:spPr>
          <a:xfrm>
            <a:off x="6126229" y="1143000"/>
            <a:ext cx="2189018" cy="2257425"/>
          </a:xfrm>
          <a:prstGeom prst="roundRect">
            <a:avLst>
              <a:gd name="adj" fmla="val 4239"/>
            </a:avLst>
          </a:prstGeom>
          <a:solidFill>
            <a:schemeClr val="tx2">
              <a:lumMod val="90000"/>
              <a:lumOff val="10000"/>
            </a:schemeClr>
          </a:solidFill>
        </p:spPr>
      </p:sp>
      <p:sp>
        <p:nvSpPr>
          <p:cNvPr id="8" name="Picture Placeholder 12"/>
          <p:cNvSpPr>
            <a:spLocks noGrp="1"/>
          </p:cNvSpPr>
          <p:nvPr>
            <p:ph type="pic" sz="quarter" idx="20"/>
          </p:nvPr>
        </p:nvSpPr>
        <p:spPr>
          <a:xfrm>
            <a:off x="6126229" y="3457575"/>
            <a:ext cx="2189018" cy="2257425"/>
          </a:xfrm>
          <a:prstGeom prst="roundRect">
            <a:avLst>
              <a:gd name="adj" fmla="val 3318"/>
            </a:avLst>
          </a:prstGeom>
          <a:solidFill>
            <a:schemeClr val="tx2">
              <a:lumMod val="90000"/>
              <a:lumOff val="10000"/>
            </a:schemeClr>
          </a:solidFill>
        </p:spPr>
      </p:sp>
    </p:spTree>
    <p:extLst>
      <p:ext uri="{BB962C8B-B14F-4D97-AF65-F5344CB8AC3E}">
        <p14:creationId xmlns:p14="http://schemas.microsoft.com/office/powerpoint/2010/main" val="578043202"/>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Image Place Holder #29">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1"/>
            <a:ext cx="2743200" cy="365125"/>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r>
              <a:rPr lang="en-US"/>
              <a:t>www.websitename.com</a:t>
            </a:r>
          </a:p>
        </p:txBody>
      </p:sp>
      <p:sp>
        <p:nvSpPr>
          <p:cNvPr id="4" name="Slide Number Placeholder 3"/>
          <p:cNvSpPr>
            <a:spLocks noGrp="1"/>
          </p:cNvSpPr>
          <p:nvPr>
            <p:ph type="sldNum" sz="quarter" idx="12"/>
          </p:nvPr>
        </p:nvSpPr>
        <p:spPr/>
        <p:txBody>
          <a:bodyPr/>
          <a:lstStyle/>
          <a:p>
            <a:fld id="{72C24A95-05C1-4CD5-A1C1-BD3EB71AABA9}" type="slidenum">
              <a:rPr lang="en-US" smtClean="0"/>
              <a:t>‹#›</a:t>
            </a:fld>
            <a:endParaRPr lang="en-US"/>
          </a:p>
        </p:txBody>
      </p:sp>
      <p:sp>
        <p:nvSpPr>
          <p:cNvPr id="5" name="Picture Placeholder 5"/>
          <p:cNvSpPr>
            <a:spLocks noGrp="1"/>
          </p:cNvSpPr>
          <p:nvPr>
            <p:ph type="pic" sz="quarter" idx="13"/>
          </p:nvPr>
        </p:nvSpPr>
        <p:spPr>
          <a:xfrm>
            <a:off x="0" y="0"/>
            <a:ext cx="3879273" cy="6858000"/>
          </a:xfrm>
          <a:prstGeom prst="rect">
            <a:avLst/>
          </a:prstGeom>
          <a:solidFill>
            <a:schemeClr val="tx2">
              <a:lumMod val="90000"/>
              <a:lumOff val="10000"/>
            </a:schemeClr>
          </a:solidFill>
        </p:spPr>
      </p:sp>
      <p:sp>
        <p:nvSpPr>
          <p:cNvPr id="6" name="Picture Placeholder 6"/>
          <p:cNvSpPr>
            <a:spLocks noGrp="1"/>
          </p:cNvSpPr>
          <p:nvPr>
            <p:ph type="pic" sz="quarter" idx="14"/>
          </p:nvPr>
        </p:nvSpPr>
        <p:spPr>
          <a:xfrm>
            <a:off x="3879273" y="1143000"/>
            <a:ext cx="2216727" cy="2286000"/>
          </a:xfrm>
          <a:prstGeom prst="rect">
            <a:avLst/>
          </a:prstGeom>
          <a:solidFill>
            <a:schemeClr val="tx2">
              <a:lumMod val="90000"/>
              <a:lumOff val="10000"/>
            </a:schemeClr>
          </a:solidFill>
        </p:spPr>
      </p:sp>
    </p:spTree>
    <p:extLst>
      <p:ext uri="{BB962C8B-B14F-4D97-AF65-F5344CB8AC3E}">
        <p14:creationId xmlns:p14="http://schemas.microsoft.com/office/powerpoint/2010/main" val="3131161996"/>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Image Place Holder #30">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www.websitename.com</a:t>
            </a:r>
          </a:p>
        </p:txBody>
      </p:sp>
      <p:sp>
        <p:nvSpPr>
          <p:cNvPr id="4" name="Slide Number Placeholder 3"/>
          <p:cNvSpPr>
            <a:spLocks noGrp="1"/>
          </p:cNvSpPr>
          <p:nvPr>
            <p:ph type="sldNum" sz="quarter" idx="12"/>
          </p:nvPr>
        </p:nvSpPr>
        <p:spPr/>
        <p:txBody>
          <a:bodyPr/>
          <a:lstStyle/>
          <a:p>
            <a:fld id="{72C24A95-05C1-4CD5-A1C1-BD3EB71AABA9}" type="slidenum">
              <a:rPr lang="en-US" smtClean="0"/>
              <a:t>‹#›</a:t>
            </a:fld>
            <a:endParaRPr lang="en-US"/>
          </a:p>
        </p:txBody>
      </p:sp>
      <p:sp>
        <p:nvSpPr>
          <p:cNvPr id="5" name="Picture Placeholder 1"/>
          <p:cNvSpPr>
            <a:spLocks noGrp="1"/>
          </p:cNvSpPr>
          <p:nvPr>
            <p:ph type="pic" sz="quarter" idx="13"/>
          </p:nvPr>
        </p:nvSpPr>
        <p:spPr>
          <a:xfrm>
            <a:off x="1108364" y="1133061"/>
            <a:ext cx="4987636" cy="4581939"/>
          </a:xfrm>
          <a:prstGeom prst="rect">
            <a:avLst/>
          </a:prstGeom>
          <a:solidFill>
            <a:schemeClr val="tx2">
              <a:lumMod val="90000"/>
              <a:lumOff val="10000"/>
            </a:schemeClr>
          </a:solidFill>
        </p:spPr>
      </p:sp>
    </p:spTree>
    <p:extLst>
      <p:ext uri="{BB962C8B-B14F-4D97-AF65-F5344CB8AC3E}">
        <p14:creationId xmlns:p14="http://schemas.microsoft.com/office/powerpoint/2010/main" val="3026184723"/>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Image Place Holder #3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www.websitename.com</a:t>
            </a:r>
          </a:p>
        </p:txBody>
      </p:sp>
      <p:sp>
        <p:nvSpPr>
          <p:cNvPr id="4" name="Slide Number Placeholder 3"/>
          <p:cNvSpPr>
            <a:spLocks noGrp="1"/>
          </p:cNvSpPr>
          <p:nvPr>
            <p:ph type="sldNum" sz="quarter" idx="12"/>
          </p:nvPr>
        </p:nvSpPr>
        <p:spPr/>
        <p:txBody>
          <a:bodyPr/>
          <a:lstStyle/>
          <a:p>
            <a:fld id="{72C24A95-05C1-4CD5-A1C1-BD3EB71AABA9}" type="slidenum">
              <a:rPr lang="en-US" smtClean="0"/>
              <a:t>‹#›</a:t>
            </a:fld>
            <a:endParaRPr lang="en-US"/>
          </a:p>
        </p:txBody>
      </p:sp>
      <p:sp>
        <p:nvSpPr>
          <p:cNvPr id="5" name="Picture Placeholder 45"/>
          <p:cNvSpPr>
            <a:spLocks noGrp="1"/>
          </p:cNvSpPr>
          <p:nvPr>
            <p:ph type="pic" sz="quarter" idx="13"/>
          </p:nvPr>
        </p:nvSpPr>
        <p:spPr>
          <a:xfrm>
            <a:off x="1466062" y="2244456"/>
            <a:ext cx="1662545" cy="1714500"/>
          </a:xfrm>
          <a:prstGeom prst="ellipse">
            <a:avLst/>
          </a:prstGeom>
          <a:solidFill>
            <a:schemeClr val="tx2">
              <a:lumMod val="90000"/>
              <a:lumOff val="10000"/>
            </a:schemeClr>
          </a:solidFill>
          <a:ln w="76200">
            <a:solidFill>
              <a:schemeClr val="accent1"/>
            </a:solidFill>
          </a:ln>
        </p:spPr>
      </p:sp>
      <p:sp>
        <p:nvSpPr>
          <p:cNvPr id="6" name="Picture Placeholder 46"/>
          <p:cNvSpPr>
            <a:spLocks noGrp="1"/>
          </p:cNvSpPr>
          <p:nvPr>
            <p:ph type="pic" sz="quarter" idx="14"/>
          </p:nvPr>
        </p:nvSpPr>
        <p:spPr>
          <a:xfrm>
            <a:off x="3998505" y="2244456"/>
            <a:ext cx="1662545" cy="1714500"/>
          </a:xfrm>
          <a:prstGeom prst="ellipse">
            <a:avLst/>
          </a:prstGeom>
          <a:solidFill>
            <a:schemeClr val="tx2">
              <a:lumMod val="90000"/>
              <a:lumOff val="10000"/>
            </a:schemeClr>
          </a:solidFill>
          <a:ln w="76200">
            <a:solidFill>
              <a:schemeClr val="accent2"/>
            </a:solidFill>
          </a:ln>
        </p:spPr>
      </p:sp>
      <p:sp>
        <p:nvSpPr>
          <p:cNvPr id="7" name="Picture Placeholder 47"/>
          <p:cNvSpPr>
            <a:spLocks noGrp="1"/>
          </p:cNvSpPr>
          <p:nvPr>
            <p:ph type="pic" sz="quarter" idx="15"/>
          </p:nvPr>
        </p:nvSpPr>
        <p:spPr>
          <a:xfrm>
            <a:off x="6530948" y="2244456"/>
            <a:ext cx="1662545" cy="1714500"/>
          </a:xfrm>
          <a:prstGeom prst="ellipse">
            <a:avLst/>
          </a:prstGeom>
          <a:solidFill>
            <a:schemeClr val="tx2">
              <a:lumMod val="90000"/>
              <a:lumOff val="10000"/>
            </a:schemeClr>
          </a:solidFill>
          <a:ln w="76200">
            <a:solidFill>
              <a:schemeClr val="accent3"/>
            </a:solidFill>
          </a:ln>
        </p:spPr>
      </p:sp>
      <p:sp>
        <p:nvSpPr>
          <p:cNvPr id="8" name="Picture Placeholder 52"/>
          <p:cNvSpPr>
            <a:spLocks noGrp="1"/>
          </p:cNvSpPr>
          <p:nvPr>
            <p:ph type="pic" sz="quarter" idx="20"/>
          </p:nvPr>
        </p:nvSpPr>
        <p:spPr>
          <a:xfrm>
            <a:off x="9063391" y="2244456"/>
            <a:ext cx="1662545" cy="1714500"/>
          </a:xfrm>
          <a:prstGeom prst="ellipse">
            <a:avLst/>
          </a:prstGeom>
          <a:solidFill>
            <a:schemeClr val="tx2">
              <a:lumMod val="90000"/>
              <a:lumOff val="10000"/>
            </a:schemeClr>
          </a:solidFill>
          <a:ln w="76200">
            <a:solidFill>
              <a:schemeClr val="accent4"/>
            </a:solidFill>
          </a:ln>
        </p:spPr>
      </p:sp>
    </p:spTree>
    <p:extLst>
      <p:ext uri="{BB962C8B-B14F-4D97-AF65-F5344CB8AC3E}">
        <p14:creationId xmlns:p14="http://schemas.microsoft.com/office/powerpoint/2010/main" val="3756408110"/>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Image Place Holder #32">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www.websitename.com</a:t>
            </a:r>
          </a:p>
        </p:txBody>
      </p:sp>
      <p:sp>
        <p:nvSpPr>
          <p:cNvPr id="7" name="Slide Number Placeholder 6"/>
          <p:cNvSpPr>
            <a:spLocks noGrp="1"/>
          </p:cNvSpPr>
          <p:nvPr>
            <p:ph type="sldNum" sz="quarter" idx="12"/>
          </p:nvPr>
        </p:nvSpPr>
        <p:spPr/>
        <p:txBody>
          <a:bodyPr/>
          <a:lstStyle/>
          <a:p>
            <a:fld id="{72C24A95-05C1-4CD5-A1C1-BD3EB71AABA9}" type="slidenum">
              <a:rPr lang="en-US" smtClean="0"/>
              <a:t>‹#›</a:t>
            </a:fld>
            <a:endParaRPr lang="en-US"/>
          </a:p>
        </p:txBody>
      </p:sp>
      <p:sp>
        <p:nvSpPr>
          <p:cNvPr id="8" name="Picture Placeholder 6"/>
          <p:cNvSpPr>
            <a:spLocks noGrp="1"/>
          </p:cNvSpPr>
          <p:nvPr>
            <p:ph type="pic" sz="quarter" idx="13"/>
          </p:nvPr>
        </p:nvSpPr>
        <p:spPr>
          <a:xfrm>
            <a:off x="1581938" y="1392382"/>
            <a:ext cx="5138777" cy="3969328"/>
          </a:xfrm>
          <a:prstGeom prst="rect">
            <a:avLst/>
          </a:prstGeom>
          <a:solidFill>
            <a:schemeClr val="tx2">
              <a:lumMod val="90000"/>
              <a:lumOff val="10000"/>
            </a:schemeClr>
          </a:solidFill>
        </p:spPr>
      </p:sp>
    </p:spTree>
    <p:extLst>
      <p:ext uri="{BB962C8B-B14F-4D97-AF65-F5344CB8AC3E}">
        <p14:creationId xmlns:p14="http://schemas.microsoft.com/office/powerpoint/2010/main" val="3337320627"/>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Image Place Holder #33">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www.websitename.com</a:t>
            </a:r>
          </a:p>
        </p:txBody>
      </p:sp>
      <p:sp>
        <p:nvSpPr>
          <p:cNvPr id="7" name="Slide Number Placeholder 6"/>
          <p:cNvSpPr>
            <a:spLocks noGrp="1"/>
          </p:cNvSpPr>
          <p:nvPr>
            <p:ph type="sldNum" sz="quarter" idx="12"/>
          </p:nvPr>
        </p:nvSpPr>
        <p:spPr/>
        <p:txBody>
          <a:bodyPr/>
          <a:lstStyle/>
          <a:p>
            <a:fld id="{72C24A95-05C1-4CD5-A1C1-BD3EB71AABA9}" type="slidenum">
              <a:rPr lang="en-US" smtClean="0"/>
              <a:t>‹#›</a:t>
            </a:fld>
            <a:endParaRPr lang="en-US"/>
          </a:p>
        </p:txBody>
      </p:sp>
      <p:sp>
        <p:nvSpPr>
          <p:cNvPr id="8" name="Picture Placeholder 3"/>
          <p:cNvSpPr>
            <a:spLocks noGrp="1"/>
          </p:cNvSpPr>
          <p:nvPr>
            <p:ph type="pic" sz="quarter" idx="13"/>
          </p:nvPr>
        </p:nvSpPr>
        <p:spPr>
          <a:xfrm>
            <a:off x="1275275" y="1496307"/>
            <a:ext cx="2870431" cy="3932943"/>
          </a:xfrm>
          <a:prstGeom prst="rect">
            <a:avLst/>
          </a:prstGeom>
          <a:solidFill>
            <a:schemeClr val="tx2">
              <a:lumMod val="90000"/>
              <a:lumOff val="10000"/>
            </a:schemeClr>
          </a:solidFill>
        </p:spPr>
      </p:sp>
      <p:sp>
        <p:nvSpPr>
          <p:cNvPr id="9" name="Picture Placeholder 4"/>
          <p:cNvSpPr>
            <a:spLocks noGrp="1"/>
          </p:cNvSpPr>
          <p:nvPr>
            <p:ph type="pic" sz="quarter" idx="14"/>
          </p:nvPr>
        </p:nvSpPr>
        <p:spPr>
          <a:xfrm>
            <a:off x="3123571" y="1496307"/>
            <a:ext cx="2841441" cy="3886184"/>
          </a:xfrm>
          <a:prstGeom prst="rect">
            <a:avLst/>
          </a:prstGeom>
          <a:solidFill>
            <a:schemeClr val="tx2">
              <a:lumMod val="75000"/>
              <a:lumOff val="25000"/>
            </a:schemeClr>
          </a:solidFill>
        </p:spPr>
      </p:sp>
    </p:spTree>
    <p:extLst>
      <p:ext uri="{BB962C8B-B14F-4D97-AF65-F5344CB8AC3E}">
        <p14:creationId xmlns:p14="http://schemas.microsoft.com/office/powerpoint/2010/main" val="4245051126"/>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Image Place Holder #34">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www.websitename.com</a:t>
            </a:r>
          </a:p>
        </p:txBody>
      </p:sp>
      <p:sp>
        <p:nvSpPr>
          <p:cNvPr id="7" name="Slide Number Placeholder 6"/>
          <p:cNvSpPr>
            <a:spLocks noGrp="1"/>
          </p:cNvSpPr>
          <p:nvPr>
            <p:ph type="sldNum" sz="quarter" idx="12"/>
          </p:nvPr>
        </p:nvSpPr>
        <p:spPr/>
        <p:txBody>
          <a:bodyPr/>
          <a:lstStyle/>
          <a:p>
            <a:fld id="{72C24A95-05C1-4CD5-A1C1-BD3EB71AABA9}" type="slidenum">
              <a:rPr lang="en-US" smtClean="0"/>
              <a:t>‹#›</a:t>
            </a:fld>
            <a:endParaRPr lang="en-US"/>
          </a:p>
        </p:txBody>
      </p:sp>
      <p:sp>
        <p:nvSpPr>
          <p:cNvPr id="8" name="Picture Placeholder 4"/>
          <p:cNvSpPr>
            <a:spLocks noGrp="1"/>
          </p:cNvSpPr>
          <p:nvPr>
            <p:ph type="pic" sz="quarter" idx="14"/>
          </p:nvPr>
        </p:nvSpPr>
        <p:spPr>
          <a:xfrm>
            <a:off x="8242194" y="1953491"/>
            <a:ext cx="2770909" cy="1682894"/>
          </a:xfrm>
          <a:prstGeom prst="rect">
            <a:avLst/>
          </a:prstGeom>
          <a:solidFill>
            <a:schemeClr val="tx2">
              <a:lumMod val="75000"/>
              <a:lumOff val="25000"/>
            </a:schemeClr>
          </a:solidFill>
        </p:spPr>
      </p:sp>
      <p:sp>
        <p:nvSpPr>
          <p:cNvPr id="9" name="Picture Placeholder 3"/>
          <p:cNvSpPr>
            <a:spLocks noGrp="1"/>
          </p:cNvSpPr>
          <p:nvPr>
            <p:ph type="pic" sz="quarter" idx="13"/>
          </p:nvPr>
        </p:nvSpPr>
        <p:spPr>
          <a:xfrm>
            <a:off x="4927179" y="1667749"/>
            <a:ext cx="3697904" cy="2363924"/>
          </a:xfrm>
          <a:prstGeom prst="rect">
            <a:avLst/>
          </a:prstGeom>
          <a:solidFill>
            <a:schemeClr val="tx2">
              <a:lumMod val="90000"/>
              <a:lumOff val="10000"/>
            </a:schemeClr>
          </a:solidFill>
        </p:spPr>
      </p:sp>
    </p:spTree>
    <p:extLst>
      <p:ext uri="{BB962C8B-B14F-4D97-AF65-F5344CB8AC3E}">
        <p14:creationId xmlns:p14="http://schemas.microsoft.com/office/powerpoint/2010/main" val="416328795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Image Place Holder #35">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www.websitename.com</a:t>
            </a:r>
          </a:p>
        </p:txBody>
      </p:sp>
      <p:sp>
        <p:nvSpPr>
          <p:cNvPr id="7" name="Slide Number Placeholder 6"/>
          <p:cNvSpPr>
            <a:spLocks noGrp="1"/>
          </p:cNvSpPr>
          <p:nvPr>
            <p:ph type="sldNum" sz="quarter" idx="12"/>
          </p:nvPr>
        </p:nvSpPr>
        <p:spPr/>
        <p:txBody>
          <a:bodyPr/>
          <a:lstStyle/>
          <a:p>
            <a:fld id="{72C24A95-05C1-4CD5-A1C1-BD3EB71AABA9}" type="slidenum">
              <a:rPr lang="en-US" smtClean="0"/>
              <a:t>‹#›</a:t>
            </a:fld>
            <a:endParaRPr lang="en-US"/>
          </a:p>
        </p:txBody>
      </p:sp>
      <p:sp>
        <p:nvSpPr>
          <p:cNvPr id="8" name="Picture Placeholder 2"/>
          <p:cNvSpPr>
            <a:spLocks noGrp="1"/>
          </p:cNvSpPr>
          <p:nvPr>
            <p:ph type="pic" sz="quarter" idx="13"/>
          </p:nvPr>
        </p:nvSpPr>
        <p:spPr>
          <a:xfrm>
            <a:off x="-658744" y="1351228"/>
            <a:ext cx="5939156" cy="3878536"/>
          </a:xfrm>
          <a:prstGeom prst="rect">
            <a:avLst/>
          </a:prstGeom>
          <a:solidFill>
            <a:schemeClr val="tx2">
              <a:lumMod val="90000"/>
              <a:lumOff val="10000"/>
            </a:schemeClr>
          </a:solidFill>
        </p:spPr>
      </p:sp>
    </p:spTree>
    <p:extLst>
      <p:ext uri="{BB962C8B-B14F-4D97-AF65-F5344CB8AC3E}">
        <p14:creationId xmlns:p14="http://schemas.microsoft.com/office/powerpoint/2010/main" val="1594837237"/>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Image Place Holder #36">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www.websitename.com</a:t>
            </a:r>
          </a:p>
        </p:txBody>
      </p:sp>
      <p:sp>
        <p:nvSpPr>
          <p:cNvPr id="7" name="Slide Number Placeholder 6"/>
          <p:cNvSpPr>
            <a:spLocks noGrp="1"/>
          </p:cNvSpPr>
          <p:nvPr>
            <p:ph type="sldNum" sz="quarter" idx="12"/>
          </p:nvPr>
        </p:nvSpPr>
        <p:spPr/>
        <p:txBody>
          <a:bodyPr/>
          <a:lstStyle/>
          <a:p>
            <a:fld id="{72C24A95-05C1-4CD5-A1C1-BD3EB71AABA9}" type="slidenum">
              <a:rPr lang="en-US" smtClean="0"/>
              <a:t>‹#›</a:t>
            </a:fld>
            <a:endParaRPr lang="en-US"/>
          </a:p>
        </p:txBody>
      </p:sp>
      <p:sp>
        <p:nvSpPr>
          <p:cNvPr id="8" name="Picture Placeholder 3"/>
          <p:cNvSpPr>
            <a:spLocks noGrp="1"/>
          </p:cNvSpPr>
          <p:nvPr>
            <p:ph type="pic" sz="quarter" idx="13"/>
          </p:nvPr>
        </p:nvSpPr>
        <p:spPr>
          <a:xfrm>
            <a:off x="7337880" y="1237959"/>
            <a:ext cx="3223128" cy="2148328"/>
          </a:xfrm>
          <a:prstGeom prst="rect">
            <a:avLst/>
          </a:prstGeom>
          <a:solidFill>
            <a:schemeClr val="tx2">
              <a:lumMod val="90000"/>
              <a:lumOff val="10000"/>
            </a:schemeClr>
          </a:solidFill>
        </p:spPr>
      </p:sp>
      <p:sp>
        <p:nvSpPr>
          <p:cNvPr id="9" name="Picture Placeholder 5"/>
          <p:cNvSpPr>
            <a:spLocks noGrp="1"/>
          </p:cNvSpPr>
          <p:nvPr>
            <p:ph type="pic" sz="quarter" idx="15"/>
          </p:nvPr>
        </p:nvSpPr>
        <p:spPr>
          <a:xfrm>
            <a:off x="5561497" y="2520764"/>
            <a:ext cx="4294369" cy="2793476"/>
          </a:xfrm>
          <a:prstGeom prst="rect">
            <a:avLst/>
          </a:prstGeom>
          <a:solidFill>
            <a:schemeClr val="tx2">
              <a:lumMod val="75000"/>
              <a:lumOff val="25000"/>
            </a:schemeClr>
          </a:solidFill>
        </p:spPr>
      </p:sp>
    </p:spTree>
    <p:extLst>
      <p:ext uri="{BB962C8B-B14F-4D97-AF65-F5344CB8AC3E}">
        <p14:creationId xmlns:p14="http://schemas.microsoft.com/office/powerpoint/2010/main" val="2406257929"/>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Image Place Holder #37">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www.websitename.com</a:t>
            </a:r>
          </a:p>
        </p:txBody>
      </p:sp>
      <p:sp>
        <p:nvSpPr>
          <p:cNvPr id="7" name="Slide Number Placeholder 6"/>
          <p:cNvSpPr>
            <a:spLocks noGrp="1"/>
          </p:cNvSpPr>
          <p:nvPr>
            <p:ph type="sldNum" sz="quarter" idx="12"/>
          </p:nvPr>
        </p:nvSpPr>
        <p:spPr/>
        <p:txBody>
          <a:bodyPr/>
          <a:lstStyle/>
          <a:p>
            <a:fld id="{72C24A95-05C1-4CD5-A1C1-BD3EB71AABA9}" type="slidenum">
              <a:rPr lang="en-US" smtClean="0"/>
              <a:t>‹#›</a:t>
            </a:fld>
            <a:endParaRPr lang="en-US"/>
          </a:p>
        </p:txBody>
      </p:sp>
      <p:sp>
        <p:nvSpPr>
          <p:cNvPr id="8" name="Picture Placeholder 4"/>
          <p:cNvSpPr>
            <a:spLocks noGrp="1"/>
          </p:cNvSpPr>
          <p:nvPr>
            <p:ph type="pic" sz="quarter" idx="13"/>
          </p:nvPr>
        </p:nvSpPr>
        <p:spPr>
          <a:xfrm>
            <a:off x="7204364" y="1143001"/>
            <a:ext cx="3879273" cy="4572000"/>
          </a:xfrm>
          <a:prstGeom prst="rect">
            <a:avLst/>
          </a:prstGeom>
          <a:solidFill>
            <a:schemeClr val="tx2">
              <a:lumMod val="90000"/>
              <a:lumOff val="10000"/>
            </a:schemeClr>
          </a:solidFill>
        </p:spPr>
      </p:sp>
    </p:spTree>
    <p:extLst>
      <p:ext uri="{BB962C8B-B14F-4D97-AF65-F5344CB8AC3E}">
        <p14:creationId xmlns:p14="http://schemas.microsoft.com/office/powerpoint/2010/main" val="2391028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88246857"/>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Image Place Holder #38">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www.websitename.com</a:t>
            </a:r>
          </a:p>
        </p:txBody>
      </p:sp>
      <p:sp>
        <p:nvSpPr>
          <p:cNvPr id="7" name="Slide Number Placeholder 6"/>
          <p:cNvSpPr>
            <a:spLocks noGrp="1"/>
          </p:cNvSpPr>
          <p:nvPr>
            <p:ph type="sldNum" sz="quarter" idx="12"/>
          </p:nvPr>
        </p:nvSpPr>
        <p:spPr/>
        <p:txBody>
          <a:bodyPr/>
          <a:lstStyle/>
          <a:p>
            <a:fld id="{72C24A95-05C1-4CD5-A1C1-BD3EB71AABA9}" type="slidenum">
              <a:rPr lang="en-US" smtClean="0"/>
              <a:t>‹#›</a:t>
            </a:fld>
            <a:endParaRPr lang="en-US"/>
          </a:p>
        </p:txBody>
      </p:sp>
      <p:sp>
        <p:nvSpPr>
          <p:cNvPr id="8" name="Picture Placeholder 1"/>
          <p:cNvSpPr>
            <a:spLocks noGrp="1"/>
          </p:cNvSpPr>
          <p:nvPr>
            <p:ph type="pic" sz="quarter" idx="13"/>
          </p:nvPr>
        </p:nvSpPr>
        <p:spPr>
          <a:xfrm>
            <a:off x="0" y="0"/>
            <a:ext cx="12192000" cy="3429000"/>
          </a:xfrm>
          <a:prstGeom prst="rect">
            <a:avLst/>
          </a:prstGeom>
          <a:solidFill>
            <a:schemeClr val="tx2">
              <a:lumMod val="90000"/>
              <a:lumOff val="10000"/>
            </a:schemeClr>
          </a:solidFill>
        </p:spPr>
      </p:sp>
    </p:spTree>
    <p:extLst>
      <p:ext uri="{BB962C8B-B14F-4D97-AF65-F5344CB8AC3E}">
        <p14:creationId xmlns:p14="http://schemas.microsoft.com/office/powerpoint/2010/main" val="2643396937"/>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Image Place Holder #39">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www.websitename.com</a:t>
            </a:r>
          </a:p>
        </p:txBody>
      </p:sp>
      <p:sp>
        <p:nvSpPr>
          <p:cNvPr id="6" name="Slide Number Placeholder 5"/>
          <p:cNvSpPr>
            <a:spLocks noGrp="1"/>
          </p:cNvSpPr>
          <p:nvPr>
            <p:ph type="sldNum" sz="quarter" idx="12"/>
          </p:nvPr>
        </p:nvSpPr>
        <p:spPr/>
        <p:txBody>
          <a:bodyPr/>
          <a:lstStyle/>
          <a:p>
            <a:fld id="{72C24A95-05C1-4CD5-A1C1-BD3EB71AABA9}" type="slidenum">
              <a:rPr lang="en-US" smtClean="0"/>
              <a:t>‹#›</a:t>
            </a:fld>
            <a:endParaRPr lang="en-US"/>
          </a:p>
        </p:txBody>
      </p:sp>
      <p:sp>
        <p:nvSpPr>
          <p:cNvPr id="7" name="Picture Placeholder 9"/>
          <p:cNvSpPr>
            <a:spLocks noGrp="1"/>
          </p:cNvSpPr>
          <p:nvPr>
            <p:ph type="pic" sz="quarter" idx="13"/>
          </p:nvPr>
        </p:nvSpPr>
        <p:spPr>
          <a:xfrm>
            <a:off x="0" y="0"/>
            <a:ext cx="12192000" cy="3429000"/>
          </a:xfrm>
          <a:prstGeom prst="rect">
            <a:avLst/>
          </a:prstGeom>
          <a:solidFill>
            <a:schemeClr val="tx2">
              <a:lumMod val="90000"/>
              <a:lumOff val="10000"/>
            </a:schemeClr>
          </a:solidFill>
        </p:spPr>
      </p:sp>
    </p:spTree>
    <p:extLst>
      <p:ext uri="{BB962C8B-B14F-4D97-AF65-F5344CB8AC3E}">
        <p14:creationId xmlns:p14="http://schemas.microsoft.com/office/powerpoint/2010/main" val="3036035256"/>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Full Images">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838200" y="6356351"/>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www.websitename.com</a:t>
            </a:r>
          </a:p>
        </p:txBody>
      </p:sp>
      <p:sp>
        <p:nvSpPr>
          <p:cNvPr id="6" name="Slide Number Placeholder 5"/>
          <p:cNvSpPr>
            <a:spLocks noGrp="1"/>
          </p:cNvSpPr>
          <p:nvPr>
            <p:ph type="sldNum" sz="quarter" idx="12"/>
          </p:nvPr>
        </p:nvSpPr>
        <p:spPr/>
        <p:txBody>
          <a:bodyPr/>
          <a:lstStyle/>
          <a:p>
            <a:fld id="{72C24A95-05C1-4CD5-A1C1-BD3EB71AABA9}" type="slidenum">
              <a:rPr lang="en-US" smtClean="0"/>
              <a:t>‹#›</a:t>
            </a:fld>
            <a:endParaRPr lang="en-US"/>
          </a:p>
        </p:txBody>
      </p:sp>
      <p:sp>
        <p:nvSpPr>
          <p:cNvPr id="7" name="Picture Placeholder 1"/>
          <p:cNvSpPr>
            <a:spLocks noGrp="1"/>
          </p:cNvSpPr>
          <p:nvPr>
            <p:ph type="pic" sz="quarter" idx="13"/>
          </p:nvPr>
        </p:nvSpPr>
        <p:spPr>
          <a:xfrm>
            <a:off x="0" y="0"/>
            <a:ext cx="12192000" cy="6858000"/>
          </a:xfrm>
          <a:prstGeom prst="rect">
            <a:avLst/>
          </a:prstGeom>
          <a:solidFill>
            <a:schemeClr val="tx2">
              <a:lumMod val="90000"/>
              <a:lumOff val="10000"/>
            </a:schemeClr>
          </a:solidFill>
        </p:spPr>
      </p:sp>
    </p:spTree>
    <p:extLst>
      <p:ext uri="{BB962C8B-B14F-4D97-AF65-F5344CB8AC3E}">
        <p14:creationId xmlns:p14="http://schemas.microsoft.com/office/powerpoint/2010/main" val="35008416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31478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59963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34773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17324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5/20/2018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4752751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3122384"/>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www.websitename.com</a:t>
            </a:r>
          </a:p>
        </p:txBody>
      </p:sp>
      <p:sp>
        <p:nvSpPr>
          <p:cNvPr id="6" name="Slide Number Placeholder 5"/>
          <p:cNvSpPr>
            <a:spLocks noGrp="1"/>
          </p:cNvSpPr>
          <p:nvPr>
            <p:ph type="sldNum" sz="quarter" idx="12"/>
          </p:nvPr>
        </p:nvSpPr>
        <p:spPr/>
        <p:txBody>
          <a:bodyPr/>
          <a:lstStyle/>
          <a:p>
            <a:fld id="{72C24A95-05C1-4CD5-A1C1-BD3EB71AABA9}" type="slidenum">
              <a:rPr lang="en-US" smtClean="0"/>
              <a:t>‹#›</a:t>
            </a:fld>
            <a:endParaRPr lang="en-US"/>
          </a:p>
        </p:txBody>
      </p:sp>
    </p:spTree>
    <p:extLst>
      <p:ext uri="{BB962C8B-B14F-4D97-AF65-F5344CB8AC3E}">
        <p14:creationId xmlns:p14="http://schemas.microsoft.com/office/powerpoint/2010/main" val="4563713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10BD363E-2732-4D07-86CE-83EB0D962006}" type="datetimeFigureOut">
              <a:rPr lang="en-GB" smtClean="0"/>
              <a:t>20/05/2018</a:t>
            </a:fld>
            <a:endParaRPr lang="en-GB"/>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GB"/>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6FDC2360-C707-4922-8C07-CEB502F9C553}" type="slidenum">
              <a:rPr lang="en-GB" smtClean="0"/>
              <a:t>‹#›</a:t>
            </a:fld>
            <a:endParaRPr lang="en-GB"/>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8906922"/>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78319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97580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B61BEF0D-F0BB-DE4B-95CE-6DB70DBA9567}" type="datetimeFigureOut">
              <a:rPr lang="en-US" smtClean="0"/>
              <a:pPr/>
              <a:t>5/20/2018</a:t>
            </a:fld>
            <a:endParaRPr lang="en-US" dirty="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D57F1E4F-1CFF-5643-939E-217C01CDF565}" type="slidenum">
              <a:rPr lang="en-US" smtClean="0"/>
              <a:pPr/>
              <a:t>‹#›</a:t>
            </a:fld>
            <a:endParaRPr lang="en-US" dirty="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5593477"/>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5/20/2018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80073648"/>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8844847"/>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12993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5/20/2018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1929109"/>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5/20/2018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356314818"/>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214414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5/20/2018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2871523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B61BEF0D-F0BB-DE4B-95CE-6DB70DBA9567}" type="datetimeFigureOut">
              <a:rPr lang="en-US" smtClean="0"/>
              <a:pPr/>
              <a:t>5/20/2018</a:t>
            </a:fld>
            <a:endParaRPr lang="en-US" dirty="0"/>
          </a:p>
        </p:txBody>
      </p:sp>
      <p:sp>
        <p:nvSpPr>
          <p:cNvPr id="5" name="Footer Placeholder 4"/>
          <p:cNvSpPr>
            <a:spLocks noGrp="1"/>
          </p:cNvSpPr>
          <p:nvPr>
            <p:ph type="ftr" sz="quarter" idx="11"/>
          </p:nvPr>
        </p:nvSpPr>
        <p:spPr>
          <a:xfrm>
            <a:off x="6536187" y="6315949"/>
            <a:ext cx="3814856" cy="365125"/>
          </a:xfrm>
        </p:spPr>
        <p:txBody>
          <a:bodyPr/>
          <a:lstStyle/>
          <a:p>
            <a:endParaRPr lang="en-US" dirty="0"/>
          </a:p>
        </p:txBody>
      </p:sp>
      <p:sp>
        <p:nvSpPr>
          <p:cNvPr id="6" name="Slide Number Placeholder 5"/>
          <p:cNvSpPr>
            <a:spLocks noGrp="1"/>
          </p:cNvSpPr>
          <p:nvPr>
            <p:ph type="sldNum" sz="quarter" idx="12"/>
          </p:nvPr>
        </p:nvSpPr>
        <p:spPr>
          <a:xfrm>
            <a:off x="11784011" y="5607592"/>
            <a:ext cx="407988" cy="365125"/>
          </a:xfrm>
        </p:spPr>
        <p:txBody>
          <a:bodyPr/>
          <a:lstStyle/>
          <a:p>
            <a:fld id="{D57F1E4F-1CFF-5643-939E-217C01CDF565}" type="slidenum">
              <a:rPr lang="en-US" smtClean="0"/>
              <a:pPr/>
              <a:t>‹#›</a:t>
            </a:fld>
            <a:endParaRPr lang="en-US" dirty="0"/>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2951835"/>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8956636"/>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www.websitename.com</a:t>
            </a:r>
          </a:p>
        </p:txBody>
      </p:sp>
      <p:sp>
        <p:nvSpPr>
          <p:cNvPr id="6" name="Slide Number Placeholder 5"/>
          <p:cNvSpPr>
            <a:spLocks noGrp="1"/>
          </p:cNvSpPr>
          <p:nvPr>
            <p:ph type="sldNum" sz="quarter" idx="12"/>
          </p:nvPr>
        </p:nvSpPr>
        <p:spPr/>
        <p:txBody>
          <a:bodyPr/>
          <a:lstStyle/>
          <a:p>
            <a:fld id="{72C24A95-05C1-4CD5-A1C1-BD3EB71AABA9}" type="slidenum">
              <a:rPr lang="en-US" smtClean="0"/>
              <a:t>‹#›</a:t>
            </a:fld>
            <a:endParaRPr lang="en-US"/>
          </a:p>
        </p:txBody>
      </p:sp>
    </p:spTree>
    <p:extLst>
      <p:ext uri="{BB962C8B-B14F-4D97-AF65-F5344CB8AC3E}">
        <p14:creationId xmlns:p14="http://schemas.microsoft.com/office/powerpoint/2010/main" val="14816419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www.websitename.com</a:t>
            </a:r>
          </a:p>
        </p:txBody>
      </p:sp>
      <p:sp>
        <p:nvSpPr>
          <p:cNvPr id="6" name="Slide Number Placeholder 5"/>
          <p:cNvSpPr>
            <a:spLocks noGrp="1"/>
          </p:cNvSpPr>
          <p:nvPr>
            <p:ph type="sldNum" sz="quarter" idx="12"/>
          </p:nvPr>
        </p:nvSpPr>
        <p:spPr/>
        <p:txBody>
          <a:bodyPr/>
          <a:lstStyle/>
          <a:p>
            <a:fld id="{72C24A95-05C1-4CD5-A1C1-BD3EB71AABA9}" type="slidenum">
              <a:rPr lang="en-US" smtClean="0"/>
              <a:t>‹#›</a:t>
            </a:fld>
            <a:endParaRPr lang="en-US"/>
          </a:p>
        </p:txBody>
      </p:sp>
    </p:spTree>
    <p:extLst>
      <p:ext uri="{BB962C8B-B14F-4D97-AF65-F5344CB8AC3E}">
        <p14:creationId xmlns:p14="http://schemas.microsoft.com/office/powerpoint/2010/main" val="49529816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www.websitename.com</a:t>
            </a:r>
          </a:p>
        </p:txBody>
      </p:sp>
      <p:sp>
        <p:nvSpPr>
          <p:cNvPr id="6" name="Slide Number Placeholder 5"/>
          <p:cNvSpPr>
            <a:spLocks noGrp="1"/>
          </p:cNvSpPr>
          <p:nvPr>
            <p:ph type="sldNum" sz="quarter" idx="12"/>
          </p:nvPr>
        </p:nvSpPr>
        <p:spPr/>
        <p:txBody>
          <a:bodyPr/>
          <a:lstStyle/>
          <a:p>
            <a:fld id="{72C24A95-05C1-4CD5-A1C1-BD3EB71AABA9}" type="slidenum">
              <a:rPr lang="en-US" smtClean="0"/>
              <a:t>‹#›</a:t>
            </a:fld>
            <a:endParaRPr lang="en-US"/>
          </a:p>
        </p:txBody>
      </p:sp>
    </p:spTree>
    <p:extLst>
      <p:ext uri="{BB962C8B-B14F-4D97-AF65-F5344CB8AC3E}">
        <p14:creationId xmlns:p14="http://schemas.microsoft.com/office/powerpoint/2010/main" val="15267934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ll Image Option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www.websitename.com</a:t>
            </a:r>
          </a:p>
        </p:txBody>
      </p:sp>
      <p:sp>
        <p:nvSpPr>
          <p:cNvPr id="6" name="Slide Number Placeholder 5"/>
          <p:cNvSpPr>
            <a:spLocks noGrp="1"/>
          </p:cNvSpPr>
          <p:nvPr>
            <p:ph type="sldNum" sz="quarter" idx="12"/>
          </p:nvPr>
        </p:nvSpPr>
        <p:spPr/>
        <p:txBody>
          <a:bodyPr/>
          <a:lstStyle/>
          <a:p>
            <a:fld id="{72C24A95-05C1-4CD5-A1C1-BD3EB71AABA9}" type="slidenum">
              <a:rPr lang="en-US" smtClean="0"/>
              <a:t>‹#›</a:t>
            </a:fld>
            <a:endParaRPr lang="en-US"/>
          </a:p>
        </p:txBody>
      </p:sp>
      <p:sp>
        <p:nvSpPr>
          <p:cNvPr id="8" name="Picture Placeholder 7"/>
          <p:cNvSpPr>
            <a:spLocks noGrp="1"/>
          </p:cNvSpPr>
          <p:nvPr>
            <p:ph type="pic" sz="quarter" idx="13"/>
          </p:nvPr>
        </p:nvSpPr>
        <p:spPr>
          <a:xfrm>
            <a:off x="1128953" y="1143018"/>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
        <p:nvSpPr>
          <p:cNvPr id="7" name="Picture Placeholder 7"/>
          <p:cNvSpPr>
            <a:spLocks noGrp="1"/>
          </p:cNvSpPr>
          <p:nvPr>
            <p:ph type="pic" sz="quarter" idx="14"/>
          </p:nvPr>
        </p:nvSpPr>
        <p:spPr>
          <a:xfrm>
            <a:off x="2579902" y="1143017"/>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
        <p:nvSpPr>
          <p:cNvPr id="9" name="Picture Placeholder 7"/>
          <p:cNvSpPr>
            <a:spLocks noGrp="1"/>
          </p:cNvSpPr>
          <p:nvPr>
            <p:ph type="pic" sz="quarter" idx="15"/>
          </p:nvPr>
        </p:nvSpPr>
        <p:spPr>
          <a:xfrm>
            <a:off x="4030851" y="1143017"/>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
        <p:nvSpPr>
          <p:cNvPr id="10" name="Picture Placeholder 7"/>
          <p:cNvSpPr>
            <a:spLocks noGrp="1"/>
          </p:cNvSpPr>
          <p:nvPr>
            <p:ph type="pic" sz="quarter" idx="16"/>
          </p:nvPr>
        </p:nvSpPr>
        <p:spPr>
          <a:xfrm>
            <a:off x="1128953" y="2139101"/>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
        <p:nvSpPr>
          <p:cNvPr id="11" name="Picture Placeholder 7"/>
          <p:cNvSpPr>
            <a:spLocks noGrp="1"/>
          </p:cNvSpPr>
          <p:nvPr>
            <p:ph type="pic" sz="quarter" idx="17"/>
          </p:nvPr>
        </p:nvSpPr>
        <p:spPr>
          <a:xfrm>
            <a:off x="2579902" y="2139101"/>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
        <p:nvSpPr>
          <p:cNvPr id="12" name="Picture Placeholder 7"/>
          <p:cNvSpPr>
            <a:spLocks noGrp="1"/>
          </p:cNvSpPr>
          <p:nvPr>
            <p:ph type="pic" sz="quarter" idx="18"/>
          </p:nvPr>
        </p:nvSpPr>
        <p:spPr>
          <a:xfrm>
            <a:off x="4030851" y="2139101"/>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
        <p:nvSpPr>
          <p:cNvPr id="13" name="Picture Placeholder 7"/>
          <p:cNvSpPr>
            <a:spLocks noGrp="1"/>
          </p:cNvSpPr>
          <p:nvPr>
            <p:ph type="pic" sz="quarter" idx="19"/>
          </p:nvPr>
        </p:nvSpPr>
        <p:spPr>
          <a:xfrm>
            <a:off x="5481800" y="2139101"/>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
        <p:nvSpPr>
          <p:cNvPr id="14" name="Picture Placeholder 7"/>
          <p:cNvSpPr>
            <a:spLocks noGrp="1"/>
          </p:cNvSpPr>
          <p:nvPr>
            <p:ph type="pic" sz="quarter" idx="20"/>
          </p:nvPr>
        </p:nvSpPr>
        <p:spPr>
          <a:xfrm>
            <a:off x="5481800" y="1143016"/>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
        <p:nvSpPr>
          <p:cNvPr id="15" name="Picture Placeholder 7"/>
          <p:cNvSpPr>
            <a:spLocks noGrp="1"/>
          </p:cNvSpPr>
          <p:nvPr>
            <p:ph type="pic" sz="quarter" idx="21"/>
          </p:nvPr>
        </p:nvSpPr>
        <p:spPr>
          <a:xfrm>
            <a:off x="1128953" y="3135186"/>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
        <p:nvSpPr>
          <p:cNvPr id="16" name="Picture Placeholder 7"/>
          <p:cNvSpPr>
            <a:spLocks noGrp="1"/>
          </p:cNvSpPr>
          <p:nvPr>
            <p:ph type="pic" sz="quarter" idx="22"/>
          </p:nvPr>
        </p:nvSpPr>
        <p:spPr>
          <a:xfrm>
            <a:off x="2579902" y="3135185"/>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
        <p:nvSpPr>
          <p:cNvPr id="17" name="Picture Placeholder 7"/>
          <p:cNvSpPr>
            <a:spLocks noGrp="1"/>
          </p:cNvSpPr>
          <p:nvPr>
            <p:ph type="pic" sz="quarter" idx="23"/>
          </p:nvPr>
        </p:nvSpPr>
        <p:spPr>
          <a:xfrm>
            <a:off x="4030851" y="3135185"/>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
        <p:nvSpPr>
          <p:cNvPr id="18" name="Picture Placeholder 7"/>
          <p:cNvSpPr>
            <a:spLocks noGrp="1"/>
          </p:cNvSpPr>
          <p:nvPr>
            <p:ph type="pic" sz="quarter" idx="24"/>
          </p:nvPr>
        </p:nvSpPr>
        <p:spPr>
          <a:xfrm>
            <a:off x="1128953" y="4131269"/>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
        <p:nvSpPr>
          <p:cNvPr id="19" name="Picture Placeholder 7"/>
          <p:cNvSpPr>
            <a:spLocks noGrp="1"/>
          </p:cNvSpPr>
          <p:nvPr>
            <p:ph type="pic" sz="quarter" idx="25"/>
          </p:nvPr>
        </p:nvSpPr>
        <p:spPr>
          <a:xfrm>
            <a:off x="2579902" y="4131269"/>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
        <p:nvSpPr>
          <p:cNvPr id="20" name="Picture Placeholder 7"/>
          <p:cNvSpPr>
            <a:spLocks noGrp="1"/>
          </p:cNvSpPr>
          <p:nvPr>
            <p:ph type="pic" sz="quarter" idx="26"/>
          </p:nvPr>
        </p:nvSpPr>
        <p:spPr>
          <a:xfrm>
            <a:off x="4030851" y="4131269"/>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
        <p:nvSpPr>
          <p:cNvPr id="21" name="Picture Placeholder 7"/>
          <p:cNvSpPr>
            <a:spLocks noGrp="1"/>
          </p:cNvSpPr>
          <p:nvPr>
            <p:ph type="pic" sz="quarter" idx="27"/>
          </p:nvPr>
        </p:nvSpPr>
        <p:spPr>
          <a:xfrm>
            <a:off x="5481800" y="4131269"/>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
        <p:nvSpPr>
          <p:cNvPr id="22" name="Picture Placeholder 7"/>
          <p:cNvSpPr>
            <a:spLocks noGrp="1"/>
          </p:cNvSpPr>
          <p:nvPr>
            <p:ph type="pic" sz="quarter" idx="28"/>
          </p:nvPr>
        </p:nvSpPr>
        <p:spPr>
          <a:xfrm>
            <a:off x="5481800" y="3135184"/>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
        <p:nvSpPr>
          <p:cNvPr id="23" name="Picture Placeholder 7"/>
          <p:cNvSpPr>
            <a:spLocks noGrp="1"/>
          </p:cNvSpPr>
          <p:nvPr>
            <p:ph type="pic" sz="quarter" idx="29"/>
          </p:nvPr>
        </p:nvSpPr>
        <p:spPr>
          <a:xfrm>
            <a:off x="6932750" y="1143017"/>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
        <p:nvSpPr>
          <p:cNvPr id="24" name="Picture Placeholder 7"/>
          <p:cNvSpPr>
            <a:spLocks noGrp="1"/>
          </p:cNvSpPr>
          <p:nvPr>
            <p:ph type="pic" sz="quarter" idx="30"/>
          </p:nvPr>
        </p:nvSpPr>
        <p:spPr>
          <a:xfrm>
            <a:off x="6932750" y="2139101"/>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
        <p:nvSpPr>
          <p:cNvPr id="25" name="Picture Placeholder 7"/>
          <p:cNvSpPr>
            <a:spLocks noGrp="1"/>
          </p:cNvSpPr>
          <p:nvPr>
            <p:ph type="pic" sz="quarter" idx="31"/>
          </p:nvPr>
        </p:nvSpPr>
        <p:spPr>
          <a:xfrm>
            <a:off x="8383699" y="2139101"/>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
        <p:nvSpPr>
          <p:cNvPr id="26" name="Picture Placeholder 7"/>
          <p:cNvSpPr>
            <a:spLocks noGrp="1"/>
          </p:cNvSpPr>
          <p:nvPr>
            <p:ph type="pic" sz="quarter" idx="32"/>
          </p:nvPr>
        </p:nvSpPr>
        <p:spPr>
          <a:xfrm>
            <a:off x="8383699" y="1143016"/>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
        <p:nvSpPr>
          <p:cNvPr id="27" name="Picture Placeholder 7"/>
          <p:cNvSpPr>
            <a:spLocks noGrp="1"/>
          </p:cNvSpPr>
          <p:nvPr>
            <p:ph type="pic" sz="quarter" idx="33"/>
          </p:nvPr>
        </p:nvSpPr>
        <p:spPr>
          <a:xfrm>
            <a:off x="6932750" y="3135185"/>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
        <p:nvSpPr>
          <p:cNvPr id="28" name="Picture Placeholder 7"/>
          <p:cNvSpPr>
            <a:spLocks noGrp="1"/>
          </p:cNvSpPr>
          <p:nvPr>
            <p:ph type="pic" sz="quarter" idx="34"/>
          </p:nvPr>
        </p:nvSpPr>
        <p:spPr>
          <a:xfrm>
            <a:off x="6932750" y="4131269"/>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
        <p:nvSpPr>
          <p:cNvPr id="29" name="Picture Placeholder 7"/>
          <p:cNvSpPr>
            <a:spLocks noGrp="1"/>
          </p:cNvSpPr>
          <p:nvPr>
            <p:ph type="pic" sz="quarter" idx="35"/>
          </p:nvPr>
        </p:nvSpPr>
        <p:spPr>
          <a:xfrm>
            <a:off x="8383699" y="4131269"/>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
        <p:nvSpPr>
          <p:cNvPr id="30" name="Picture Placeholder 7"/>
          <p:cNvSpPr>
            <a:spLocks noGrp="1"/>
          </p:cNvSpPr>
          <p:nvPr>
            <p:ph type="pic" sz="quarter" idx="36"/>
          </p:nvPr>
        </p:nvSpPr>
        <p:spPr>
          <a:xfrm>
            <a:off x="8383699" y="3135184"/>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Tree>
    <p:extLst>
      <p:ext uri="{BB962C8B-B14F-4D97-AF65-F5344CB8AC3E}">
        <p14:creationId xmlns:p14="http://schemas.microsoft.com/office/powerpoint/2010/main" val="13161918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mage Place Holder #1">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www.websitename.com</a:t>
            </a:r>
          </a:p>
        </p:txBody>
      </p:sp>
      <p:sp>
        <p:nvSpPr>
          <p:cNvPr id="7" name="Slide Number Placeholder 6"/>
          <p:cNvSpPr>
            <a:spLocks noGrp="1"/>
          </p:cNvSpPr>
          <p:nvPr>
            <p:ph type="sldNum" sz="quarter" idx="12"/>
          </p:nvPr>
        </p:nvSpPr>
        <p:spPr/>
        <p:txBody>
          <a:bodyPr/>
          <a:lstStyle/>
          <a:p>
            <a:fld id="{72C24A95-05C1-4CD5-A1C1-BD3EB71AABA9}" type="slidenum">
              <a:rPr lang="en-US" smtClean="0"/>
              <a:t>‹#›</a:t>
            </a:fld>
            <a:endParaRPr lang="en-US"/>
          </a:p>
        </p:txBody>
      </p:sp>
      <p:sp>
        <p:nvSpPr>
          <p:cNvPr id="8" name="Picture Placeholder 8"/>
          <p:cNvSpPr>
            <a:spLocks noGrp="1"/>
          </p:cNvSpPr>
          <p:nvPr>
            <p:ph type="pic" sz="quarter" idx="13"/>
          </p:nvPr>
        </p:nvSpPr>
        <p:spPr>
          <a:xfrm>
            <a:off x="1108363" y="1143000"/>
            <a:ext cx="4932218" cy="2228850"/>
          </a:xfrm>
          <a:prstGeom prst="rect">
            <a:avLst/>
          </a:prstGeom>
          <a:solidFill>
            <a:schemeClr val="tx2">
              <a:lumMod val="90000"/>
              <a:lumOff val="10000"/>
            </a:schemeClr>
          </a:solidFill>
        </p:spPr>
      </p:sp>
      <p:sp>
        <p:nvSpPr>
          <p:cNvPr id="9" name="Picture Placeholder 9"/>
          <p:cNvSpPr>
            <a:spLocks noGrp="1"/>
          </p:cNvSpPr>
          <p:nvPr>
            <p:ph type="pic" sz="quarter" idx="14"/>
          </p:nvPr>
        </p:nvSpPr>
        <p:spPr>
          <a:xfrm>
            <a:off x="6151418" y="1143000"/>
            <a:ext cx="4932218" cy="4572000"/>
          </a:xfrm>
          <a:prstGeom prst="rect">
            <a:avLst/>
          </a:prstGeom>
          <a:solidFill>
            <a:schemeClr val="tx2">
              <a:lumMod val="90000"/>
              <a:lumOff val="10000"/>
            </a:schemeClr>
          </a:solidFill>
        </p:spPr>
      </p:sp>
      <p:sp>
        <p:nvSpPr>
          <p:cNvPr id="10" name="Picture Placeholder 11"/>
          <p:cNvSpPr>
            <a:spLocks noGrp="1"/>
          </p:cNvSpPr>
          <p:nvPr>
            <p:ph type="pic" sz="quarter" idx="16"/>
          </p:nvPr>
        </p:nvSpPr>
        <p:spPr>
          <a:xfrm>
            <a:off x="1108362" y="3486150"/>
            <a:ext cx="2410691" cy="2228850"/>
          </a:xfrm>
          <a:prstGeom prst="rect">
            <a:avLst/>
          </a:prstGeom>
          <a:solidFill>
            <a:schemeClr val="tx2">
              <a:lumMod val="90000"/>
              <a:lumOff val="10000"/>
            </a:schemeClr>
          </a:solidFill>
        </p:spPr>
      </p:sp>
      <p:sp>
        <p:nvSpPr>
          <p:cNvPr id="11" name="Picture Placeholder 12"/>
          <p:cNvSpPr>
            <a:spLocks noGrp="1"/>
          </p:cNvSpPr>
          <p:nvPr>
            <p:ph type="pic" sz="quarter" idx="17"/>
          </p:nvPr>
        </p:nvSpPr>
        <p:spPr>
          <a:xfrm>
            <a:off x="3629890" y="3486150"/>
            <a:ext cx="2410691" cy="2228850"/>
          </a:xfrm>
          <a:prstGeom prst="rect">
            <a:avLst/>
          </a:prstGeom>
          <a:solidFill>
            <a:schemeClr val="tx2">
              <a:lumMod val="90000"/>
              <a:lumOff val="10000"/>
            </a:schemeClr>
          </a:solidFill>
        </p:spPr>
      </p:sp>
    </p:spTree>
    <p:extLst>
      <p:ext uri="{BB962C8B-B14F-4D97-AF65-F5344CB8AC3E}">
        <p14:creationId xmlns:p14="http://schemas.microsoft.com/office/powerpoint/2010/main" val="399146305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mage Place Holder #2">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p>
            <a:r>
              <a:rPr lang="en-US"/>
              <a:t>www.websitename.com</a:t>
            </a:r>
          </a:p>
        </p:txBody>
      </p:sp>
      <p:sp>
        <p:nvSpPr>
          <p:cNvPr id="9" name="Slide Number Placeholder 8"/>
          <p:cNvSpPr>
            <a:spLocks noGrp="1"/>
          </p:cNvSpPr>
          <p:nvPr>
            <p:ph type="sldNum" sz="quarter" idx="12"/>
          </p:nvPr>
        </p:nvSpPr>
        <p:spPr/>
        <p:txBody>
          <a:bodyPr/>
          <a:lstStyle/>
          <a:p>
            <a:fld id="{72C24A95-05C1-4CD5-A1C1-BD3EB71AABA9}" type="slidenum">
              <a:rPr lang="en-US" smtClean="0"/>
              <a:t>‹#›</a:t>
            </a:fld>
            <a:endParaRPr lang="en-US"/>
          </a:p>
        </p:txBody>
      </p:sp>
      <p:sp>
        <p:nvSpPr>
          <p:cNvPr id="10" name="Rectangle 9"/>
          <p:cNvSpPr/>
          <p:nvPr userDrawn="1"/>
        </p:nvSpPr>
        <p:spPr>
          <a:xfrm>
            <a:off x="6650182" y="1143000"/>
            <a:ext cx="5541818" cy="4572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1"/>
          </a:p>
        </p:txBody>
      </p:sp>
      <p:sp>
        <p:nvSpPr>
          <p:cNvPr id="11" name="Picture Placeholder 8"/>
          <p:cNvSpPr>
            <a:spLocks noGrp="1"/>
          </p:cNvSpPr>
          <p:nvPr>
            <p:ph type="pic" sz="quarter" idx="13"/>
          </p:nvPr>
        </p:nvSpPr>
        <p:spPr>
          <a:xfrm>
            <a:off x="0" y="1143000"/>
            <a:ext cx="2216727" cy="2286000"/>
          </a:xfrm>
          <a:prstGeom prst="rect">
            <a:avLst/>
          </a:prstGeom>
          <a:solidFill>
            <a:schemeClr val="tx2">
              <a:lumMod val="90000"/>
              <a:lumOff val="10000"/>
            </a:schemeClr>
          </a:solidFill>
        </p:spPr>
      </p:sp>
      <p:sp>
        <p:nvSpPr>
          <p:cNvPr id="12" name="Picture Placeholder 9"/>
          <p:cNvSpPr>
            <a:spLocks noGrp="1"/>
          </p:cNvSpPr>
          <p:nvPr>
            <p:ph type="pic" sz="quarter" idx="14"/>
          </p:nvPr>
        </p:nvSpPr>
        <p:spPr>
          <a:xfrm>
            <a:off x="4433455" y="1143000"/>
            <a:ext cx="2216727" cy="2286000"/>
          </a:xfrm>
          <a:prstGeom prst="rect">
            <a:avLst/>
          </a:prstGeom>
          <a:solidFill>
            <a:schemeClr val="tx2">
              <a:lumMod val="90000"/>
              <a:lumOff val="10000"/>
            </a:schemeClr>
          </a:solidFill>
        </p:spPr>
      </p:sp>
      <p:sp>
        <p:nvSpPr>
          <p:cNvPr id="13" name="Picture Placeholder 10"/>
          <p:cNvSpPr>
            <a:spLocks noGrp="1"/>
          </p:cNvSpPr>
          <p:nvPr>
            <p:ph type="pic" sz="quarter" idx="15"/>
          </p:nvPr>
        </p:nvSpPr>
        <p:spPr>
          <a:xfrm>
            <a:off x="2216727" y="1143000"/>
            <a:ext cx="2216727" cy="2286000"/>
          </a:xfrm>
          <a:prstGeom prst="rect">
            <a:avLst/>
          </a:prstGeom>
          <a:solidFill>
            <a:schemeClr val="tx2">
              <a:lumMod val="90000"/>
              <a:lumOff val="10000"/>
            </a:schemeClr>
          </a:solidFill>
        </p:spPr>
      </p:sp>
      <p:sp>
        <p:nvSpPr>
          <p:cNvPr id="14" name="Picture Placeholder 11"/>
          <p:cNvSpPr>
            <a:spLocks noGrp="1"/>
          </p:cNvSpPr>
          <p:nvPr>
            <p:ph type="pic" sz="quarter" idx="16"/>
          </p:nvPr>
        </p:nvSpPr>
        <p:spPr>
          <a:xfrm>
            <a:off x="0" y="3429000"/>
            <a:ext cx="2216727" cy="2286000"/>
          </a:xfrm>
          <a:prstGeom prst="rect">
            <a:avLst/>
          </a:prstGeom>
          <a:solidFill>
            <a:schemeClr val="tx2">
              <a:lumMod val="90000"/>
              <a:lumOff val="10000"/>
            </a:schemeClr>
          </a:solidFill>
        </p:spPr>
      </p:sp>
      <p:sp>
        <p:nvSpPr>
          <p:cNvPr id="15" name="Picture Placeholder 12"/>
          <p:cNvSpPr>
            <a:spLocks noGrp="1"/>
          </p:cNvSpPr>
          <p:nvPr>
            <p:ph type="pic" sz="quarter" idx="17"/>
          </p:nvPr>
        </p:nvSpPr>
        <p:spPr>
          <a:xfrm>
            <a:off x="4433455" y="3429000"/>
            <a:ext cx="2216727" cy="2286000"/>
          </a:xfrm>
          <a:prstGeom prst="rect">
            <a:avLst/>
          </a:prstGeom>
          <a:solidFill>
            <a:schemeClr val="tx2">
              <a:lumMod val="90000"/>
              <a:lumOff val="10000"/>
            </a:schemeClr>
          </a:solidFill>
        </p:spPr>
      </p:sp>
      <p:sp>
        <p:nvSpPr>
          <p:cNvPr id="16" name="Picture Placeholder 13"/>
          <p:cNvSpPr>
            <a:spLocks noGrp="1"/>
          </p:cNvSpPr>
          <p:nvPr>
            <p:ph type="pic" sz="quarter" idx="18"/>
          </p:nvPr>
        </p:nvSpPr>
        <p:spPr>
          <a:xfrm>
            <a:off x="2216727" y="3429000"/>
            <a:ext cx="2216727" cy="2286000"/>
          </a:xfrm>
          <a:prstGeom prst="rect">
            <a:avLst/>
          </a:prstGeom>
          <a:solidFill>
            <a:schemeClr val="tx2">
              <a:lumMod val="90000"/>
              <a:lumOff val="10000"/>
            </a:schemeClr>
          </a:solidFill>
        </p:spPr>
      </p:sp>
    </p:spTree>
    <p:extLst>
      <p:ext uri="{BB962C8B-B14F-4D97-AF65-F5344CB8AC3E}">
        <p14:creationId xmlns:p14="http://schemas.microsoft.com/office/powerpoint/2010/main" val="24935524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Image Place Holder #3">
    <p:spTree>
      <p:nvGrpSpPr>
        <p:cNvPr id="1" name=""/>
        <p:cNvGrpSpPr/>
        <p:nvPr/>
      </p:nvGrpSpPr>
      <p:grpSpPr>
        <a:xfrm>
          <a:off x="0" y="0"/>
          <a:ext cx="0" cy="0"/>
          <a:chOff x="0" y="0"/>
          <a:chExt cx="0" cy="0"/>
        </a:xfrm>
      </p:grpSpPr>
      <p:sp>
        <p:nvSpPr>
          <p:cNvPr id="5" name="Date Placeholder 4"/>
          <p:cNvSpPr>
            <a:spLocks noGrp="1"/>
          </p:cNvSpPr>
          <p:nvPr>
            <p:ph type="dt" sz="half" idx="10"/>
          </p:nvPr>
        </p:nvSpPr>
        <p:spPr>
          <a:xfrm>
            <a:off x="838200" y="6356351"/>
            <a:ext cx="27432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a:t>www.websitename.com</a:t>
            </a:r>
          </a:p>
        </p:txBody>
      </p:sp>
      <p:sp>
        <p:nvSpPr>
          <p:cNvPr id="7" name="Slide Number Placeholder 6"/>
          <p:cNvSpPr>
            <a:spLocks noGrp="1"/>
          </p:cNvSpPr>
          <p:nvPr>
            <p:ph type="sldNum" sz="quarter" idx="12"/>
          </p:nvPr>
        </p:nvSpPr>
        <p:spPr/>
        <p:txBody>
          <a:bodyPr/>
          <a:lstStyle/>
          <a:p>
            <a:fld id="{72C24A95-05C1-4CD5-A1C1-BD3EB71AABA9}" type="slidenum">
              <a:rPr lang="en-US" smtClean="0"/>
              <a:t>‹#›</a:t>
            </a:fld>
            <a:endParaRPr lang="en-US"/>
          </a:p>
        </p:txBody>
      </p:sp>
      <p:sp>
        <p:nvSpPr>
          <p:cNvPr id="8" name="Picture Placeholder 11"/>
          <p:cNvSpPr>
            <a:spLocks noGrp="1"/>
          </p:cNvSpPr>
          <p:nvPr>
            <p:ph type="pic" sz="quarter" idx="13"/>
          </p:nvPr>
        </p:nvSpPr>
        <p:spPr>
          <a:xfrm>
            <a:off x="0" y="3429000"/>
            <a:ext cx="3020291" cy="3429000"/>
          </a:xfrm>
          <a:prstGeom prst="rect">
            <a:avLst/>
          </a:prstGeom>
          <a:solidFill>
            <a:schemeClr val="tx2">
              <a:lumMod val="90000"/>
              <a:lumOff val="10000"/>
            </a:schemeClr>
          </a:solidFill>
        </p:spPr>
      </p:sp>
      <p:sp>
        <p:nvSpPr>
          <p:cNvPr id="9" name="Picture Placeholder 12"/>
          <p:cNvSpPr>
            <a:spLocks noGrp="1"/>
          </p:cNvSpPr>
          <p:nvPr>
            <p:ph type="pic" sz="quarter" idx="14"/>
          </p:nvPr>
        </p:nvSpPr>
        <p:spPr>
          <a:xfrm>
            <a:off x="3057236" y="3429000"/>
            <a:ext cx="3020291" cy="3429000"/>
          </a:xfrm>
          <a:prstGeom prst="rect">
            <a:avLst/>
          </a:prstGeom>
          <a:solidFill>
            <a:schemeClr val="tx2">
              <a:lumMod val="90000"/>
              <a:lumOff val="10000"/>
            </a:schemeClr>
          </a:solidFill>
        </p:spPr>
      </p:sp>
      <p:sp>
        <p:nvSpPr>
          <p:cNvPr id="10" name="Picture Placeholder 13"/>
          <p:cNvSpPr>
            <a:spLocks noGrp="1"/>
          </p:cNvSpPr>
          <p:nvPr>
            <p:ph type="pic" sz="quarter" idx="15"/>
          </p:nvPr>
        </p:nvSpPr>
        <p:spPr>
          <a:xfrm>
            <a:off x="6114473" y="3429000"/>
            <a:ext cx="3020291" cy="3429000"/>
          </a:xfrm>
          <a:prstGeom prst="rect">
            <a:avLst/>
          </a:prstGeom>
          <a:solidFill>
            <a:schemeClr val="tx2">
              <a:lumMod val="90000"/>
              <a:lumOff val="10000"/>
            </a:schemeClr>
          </a:solidFill>
        </p:spPr>
      </p:sp>
      <p:sp>
        <p:nvSpPr>
          <p:cNvPr id="11" name="Picture Placeholder 18"/>
          <p:cNvSpPr>
            <a:spLocks noGrp="1"/>
          </p:cNvSpPr>
          <p:nvPr>
            <p:ph type="pic" sz="quarter" idx="20"/>
          </p:nvPr>
        </p:nvSpPr>
        <p:spPr>
          <a:xfrm>
            <a:off x="9171709" y="3429000"/>
            <a:ext cx="3020291" cy="3429000"/>
          </a:xfrm>
          <a:prstGeom prst="rect">
            <a:avLst/>
          </a:prstGeom>
          <a:solidFill>
            <a:schemeClr val="tx2">
              <a:lumMod val="90000"/>
              <a:lumOff val="10000"/>
            </a:schemeClr>
          </a:solidFill>
        </p:spPr>
      </p:sp>
    </p:spTree>
    <p:extLst>
      <p:ext uri="{BB962C8B-B14F-4D97-AF65-F5344CB8AC3E}">
        <p14:creationId xmlns:p14="http://schemas.microsoft.com/office/powerpoint/2010/main" val="370746645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Image Place Holder #4">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p>
            <a:r>
              <a:rPr lang="en-US"/>
              <a:t>www.websitename.com</a:t>
            </a:r>
          </a:p>
        </p:txBody>
      </p:sp>
      <p:sp>
        <p:nvSpPr>
          <p:cNvPr id="9" name="Slide Number Placeholder 8"/>
          <p:cNvSpPr>
            <a:spLocks noGrp="1"/>
          </p:cNvSpPr>
          <p:nvPr>
            <p:ph type="sldNum" sz="quarter" idx="12"/>
          </p:nvPr>
        </p:nvSpPr>
        <p:spPr/>
        <p:txBody>
          <a:bodyPr/>
          <a:lstStyle/>
          <a:p>
            <a:fld id="{72C24A95-05C1-4CD5-A1C1-BD3EB71AABA9}" type="slidenum">
              <a:rPr lang="en-US" smtClean="0"/>
              <a:t>‹#›</a:t>
            </a:fld>
            <a:endParaRPr lang="en-US"/>
          </a:p>
        </p:txBody>
      </p:sp>
      <p:sp>
        <p:nvSpPr>
          <p:cNvPr id="13" name="Picture Placeholder 7"/>
          <p:cNvSpPr>
            <a:spLocks noGrp="1"/>
          </p:cNvSpPr>
          <p:nvPr>
            <p:ph type="pic" sz="quarter" idx="13"/>
          </p:nvPr>
        </p:nvSpPr>
        <p:spPr>
          <a:xfrm>
            <a:off x="1108364" y="1143000"/>
            <a:ext cx="4959927" cy="2257425"/>
          </a:xfrm>
          <a:prstGeom prst="rect">
            <a:avLst/>
          </a:prstGeom>
          <a:solidFill>
            <a:schemeClr val="tx2">
              <a:lumMod val="90000"/>
              <a:lumOff val="10000"/>
            </a:schemeClr>
          </a:solidFill>
        </p:spPr>
      </p:sp>
      <p:sp>
        <p:nvSpPr>
          <p:cNvPr id="14" name="Picture Placeholder 9"/>
          <p:cNvSpPr>
            <a:spLocks noGrp="1"/>
          </p:cNvSpPr>
          <p:nvPr>
            <p:ph type="pic" sz="quarter" idx="15"/>
          </p:nvPr>
        </p:nvSpPr>
        <p:spPr>
          <a:xfrm>
            <a:off x="6120686" y="1143000"/>
            <a:ext cx="2144684" cy="2257425"/>
          </a:xfrm>
          <a:prstGeom prst="rect">
            <a:avLst/>
          </a:prstGeom>
          <a:solidFill>
            <a:schemeClr val="tx2">
              <a:lumMod val="90000"/>
              <a:lumOff val="10000"/>
            </a:schemeClr>
          </a:solidFill>
        </p:spPr>
      </p:sp>
      <p:sp>
        <p:nvSpPr>
          <p:cNvPr id="15" name="Picture Placeholder 10"/>
          <p:cNvSpPr>
            <a:spLocks noGrp="1"/>
          </p:cNvSpPr>
          <p:nvPr>
            <p:ph type="pic" sz="quarter" idx="16"/>
          </p:nvPr>
        </p:nvSpPr>
        <p:spPr>
          <a:xfrm>
            <a:off x="1108364" y="3457575"/>
            <a:ext cx="2759825" cy="2257425"/>
          </a:xfrm>
          <a:prstGeom prst="rect">
            <a:avLst/>
          </a:prstGeom>
          <a:solidFill>
            <a:schemeClr val="tx2">
              <a:lumMod val="90000"/>
              <a:lumOff val="10000"/>
            </a:schemeClr>
          </a:solidFill>
        </p:spPr>
      </p:sp>
      <p:sp>
        <p:nvSpPr>
          <p:cNvPr id="16" name="Picture Placeholder 12"/>
          <p:cNvSpPr>
            <a:spLocks noGrp="1"/>
          </p:cNvSpPr>
          <p:nvPr>
            <p:ph type="pic" sz="quarter" idx="18"/>
          </p:nvPr>
        </p:nvSpPr>
        <p:spPr>
          <a:xfrm>
            <a:off x="3930661" y="3457575"/>
            <a:ext cx="4333702" cy="2257425"/>
          </a:xfrm>
          <a:prstGeom prst="rect">
            <a:avLst/>
          </a:prstGeom>
          <a:solidFill>
            <a:schemeClr val="tx2">
              <a:lumMod val="90000"/>
              <a:lumOff val="10000"/>
            </a:schemeClr>
          </a:solidFill>
        </p:spPr>
      </p:sp>
      <p:sp>
        <p:nvSpPr>
          <p:cNvPr id="17" name="Picture Placeholder 14"/>
          <p:cNvSpPr>
            <a:spLocks noGrp="1"/>
          </p:cNvSpPr>
          <p:nvPr>
            <p:ph type="pic" sz="quarter" idx="20"/>
          </p:nvPr>
        </p:nvSpPr>
        <p:spPr>
          <a:xfrm>
            <a:off x="8324818" y="1143000"/>
            <a:ext cx="2759825" cy="4572000"/>
          </a:xfrm>
          <a:prstGeom prst="rect">
            <a:avLst/>
          </a:prstGeom>
          <a:solidFill>
            <a:schemeClr val="tx2">
              <a:lumMod val="90000"/>
              <a:lumOff val="10000"/>
            </a:schemeClr>
          </a:solidFill>
        </p:spPr>
      </p:sp>
    </p:spTree>
    <p:extLst>
      <p:ext uri="{BB962C8B-B14F-4D97-AF65-F5344CB8AC3E}">
        <p14:creationId xmlns:p14="http://schemas.microsoft.com/office/powerpoint/2010/main" val="33655584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age Place Holder #5">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www.websitename.com</a:t>
            </a:r>
          </a:p>
        </p:txBody>
      </p:sp>
      <p:sp>
        <p:nvSpPr>
          <p:cNvPr id="7" name="Slide Number Placeholder 6"/>
          <p:cNvSpPr>
            <a:spLocks noGrp="1"/>
          </p:cNvSpPr>
          <p:nvPr>
            <p:ph type="sldNum" sz="quarter" idx="12"/>
          </p:nvPr>
        </p:nvSpPr>
        <p:spPr/>
        <p:txBody>
          <a:bodyPr/>
          <a:lstStyle/>
          <a:p>
            <a:fld id="{72C24A95-05C1-4CD5-A1C1-BD3EB71AABA9}" type="slidenum">
              <a:rPr lang="en-US" smtClean="0"/>
              <a:t>‹#›</a:t>
            </a:fld>
            <a:endParaRPr lang="en-US"/>
          </a:p>
        </p:txBody>
      </p:sp>
      <p:sp>
        <p:nvSpPr>
          <p:cNvPr id="9" name="Rectangle 8"/>
          <p:cNvSpPr/>
          <p:nvPr userDrawn="1"/>
        </p:nvSpPr>
        <p:spPr>
          <a:xfrm>
            <a:off x="1108364" y="3457575"/>
            <a:ext cx="2759825" cy="22574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1"/>
          </a:p>
        </p:txBody>
      </p:sp>
      <p:sp>
        <p:nvSpPr>
          <p:cNvPr id="11" name="Rectangle 10"/>
          <p:cNvSpPr/>
          <p:nvPr userDrawn="1"/>
        </p:nvSpPr>
        <p:spPr>
          <a:xfrm>
            <a:off x="8324818" y="1143000"/>
            <a:ext cx="2759825" cy="4572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1"/>
          </a:p>
        </p:txBody>
      </p:sp>
      <p:sp>
        <p:nvSpPr>
          <p:cNvPr id="13" name="Picture Placeholder 7"/>
          <p:cNvSpPr>
            <a:spLocks noGrp="1"/>
          </p:cNvSpPr>
          <p:nvPr>
            <p:ph type="pic" sz="quarter" idx="13"/>
          </p:nvPr>
        </p:nvSpPr>
        <p:spPr>
          <a:xfrm>
            <a:off x="1108364" y="1143000"/>
            <a:ext cx="4959927" cy="2257425"/>
          </a:xfrm>
          <a:prstGeom prst="rect">
            <a:avLst/>
          </a:prstGeom>
          <a:solidFill>
            <a:schemeClr val="tx2">
              <a:lumMod val="90000"/>
              <a:lumOff val="10000"/>
            </a:schemeClr>
          </a:solidFill>
        </p:spPr>
      </p:sp>
      <p:sp>
        <p:nvSpPr>
          <p:cNvPr id="14" name="Picture Placeholder 9"/>
          <p:cNvSpPr>
            <a:spLocks noGrp="1"/>
          </p:cNvSpPr>
          <p:nvPr>
            <p:ph type="pic" sz="quarter" idx="15"/>
          </p:nvPr>
        </p:nvSpPr>
        <p:spPr>
          <a:xfrm>
            <a:off x="6120686" y="1143000"/>
            <a:ext cx="2144684" cy="2257425"/>
          </a:xfrm>
          <a:prstGeom prst="rect">
            <a:avLst/>
          </a:prstGeom>
          <a:solidFill>
            <a:schemeClr val="tx2">
              <a:lumMod val="90000"/>
              <a:lumOff val="10000"/>
            </a:schemeClr>
          </a:solidFill>
        </p:spPr>
      </p:sp>
      <p:sp>
        <p:nvSpPr>
          <p:cNvPr id="15" name="Picture Placeholder 12"/>
          <p:cNvSpPr>
            <a:spLocks noGrp="1"/>
          </p:cNvSpPr>
          <p:nvPr>
            <p:ph type="pic" sz="quarter" idx="18"/>
          </p:nvPr>
        </p:nvSpPr>
        <p:spPr>
          <a:xfrm>
            <a:off x="3930661" y="3457575"/>
            <a:ext cx="4333702" cy="2257425"/>
          </a:xfrm>
          <a:prstGeom prst="rect">
            <a:avLst/>
          </a:prstGeom>
          <a:solidFill>
            <a:schemeClr val="tx2">
              <a:lumMod val="90000"/>
              <a:lumOff val="10000"/>
            </a:schemeClr>
          </a:solidFill>
        </p:spPr>
      </p:sp>
    </p:spTree>
    <p:extLst>
      <p:ext uri="{BB962C8B-B14F-4D97-AF65-F5344CB8AC3E}">
        <p14:creationId xmlns:p14="http://schemas.microsoft.com/office/powerpoint/2010/main" val="262795908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mage Place Holder #6">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www.websitename.com</a:t>
            </a:r>
          </a:p>
        </p:txBody>
      </p:sp>
      <p:sp>
        <p:nvSpPr>
          <p:cNvPr id="5" name="Slide Number Placeholder 4"/>
          <p:cNvSpPr>
            <a:spLocks noGrp="1"/>
          </p:cNvSpPr>
          <p:nvPr>
            <p:ph type="sldNum" sz="quarter" idx="12"/>
          </p:nvPr>
        </p:nvSpPr>
        <p:spPr/>
        <p:txBody>
          <a:bodyPr/>
          <a:lstStyle/>
          <a:p>
            <a:fld id="{72C24A95-05C1-4CD5-A1C1-BD3EB71AABA9}" type="slidenum">
              <a:rPr lang="en-US" smtClean="0"/>
              <a:t>‹#›</a:t>
            </a:fld>
            <a:endParaRPr lang="en-US"/>
          </a:p>
        </p:txBody>
      </p:sp>
      <p:sp>
        <p:nvSpPr>
          <p:cNvPr id="6" name="Rectangle 5"/>
          <p:cNvSpPr/>
          <p:nvPr userDrawn="1"/>
        </p:nvSpPr>
        <p:spPr>
          <a:xfrm>
            <a:off x="1108364" y="3439391"/>
            <a:ext cx="2466109" cy="2257425"/>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1"/>
          </a:p>
        </p:txBody>
      </p:sp>
      <p:sp>
        <p:nvSpPr>
          <p:cNvPr id="7" name="Picture Placeholder 24"/>
          <p:cNvSpPr>
            <a:spLocks noGrp="1"/>
          </p:cNvSpPr>
          <p:nvPr>
            <p:ph type="pic" sz="quarter" idx="13"/>
          </p:nvPr>
        </p:nvSpPr>
        <p:spPr>
          <a:xfrm>
            <a:off x="1108363" y="1142999"/>
            <a:ext cx="2466109" cy="2257425"/>
          </a:xfrm>
          <a:prstGeom prst="rect">
            <a:avLst/>
          </a:prstGeom>
          <a:solidFill>
            <a:schemeClr val="tx2">
              <a:lumMod val="90000"/>
              <a:lumOff val="10000"/>
            </a:schemeClr>
          </a:solidFill>
        </p:spPr>
      </p:sp>
      <p:sp>
        <p:nvSpPr>
          <p:cNvPr id="8" name="Picture Placeholder 25"/>
          <p:cNvSpPr>
            <a:spLocks noGrp="1"/>
          </p:cNvSpPr>
          <p:nvPr>
            <p:ph type="pic" sz="quarter" idx="14"/>
          </p:nvPr>
        </p:nvSpPr>
        <p:spPr>
          <a:xfrm>
            <a:off x="3611418" y="1142999"/>
            <a:ext cx="2466109" cy="4554855"/>
          </a:xfrm>
          <a:prstGeom prst="rect">
            <a:avLst/>
          </a:prstGeom>
          <a:solidFill>
            <a:schemeClr val="tx2">
              <a:lumMod val="90000"/>
              <a:lumOff val="10000"/>
            </a:schemeClr>
          </a:solidFill>
        </p:spPr>
      </p:sp>
      <p:sp>
        <p:nvSpPr>
          <p:cNvPr id="9" name="Picture Placeholder 26"/>
          <p:cNvSpPr>
            <a:spLocks noGrp="1"/>
          </p:cNvSpPr>
          <p:nvPr>
            <p:ph type="pic" sz="quarter" idx="15"/>
          </p:nvPr>
        </p:nvSpPr>
        <p:spPr>
          <a:xfrm>
            <a:off x="6114472" y="1142999"/>
            <a:ext cx="4971011" cy="2257425"/>
          </a:xfrm>
          <a:prstGeom prst="rect">
            <a:avLst/>
          </a:prstGeom>
          <a:solidFill>
            <a:schemeClr val="tx2">
              <a:lumMod val="90000"/>
              <a:lumOff val="10000"/>
            </a:schemeClr>
          </a:solidFill>
        </p:spPr>
      </p:sp>
      <p:sp>
        <p:nvSpPr>
          <p:cNvPr id="10" name="Picture Placeholder 27"/>
          <p:cNvSpPr>
            <a:spLocks noGrp="1"/>
          </p:cNvSpPr>
          <p:nvPr>
            <p:ph type="pic" sz="quarter" idx="16"/>
          </p:nvPr>
        </p:nvSpPr>
        <p:spPr>
          <a:xfrm>
            <a:off x="8617527" y="3439390"/>
            <a:ext cx="2466109" cy="2257425"/>
          </a:xfrm>
          <a:prstGeom prst="rect">
            <a:avLst/>
          </a:prstGeom>
          <a:solidFill>
            <a:schemeClr val="tx2">
              <a:lumMod val="90000"/>
              <a:lumOff val="10000"/>
            </a:schemeClr>
          </a:solidFill>
        </p:spPr>
      </p:sp>
      <p:sp>
        <p:nvSpPr>
          <p:cNvPr id="11" name="Picture Placeholder 28"/>
          <p:cNvSpPr>
            <a:spLocks noGrp="1"/>
          </p:cNvSpPr>
          <p:nvPr>
            <p:ph type="pic" sz="quarter" idx="17"/>
          </p:nvPr>
        </p:nvSpPr>
        <p:spPr>
          <a:xfrm>
            <a:off x="6114472" y="3439390"/>
            <a:ext cx="2466109" cy="2257425"/>
          </a:xfrm>
          <a:prstGeom prst="rect">
            <a:avLst/>
          </a:prstGeom>
          <a:solidFill>
            <a:schemeClr val="tx2">
              <a:lumMod val="90000"/>
              <a:lumOff val="10000"/>
            </a:schemeClr>
          </a:solidFill>
        </p:spPr>
      </p:sp>
    </p:spTree>
    <p:extLst>
      <p:ext uri="{BB962C8B-B14F-4D97-AF65-F5344CB8AC3E}">
        <p14:creationId xmlns:p14="http://schemas.microsoft.com/office/powerpoint/2010/main" val="2767973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5/20/2018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826723910"/>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Image Place Holder #7">
    <p:spTree>
      <p:nvGrpSpPr>
        <p:cNvPr id="1" name=""/>
        <p:cNvGrpSpPr/>
        <p:nvPr/>
      </p:nvGrpSpPr>
      <p:grpSpPr>
        <a:xfrm>
          <a:off x="0" y="0"/>
          <a:ext cx="0" cy="0"/>
          <a:chOff x="0" y="0"/>
          <a:chExt cx="0" cy="0"/>
        </a:xfrm>
      </p:grpSpPr>
      <p:sp>
        <p:nvSpPr>
          <p:cNvPr id="5" name="Date Placeholder 4"/>
          <p:cNvSpPr>
            <a:spLocks noGrp="1"/>
          </p:cNvSpPr>
          <p:nvPr>
            <p:ph type="dt" sz="half" idx="10"/>
          </p:nvPr>
        </p:nvSpPr>
        <p:spPr>
          <a:xfrm>
            <a:off x="838200" y="6356351"/>
            <a:ext cx="27432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a:t>www.websitename.com</a:t>
            </a:r>
          </a:p>
        </p:txBody>
      </p:sp>
      <p:sp>
        <p:nvSpPr>
          <p:cNvPr id="7" name="Slide Number Placeholder 6"/>
          <p:cNvSpPr>
            <a:spLocks noGrp="1"/>
          </p:cNvSpPr>
          <p:nvPr>
            <p:ph type="sldNum" sz="quarter" idx="12"/>
          </p:nvPr>
        </p:nvSpPr>
        <p:spPr/>
        <p:txBody>
          <a:bodyPr/>
          <a:lstStyle/>
          <a:p>
            <a:fld id="{72C24A95-05C1-4CD5-A1C1-BD3EB71AABA9}" type="slidenum">
              <a:rPr lang="en-US" smtClean="0"/>
              <a:t>‹#›</a:t>
            </a:fld>
            <a:endParaRPr lang="en-US"/>
          </a:p>
        </p:txBody>
      </p:sp>
      <p:sp>
        <p:nvSpPr>
          <p:cNvPr id="13" name="Picture Placeholder 1"/>
          <p:cNvSpPr>
            <a:spLocks noGrp="1"/>
          </p:cNvSpPr>
          <p:nvPr>
            <p:ph type="pic" sz="quarter" idx="13"/>
          </p:nvPr>
        </p:nvSpPr>
        <p:spPr>
          <a:xfrm>
            <a:off x="0" y="0"/>
            <a:ext cx="6096000" cy="6858000"/>
          </a:xfrm>
          <a:prstGeom prst="rect">
            <a:avLst/>
          </a:prstGeom>
          <a:solidFill>
            <a:schemeClr val="tx2">
              <a:lumMod val="90000"/>
              <a:lumOff val="10000"/>
            </a:schemeClr>
          </a:solidFill>
        </p:spPr>
      </p:sp>
    </p:spTree>
    <p:extLst>
      <p:ext uri="{BB962C8B-B14F-4D97-AF65-F5344CB8AC3E}">
        <p14:creationId xmlns:p14="http://schemas.microsoft.com/office/powerpoint/2010/main" val="157050404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Image Place Holder #8">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www.websitename.com</a:t>
            </a:r>
          </a:p>
        </p:txBody>
      </p:sp>
      <p:sp>
        <p:nvSpPr>
          <p:cNvPr id="7" name="Slide Number Placeholder 6"/>
          <p:cNvSpPr>
            <a:spLocks noGrp="1"/>
          </p:cNvSpPr>
          <p:nvPr>
            <p:ph type="sldNum" sz="quarter" idx="12"/>
          </p:nvPr>
        </p:nvSpPr>
        <p:spPr/>
        <p:txBody>
          <a:bodyPr/>
          <a:lstStyle/>
          <a:p>
            <a:fld id="{72C24A95-05C1-4CD5-A1C1-BD3EB71AABA9}" type="slidenum">
              <a:rPr lang="en-US" smtClean="0"/>
              <a:t>‹#›</a:t>
            </a:fld>
            <a:endParaRPr lang="en-US"/>
          </a:p>
        </p:txBody>
      </p:sp>
      <p:sp>
        <p:nvSpPr>
          <p:cNvPr id="8" name="Picture Placeholder 1"/>
          <p:cNvSpPr>
            <a:spLocks noGrp="1"/>
          </p:cNvSpPr>
          <p:nvPr>
            <p:ph type="pic" sz="quarter" idx="13"/>
          </p:nvPr>
        </p:nvSpPr>
        <p:spPr>
          <a:xfrm>
            <a:off x="6096000" y="0"/>
            <a:ext cx="6096000" cy="6858000"/>
          </a:xfrm>
          <a:prstGeom prst="rect">
            <a:avLst/>
          </a:prstGeom>
          <a:solidFill>
            <a:schemeClr val="tx2">
              <a:lumMod val="90000"/>
              <a:lumOff val="10000"/>
            </a:schemeClr>
          </a:solidFill>
        </p:spPr>
      </p:sp>
    </p:spTree>
    <p:extLst>
      <p:ext uri="{BB962C8B-B14F-4D97-AF65-F5344CB8AC3E}">
        <p14:creationId xmlns:p14="http://schemas.microsoft.com/office/powerpoint/2010/main" val="41423720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Image Place Holder #9">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www.websitename.com</a:t>
            </a:r>
          </a:p>
        </p:txBody>
      </p:sp>
      <p:sp>
        <p:nvSpPr>
          <p:cNvPr id="7" name="Slide Number Placeholder 6"/>
          <p:cNvSpPr>
            <a:spLocks noGrp="1"/>
          </p:cNvSpPr>
          <p:nvPr>
            <p:ph type="sldNum" sz="quarter" idx="12"/>
          </p:nvPr>
        </p:nvSpPr>
        <p:spPr/>
        <p:txBody>
          <a:bodyPr/>
          <a:lstStyle/>
          <a:p>
            <a:fld id="{72C24A95-05C1-4CD5-A1C1-BD3EB71AABA9}" type="slidenum">
              <a:rPr lang="en-US" smtClean="0"/>
              <a:t>‹#›</a:t>
            </a:fld>
            <a:endParaRPr lang="en-US"/>
          </a:p>
        </p:txBody>
      </p:sp>
      <p:sp>
        <p:nvSpPr>
          <p:cNvPr id="8" name="Picture Placeholder 1"/>
          <p:cNvSpPr>
            <a:spLocks noGrp="1"/>
          </p:cNvSpPr>
          <p:nvPr>
            <p:ph type="pic" sz="quarter" idx="13"/>
          </p:nvPr>
        </p:nvSpPr>
        <p:spPr>
          <a:xfrm>
            <a:off x="0" y="0"/>
            <a:ext cx="3325091" cy="6858000"/>
          </a:xfrm>
          <a:prstGeom prst="rect">
            <a:avLst/>
          </a:prstGeom>
          <a:solidFill>
            <a:schemeClr val="tx2">
              <a:lumMod val="90000"/>
              <a:lumOff val="10000"/>
            </a:schemeClr>
          </a:solidFill>
        </p:spPr>
      </p:sp>
    </p:spTree>
    <p:extLst>
      <p:ext uri="{BB962C8B-B14F-4D97-AF65-F5344CB8AC3E}">
        <p14:creationId xmlns:p14="http://schemas.microsoft.com/office/powerpoint/2010/main" val="33336101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Image Place Holder #10">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p>
            <a:r>
              <a:rPr lang="en-US"/>
              <a:t>www.websitename.com</a:t>
            </a:r>
          </a:p>
        </p:txBody>
      </p:sp>
      <p:sp>
        <p:nvSpPr>
          <p:cNvPr id="9" name="Slide Number Placeholder 8"/>
          <p:cNvSpPr>
            <a:spLocks noGrp="1"/>
          </p:cNvSpPr>
          <p:nvPr>
            <p:ph type="sldNum" sz="quarter" idx="12"/>
          </p:nvPr>
        </p:nvSpPr>
        <p:spPr/>
        <p:txBody>
          <a:bodyPr/>
          <a:lstStyle/>
          <a:p>
            <a:fld id="{72C24A95-05C1-4CD5-A1C1-BD3EB71AABA9}" type="slidenum">
              <a:rPr lang="en-US" smtClean="0"/>
              <a:t>‹#›</a:t>
            </a:fld>
            <a:endParaRPr lang="en-US"/>
          </a:p>
        </p:txBody>
      </p:sp>
      <p:sp>
        <p:nvSpPr>
          <p:cNvPr id="5" name="Picture Placeholder 18"/>
          <p:cNvSpPr>
            <a:spLocks noGrp="1"/>
          </p:cNvSpPr>
          <p:nvPr>
            <p:ph type="pic" sz="quarter" idx="13"/>
          </p:nvPr>
        </p:nvSpPr>
        <p:spPr>
          <a:xfrm>
            <a:off x="7758546" y="0"/>
            <a:ext cx="2216727" cy="2286000"/>
          </a:xfrm>
          <a:prstGeom prst="rect">
            <a:avLst/>
          </a:prstGeom>
          <a:solidFill>
            <a:schemeClr val="tx2">
              <a:lumMod val="90000"/>
              <a:lumOff val="10000"/>
            </a:schemeClr>
          </a:solidFill>
        </p:spPr>
      </p:sp>
      <p:sp>
        <p:nvSpPr>
          <p:cNvPr id="6" name="Picture Placeholder 19"/>
          <p:cNvSpPr>
            <a:spLocks noGrp="1"/>
          </p:cNvSpPr>
          <p:nvPr>
            <p:ph type="pic" sz="quarter" idx="14"/>
          </p:nvPr>
        </p:nvSpPr>
        <p:spPr>
          <a:xfrm>
            <a:off x="5541818" y="2286000"/>
            <a:ext cx="2216727" cy="2286000"/>
          </a:xfrm>
          <a:prstGeom prst="rect">
            <a:avLst/>
          </a:prstGeom>
          <a:solidFill>
            <a:schemeClr val="tx2">
              <a:lumMod val="90000"/>
              <a:lumOff val="10000"/>
            </a:schemeClr>
          </a:solidFill>
        </p:spPr>
      </p:sp>
      <p:sp>
        <p:nvSpPr>
          <p:cNvPr id="10" name="Picture Placeholder 20"/>
          <p:cNvSpPr>
            <a:spLocks noGrp="1"/>
          </p:cNvSpPr>
          <p:nvPr>
            <p:ph type="pic" sz="quarter" idx="15"/>
          </p:nvPr>
        </p:nvSpPr>
        <p:spPr>
          <a:xfrm>
            <a:off x="5541818" y="0"/>
            <a:ext cx="2216727" cy="2286000"/>
          </a:xfrm>
          <a:prstGeom prst="rect">
            <a:avLst/>
          </a:prstGeom>
          <a:solidFill>
            <a:schemeClr val="tx2">
              <a:lumMod val="90000"/>
              <a:lumOff val="10000"/>
            </a:schemeClr>
          </a:solidFill>
        </p:spPr>
      </p:sp>
      <p:sp>
        <p:nvSpPr>
          <p:cNvPr id="11" name="Picture Placeholder 21"/>
          <p:cNvSpPr>
            <a:spLocks noGrp="1"/>
          </p:cNvSpPr>
          <p:nvPr>
            <p:ph type="pic" sz="quarter" idx="16"/>
          </p:nvPr>
        </p:nvSpPr>
        <p:spPr>
          <a:xfrm>
            <a:off x="9975273" y="4572000"/>
            <a:ext cx="2216727" cy="2286000"/>
          </a:xfrm>
          <a:prstGeom prst="rect">
            <a:avLst/>
          </a:prstGeom>
          <a:solidFill>
            <a:schemeClr val="tx2">
              <a:lumMod val="90000"/>
              <a:lumOff val="10000"/>
            </a:schemeClr>
          </a:solidFill>
        </p:spPr>
      </p:sp>
      <p:sp>
        <p:nvSpPr>
          <p:cNvPr id="12" name="Picture Placeholder 22"/>
          <p:cNvSpPr>
            <a:spLocks noGrp="1"/>
          </p:cNvSpPr>
          <p:nvPr>
            <p:ph type="pic" sz="quarter" idx="17"/>
          </p:nvPr>
        </p:nvSpPr>
        <p:spPr>
          <a:xfrm>
            <a:off x="5541818" y="4572000"/>
            <a:ext cx="2216727" cy="2286000"/>
          </a:xfrm>
          <a:prstGeom prst="rect">
            <a:avLst/>
          </a:prstGeom>
          <a:solidFill>
            <a:schemeClr val="tx2">
              <a:lumMod val="90000"/>
              <a:lumOff val="10000"/>
            </a:schemeClr>
          </a:solidFill>
        </p:spPr>
      </p:sp>
      <p:sp>
        <p:nvSpPr>
          <p:cNvPr id="13" name="Picture Placeholder 26"/>
          <p:cNvSpPr>
            <a:spLocks noGrp="1"/>
          </p:cNvSpPr>
          <p:nvPr>
            <p:ph type="pic" sz="quarter" idx="21"/>
          </p:nvPr>
        </p:nvSpPr>
        <p:spPr>
          <a:xfrm>
            <a:off x="9975273" y="0"/>
            <a:ext cx="2216727" cy="2286000"/>
          </a:xfrm>
          <a:prstGeom prst="rect">
            <a:avLst/>
          </a:prstGeom>
          <a:solidFill>
            <a:schemeClr val="tx2">
              <a:lumMod val="90000"/>
              <a:lumOff val="10000"/>
            </a:schemeClr>
          </a:solidFill>
        </p:spPr>
      </p:sp>
      <p:sp>
        <p:nvSpPr>
          <p:cNvPr id="14" name="Picture Placeholder 27"/>
          <p:cNvSpPr>
            <a:spLocks noGrp="1"/>
          </p:cNvSpPr>
          <p:nvPr>
            <p:ph type="pic" sz="quarter" idx="22"/>
          </p:nvPr>
        </p:nvSpPr>
        <p:spPr>
          <a:xfrm>
            <a:off x="7758546" y="4572000"/>
            <a:ext cx="2216727" cy="2286000"/>
          </a:xfrm>
          <a:prstGeom prst="rect">
            <a:avLst/>
          </a:prstGeom>
          <a:solidFill>
            <a:schemeClr val="tx2">
              <a:lumMod val="90000"/>
              <a:lumOff val="10000"/>
            </a:schemeClr>
          </a:solidFill>
        </p:spPr>
      </p:sp>
      <p:sp>
        <p:nvSpPr>
          <p:cNvPr id="15" name="Picture Placeholder 29"/>
          <p:cNvSpPr>
            <a:spLocks noGrp="1"/>
          </p:cNvSpPr>
          <p:nvPr>
            <p:ph type="pic" sz="quarter" idx="24"/>
          </p:nvPr>
        </p:nvSpPr>
        <p:spPr>
          <a:xfrm>
            <a:off x="9975273" y="2286000"/>
            <a:ext cx="2216727" cy="2286000"/>
          </a:xfrm>
          <a:prstGeom prst="rect">
            <a:avLst/>
          </a:prstGeom>
          <a:solidFill>
            <a:schemeClr val="tx2">
              <a:lumMod val="90000"/>
              <a:lumOff val="10000"/>
            </a:schemeClr>
          </a:solidFill>
        </p:spPr>
      </p:sp>
      <p:sp>
        <p:nvSpPr>
          <p:cNvPr id="16" name="Picture Placeholder 30"/>
          <p:cNvSpPr>
            <a:spLocks noGrp="1"/>
          </p:cNvSpPr>
          <p:nvPr>
            <p:ph type="pic" sz="quarter" idx="25"/>
          </p:nvPr>
        </p:nvSpPr>
        <p:spPr>
          <a:xfrm>
            <a:off x="7758546" y="2286000"/>
            <a:ext cx="2216727" cy="2286000"/>
          </a:xfrm>
          <a:prstGeom prst="rect">
            <a:avLst/>
          </a:prstGeom>
          <a:solidFill>
            <a:schemeClr val="tx2">
              <a:lumMod val="90000"/>
              <a:lumOff val="10000"/>
            </a:schemeClr>
          </a:solidFill>
        </p:spPr>
      </p:sp>
    </p:spTree>
    <p:extLst>
      <p:ext uri="{BB962C8B-B14F-4D97-AF65-F5344CB8AC3E}">
        <p14:creationId xmlns:p14="http://schemas.microsoft.com/office/powerpoint/2010/main" val="166606548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Image Place Holder #11">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www.websitename.com</a:t>
            </a:r>
          </a:p>
        </p:txBody>
      </p:sp>
      <p:sp>
        <p:nvSpPr>
          <p:cNvPr id="7" name="Slide Number Placeholder 6"/>
          <p:cNvSpPr>
            <a:spLocks noGrp="1"/>
          </p:cNvSpPr>
          <p:nvPr>
            <p:ph type="sldNum" sz="quarter" idx="12"/>
          </p:nvPr>
        </p:nvSpPr>
        <p:spPr/>
        <p:txBody>
          <a:bodyPr/>
          <a:lstStyle/>
          <a:p>
            <a:fld id="{72C24A95-05C1-4CD5-A1C1-BD3EB71AABA9}" type="slidenum">
              <a:rPr lang="en-US" smtClean="0"/>
              <a:t>‹#›</a:t>
            </a:fld>
            <a:endParaRPr lang="en-US"/>
          </a:p>
        </p:txBody>
      </p:sp>
      <p:sp>
        <p:nvSpPr>
          <p:cNvPr id="8" name="Rectangle 7"/>
          <p:cNvSpPr/>
          <p:nvPr userDrawn="1"/>
        </p:nvSpPr>
        <p:spPr>
          <a:xfrm>
            <a:off x="5541818" y="0"/>
            <a:ext cx="4433455"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1"/>
          </a:p>
        </p:txBody>
      </p:sp>
      <p:sp>
        <p:nvSpPr>
          <p:cNvPr id="9" name="Rectangle 8"/>
          <p:cNvSpPr/>
          <p:nvPr userDrawn="1"/>
        </p:nvSpPr>
        <p:spPr>
          <a:xfrm>
            <a:off x="9975273" y="4572000"/>
            <a:ext cx="2216727" cy="228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1"/>
          </a:p>
        </p:txBody>
      </p:sp>
      <p:sp>
        <p:nvSpPr>
          <p:cNvPr id="10" name="Picture Placeholder 19"/>
          <p:cNvSpPr>
            <a:spLocks noGrp="1"/>
          </p:cNvSpPr>
          <p:nvPr>
            <p:ph type="pic" sz="quarter" idx="14"/>
          </p:nvPr>
        </p:nvSpPr>
        <p:spPr>
          <a:xfrm>
            <a:off x="5541818" y="2286000"/>
            <a:ext cx="2216727" cy="2286000"/>
          </a:xfrm>
          <a:prstGeom prst="rect">
            <a:avLst/>
          </a:prstGeom>
          <a:solidFill>
            <a:schemeClr val="tx2">
              <a:lumMod val="90000"/>
              <a:lumOff val="10000"/>
            </a:schemeClr>
          </a:solidFill>
        </p:spPr>
      </p:sp>
      <p:sp>
        <p:nvSpPr>
          <p:cNvPr id="11" name="Picture Placeholder 22"/>
          <p:cNvSpPr>
            <a:spLocks noGrp="1"/>
          </p:cNvSpPr>
          <p:nvPr>
            <p:ph type="pic" sz="quarter" idx="17"/>
          </p:nvPr>
        </p:nvSpPr>
        <p:spPr>
          <a:xfrm>
            <a:off x="5541818" y="4572000"/>
            <a:ext cx="2216727" cy="2286000"/>
          </a:xfrm>
          <a:prstGeom prst="rect">
            <a:avLst/>
          </a:prstGeom>
          <a:solidFill>
            <a:schemeClr val="tx2">
              <a:lumMod val="90000"/>
              <a:lumOff val="10000"/>
            </a:schemeClr>
          </a:solidFill>
        </p:spPr>
      </p:sp>
      <p:sp>
        <p:nvSpPr>
          <p:cNvPr id="12" name="Picture Placeholder 26"/>
          <p:cNvSpPr>
            <a:spLocks noGrp="1"/>
          </p:cNvSpPr>
          <p:nvPr>
            <p:ph type="pic" sz="quarter" idx="21"/>
          </p:nvPr>
        </p:nvSpPr>
        <p:spPr>
          <a:xfrm>
            <a:off x="9975273" y="0"/>
            <a:ext cx="2216727" cy="2286000"/>
          </a:xfrm>
          <a:prstGeom prst="rect">
            <a:avLst/>
          </a:prstGeom>
          <a:solidFill>
            <a:schemeClr val="tx2">
              <a:lumMod val="90000"/>
              <a:lumOff val="10000"/>
            </a:schemeClr>
          </a:solidFill>
        </p:spPr>
      </p:sp>
      <p:sp>
        <p:nvSpPr>
          <p:cNvPr id="13" name="Picture Placeholder 27"/>
          <p:cNvSpPr>
            <a:spLocks noGrp="1"/>
          </p:cNvSpPr>
          <p:nvPr>
            <p:ph type="pic" sz="quarter" idx="22"/>
          </p:nvPr>
        </p:nvSpPr>
        <p:spPr>
          <a:xfrm>
            <a:off x="7758546" y="4572000"/>
            <a:ext cx="2216727" cy="2286000"/>
          </a:xfrm>
          <a:prstGeom prst="rect">
            <a:avLst/>
          </a:prstGeom>
          <a:solidFill>
            <a:schemeClr val="tx2">
              <a:lumMod val="90000"/>
              <a:lumOff val="10000"/>
            </a:schemeClr>
          </a:solidFill>
        </p:spPr>
      </p:sp>
      <p:sp>
        <p:nvSpPr>
          <p:cNvPr id="14" name="Picture Placeholder 29"/>
          <p:cNvSpPr>
            <a:spLocks noGrp="1"/>
          </p:cNvSpPr>
          <p:nvPr>
            <p:ph type="pic" sz="quarter" idx="24"/>
          </p:nvPr>
        </p:nvSpPr>
        <p:spPr>
          <a:xfrm>
            <a:off x="9975273" y="2286000"/>
            <a:ext cx="2216727" cy="2286000"/>
          </a:xfrm>
          <a:prstGeom prst="rect">
            <a:avLst/>
          </a:prstGeom>
          <a:solidFill>
            <a:schemeClr val="tx2">
              <a:lumMod val="90000"/>
              <a:lumOff val="10000"/>
            </a:schemeClr>
          </a:solidFill>
        </p:spPr>
      </p:sp>
      <p:sp>
        <p:nvSpPr>
          <p:cNvPr id="15" name="Picture Placeholder 30"/>
          <p:cNvSpPr>
            <a:spLocks noGrp="1"/>
          </p:cNvSpPr>
          <p:nvPr>
            <p:ph type="pic" sz="quarter" idx="25"/>
          </p:nvPr>
        </p:nvSpPr>
        <p:spPr>
          <a:xfrm>
            <a:off x="7758546" y="2286000"/>
            <a:ext cx="2216727" cy="2286000"/>
          </a:xfrm>
          <a:prstGeom prst="rect">
            <a:avLst/>
          </a:prstGeom>
          <a:solidFill>
            <a:schemeClr val="tx2">
              <a:lumMod val="90000"/>
              <a:lumOff val="10000"/>
            </a:schemeClr>
          </a:solidFill>
        </p:spPr>
      </p:sp>
    </p:spTree>
    <p:extLst>
      <p:ext uri="{BB962C8B-B14F-4D97-AF65-F5344CB8AC3E}">
        <p14:creationId xmlns:p14="http://schemas.microsoft.com/office/powerpoint/2010/main" val="18053253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Image Place Holder #12">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www.websitename.com</a:t>
            </a:r>
          </a:p>
        </p:txBody>
      </p:sp>
      <p:sp>
        <p:nvSpPr>
          <p:cNvPr id="7" name="Slide Number Placeholder 6"/>
          <p:cNvSpPr>
            <a:spLocks noGrp="1"/>
          </p:cNvSpPr>
          <p:nvPr>
            <p:ph type="sldNum" sz="quarter" idx="12"/>
          </p:nvPr>
        </p:nvSpPr>
        <p:spPr/>
        <p:txBody>
          <a:bodyPr/>
          <a:lstStyle/>
          <a:p>
            <a:fld id="{72C24A95-05C1-4CD5-A1C1-BD3EB71AABA9}" type="slidenum">
              <a:rPr lang="en-US" smtClean="0"/>
              <a:t>‹#›</a:t>
            </a:fld>
            <a:endParaRPr lang="en-US"/>
          </a:p>
        </p:txBody>
      </p:sp>
      <p:sp>
        <p:nvSpPr>
          <p:cNvPr id="8" name="Picture Placeholder 16"/>
          <p:cNvSpPr>
            <a:spLocks noGrp="1"/>
          </p:cNvSpPr>
          <p:nvPr>
            <p:ph type="pic" sz="quarter" idx="13"/>
          </p:nvPr>
        </p:nvSpPr>
        <p:spPr>
          <a:xfrm>
            <a:off x="6096000" y="1143000"/>
            <a:ext cx="2466109" cy="3400425"/>
          </a:xfrm>
          <a:prstGeom prst="rect">
            <a:avLst/>
          </a:prstGeom>
          <a:solidFill>
            <a:schemeClr val="tx2">
              <a:lumMod val="90000"/>
              <a:lumOff val="10000"/>
            </a:schemeClr>
          </a:solidFill>
        </p:spPr>
      </p:sp>
      <p:sp>
        <p:nvSpPr>
          <p:cNvPr id="9" name="Picture Placeholder 17"/>
          <p:cNvSpPr>
            <a:spLocks noGrp="1"/>
          </p:cNvSpPr>
          <p:nvPr>
            <p:ph type="pic" sz="quarter" idx="14"/>
          </p:nvPr>
        </p:nvSpPr>
        <p:spPr>
          <a:xfrm>
            <a:off x="8617527" y="2314575"/>
            <a:ext cx="2466109" cy="3400425"/>
          </a:xfrm>
          <a:prstGeom prst="rect">
            <a:avLst/>
          </a:prstGeom>
          <a:solidFill>
            <a:schemeClr val="tx2">
              <a:lumMod val="90000"/>
              <a:lumOff val="10000"/>
            </a:schemeClr>
          </a:solidFill>
        </p:spPr>
      </p:sp>
      <p:sp>
        <p:nvSpPr>
          <p:cNvPr id="10" name="Picture Placeholder 18"/>
          <p:cNvSpPr>
            <a:spLocks noGrp="1"/>
          </p:cNvSpPr>
          <p:nvPr>
            <p:ph type="pic" sz="quarter" idx="15"/>
          </p:nvPr>
        </p:nvSpPr>
        <p:spPr>
          <a:xfrm>
            <a:off x="6095999" y="4594859"/>
            <a:ext cx="2466109" cy="2263141"/>
          </a:xfrm>
          <a:prstGeom prst="rect">
            <a:avLst/>
          </a:prstGeom>
          <a:solidFill>
            <a:schemeClr val="tx2">
              <a:lumMod val="90000"/>
              <a:lumOff val="10000"/>
            </a:schemeClr>
          </a:solidFill>
        </p:spPr>
      </p:sp>
      <p:sp>
        <p:nvSpPr>
          <p:cNvPr id="11" name="Picture Placeholder 23"/>
          <p:cNvSpPr>
            <a:spLocks noGrp="1"/>
          </p:cNvSpPr>
          <p:nvPr>
            <p:ph type="pic" sz="quarter" idx="20"/>
          </p:nvPr>
        </p:nvSpPr>
        <p:spPr>
          <a:xfrm>
            <a:off x="8617527" y="0"/>
            <a:ext cx="2466109" cy="2263138"/>
          </a:xfrm>
          <a:prstGeom prst="rect">
            <a:avLst/>
          </a:prstGeom>
          <a:solidFill>
            <a:schemeClr val="tx2">
              <a:lumMod val="90000"/>
              <a:lumOff val="10000"/>
            </a:schemeClr>
          </a:solidFill>
        </p:spPr>
      </p:sp>
    </p:spTree>
    <p:extLst>
      <p:ext uri="{BB962C8B-B14F-4D97-AF65-F5344CB8AC3E}">
        <p14:creationId xmlns:p14="http://schemas.microsoft.com/office/powerpoint/2010/main" val="335354120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Image Place Holder #13">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www.websitename.com</a:t>
            </a:r>
          </a:p>
        </p:txBody>
      </p:sp>
      <p:sp>
        <p:nvSpPr>
          <p:cNvPr id="4" name="Slide Number Placeholder 3"/>
          <p:cNvSpPr>
            <a:spLocks noGrp="1"/>
          </p:cNvSpPr>
          <p:nvPr>
            <p:ph type="sldNum" sz="quarter" idx="12"/>
          </p:nvPr>
        </p:nvSpPr>
        <p:spPr/>
        <p:txBody>
          <a:bodyPr/>
          <a:lstStyle/>
          <a:p>
            <a:fld id="{72C24A95-05C1-4CD5-A1C1-BD3EB71AABA9}" type="slidenum">
              <a:rPr lang="en-US" smtClean="0"/>
              <a:t>‹#›</a:t>
            </a:fld>
            <a:endParaRPr lang="en-US"/>
          </a:p>
        </p:txBody>
      </p:sp>
      <p:sp>
        <p:nvSpPr>
          <p:cNvPr id="5" name="Picture Placeholder 10"/>
          <p:cNvSpPr>
            <a:spLocks noGrp="1"/>
          </p:cNvSpPr>
          <p:nvPr>
            <p:ph type="pic" sz="quarter" idx="13"/>
          </p:nvPr>
        </p:nvSpPr>
        <p:spPr>
          <a:xfrm>
            <a:off x="-1" y="0"/>
            <a:ext cx="2382982" cy="3429000"/>
          </a:xfrm>
          <a:prstGeom prst="rect">
            <a:avLst/>
          </a:prstGeom>
          <a:solidFill>
            <a:schemeClr val="tx2">
              <a:lumMod val="90000"/>
              <a:lumOff val="10000"/>
            </a:schemeClr>
          </a:solidFill>
        </p:spPr>
      </p:sp>
      <p:sp>
        <p:nvSpPr>
          <p:cNvPr id="6" name="Picture Placeholder 11"/>
          <p:cNvSpPr>
            <a:spLocks noGrp="1"/>
          </p:cNvSpPr>
          <p:nvPr>
            <p:ph type="pic" sz="quarter" idx="14"/>
          </p:nvPr>
        </p:nvSpPr>
        <p:spPr>
          <a:xfrm>
            <a:off x="2452254" y="0"/>
            <a:ext cx="2382982" cy="3429000"/>
          </a:xfrm>
          <a:prstGeom prst="rect">
            <a:avLst/>
          </a:prstGeom>
          <a:solidFill>
            <a:schemeClr val="tx2">
              <a:lumMod val="90000"/>
              <a:lumOff val="10000"/>
            </a:schemeClr>
          </a:solidFill>
        </p:spPr>
      </p:sp>
      <p:sp>
        <p:nvSpPr>
          <p:cNvPr id="7" name="Picture Placeholder 12"/>
          <p:cNvSpPr>
            <a:spLocks noGrp="1"/>
          </p:cNvSpPr>
          <p:nvPr>
            <p:ph type="pic" sz="quarter" idx="15"/>
          </p:nvPr>
        </p:nvSpPr>
        <p:spPr>
          <a:xfrm>
            <a:off x="4904508" y="0"/>
            <a:ext cx="2382982" cy="3429000"/>
          </a:xfrm>
          <a:prstGeom prst="rect">
            <a:avLst/>
          </a:prstGeom>
          <a:solidFill>
            <a:schemeClr val="tx2">
              <a:lumMod val="90000"/>
              <a:lumOff val="10000"/>
            </a:schemeClr>
          </a:solidFill>
        </p:spPr>
      </p:sp>
      <p:sp>
        <p:nvSpPr>
          <p:cNvPr id="8" name="Picture Placeholder 13"/>
          <p:cNvSpPr>
            <a:spLocks noGrp="1"/>
          </p:cNvSpPr>
          <p:nvPr>
            <p:ph type="pic" sz="quarter" idx="16"/>
          </p:nvPr>
        </p:nvSpPr>
        <p:spPr>
          <a:xfrm>
            <a:off x="7356763" y="0"/>
            <a:ext cx="2382982" cy="3429000"/>
          </a:xfrm>
          <a:prstGeom prst="rect">
            <a:avLst/>
          </a:prstGeom>
          <a:solidFill>
            <a:schemeClr val="tx2">
              <a:lumMod val="90000"/>
              <a:lumOff val="10000"/>
            </a:schemeClr>
          </a:solidFill>
        </p:spPr>
      </p:sp>
      <p:sp>
        <p:nvSpPr>
          <p:cNvPr id="9" name="Picture Placeholder 14"/>
          <p:cNvSpPr>
            <a:spLocks noGrp="1"/>
          </p:cNvSpPr>
          <p:nvPr>
            <p:ph type="pic" sz="quarter" idx="17"/>
          </p:nvPr>
        </p:nvSpPr>
        <p:spPr>
          <a:xfrm>
            <a:off x="9809017" y="0"/>
            <a:ext cx="2382982" cy="3429000"/>
          </a:xfrm>
          <a:prstGeom prst="rect">
            <a:avLst/>
          </a:prstGeom>
          <a:solidFill>
            <a:schemeClr val="tx2">
              <a:lumMod val="90000"/>
              <a:lumOff val="10000"/>
            </a:schemeClr>
          </a:solidFill>
        </p:spPr>
      </p:sp>
    </p:spTree>
    <p:extLst>
      <p:ext uri="{BB962C8B-B14F-4D97-AF65-F5344CB8AC3E}">
        <p14:creationId xmlns:p14="http://schemas.microsoft.com/office/powerpoint/2010/main" val="43399277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Image Place Holder #14">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p>
            <a:r>
              <a:rPr lang="en-US"/>
              <a:t>www.websitename.com</a:t>
            </a:r>
          </a:p>
        </p:txBody>
      </p:sp>
      <p:sp>
        <p:nvSpPr>
          <p:cNvPr id="9" name="Slide Number Placeholder 8"/>
          <p:cNvSpPr>
            <a:spLocks noGrp="1"/>
          </p:cNvSpPr>
          <p:nvPr>
            <p:ph type="sldNum" sz="quarter" idx="12"/>
          </p:nvPr>
        </p:nvSpPr>
        <p:spPr/>
        <p:txBody>
          <a:bodyPr/>
          <a:lstStyle/>
          <a:p>
            <a:fld id="{72C24A95-05C1-4CD5-A1C1-BD3EB71AABA9}" type="slidenum">
              <a:rPr lang="en-US" smtClean="0"/>
              <a:t>‹#›</a:t>
            </a:fld>
            <a:endParaRPr lang="en-US"/>
          </a:p>
        </p:txBody>
      </p:sp>
      <p:sp>
        <p:nvSpPr>
          <p:cNvPr id="5" name="Picture Placeholder 13"/>
          <p:cNvSpPr>
            <a:spLocks noGrp="1"/>
          </p:cNvSpPr>
          <p:nvPr>
            <p:ph type="pic" sz="quarter" idx="13"/>
          </p:nvPr>
        </p:nvSpPr>
        <p:spPr>
          <a:xfrm>
            <a:off x="1108363" y="1142999"/>
            <a:ext cx="2759825" cy="4572000"/>
          </a:xfrm>
          <a:prstGeom prst="rect">
            <a:avLst/>
          </a:prstGeom>
          <a:solidFill>
            <a:schemeClr val="tx2">
              <a:lumMod val="90000"/>
              <a:lumOff val="10000"/>
            </a:schemeClr>
          </a:solidFill>
        </p:spPr>
      </p:sp>
      <p:sp>
        <p:nvSpPr>
          <p:cNvPr id="6" name="Picture Placeholder 14"/>
          <p:cNvSpPr>
            <a:spLocks noGrp="1"/>
          </p:cNvSpPr>
          <p:nvPr>
            <p:ph type="pic" sz="quarter" idx="14"/>
          </p:nvPr>
        </p:nvSpPr>
        <p:spPr>
          <a:xfrm>
            <a:off x="3899426" y="1143000"/>
            <a:ext cx="2759825" cy="2274570"/>
          </a:xfrm>
          <a:prstGeom prst="rect">
            <a:avLst/>
          </a:prstGeom>
          <a:solidFill>
            <a:schemeClr val="tx2">
              <a:lumMod val="90000"/>
              <a:lumOff val="10000"/>
            </a:schemeClr>
          </a:solidFill>
        </p:spPr>
      </p:sp>
      <p:sp>
        <p:nvSpPr>
          <p:cNvPr id="10" name="Picture Placeholder 15"/>
          <p:cNvSpPr>
            <a:spLocks noGrp="1"/>
          </p:cNvSpPr>
          <p:nvPr>
            <p:ph type="pic" sz="quarter" idx="15"/>
          </p:nvPr>
        </p:nvSpPr>
        <p:spPr>
          <a:xfrm>
            <a:off x="3899426" y="3440430"/>
            <a:ext cx="2759825" cy="2274570"/>
          </a:xfrm>
          <a:prstGeom prst="rect">
            <a:avLst/>
          </a:prstGeom>
          <a:solidFill>
            <a:schemeClr val="tx2">
              <a:lumMod val="90000"/>
              <a:lumOff val="10000"/>
            </a:schemeClr>
          </a:solidFill>
        </p:spPr>
      </p:sp>
    </p:spTree>
    <p:extLst>
      <p:ext uri="{BB962C8B-B14F-4D97-AF65-F5344CB8AC3E}">
        <p14:creationId xmlns:p14="http://schemas.microsoft.com/office/powerpoint/2010/main" val="125394540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Image Place Holder #15">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p>
            <a:r>
              <a:rPr lang="en-US"/>
              <a:t>www.websitename.com</a:t>
            </a:r>
          </a:p>
        </p:txBody>
      </p:sp>
      <p:sp>
        <p:nvSpPr>
          <p:cNvPr id="9" name="Slide Number Placeholder 8"/>
          <p:cNvSpPr>
            <a:spLocks noGrp="1"/>
          </p:cNvSpPr>
          <p:nvPr>
            <p:ph type="sldNum" sz="quarter" idx="12"/>
          </p:nvPr>
        </p:nvSpPr>
        <p:spPr/>
        <p:txBody>
          <a:bodyPr/>
          <a:lstStyle/>
          <a:p>
            <a:fld id="{72C24A95-05C1-4CD5-A1C1-BD3EB71AABA9}" type="slidenum">
              <a:rPr lang="en-US" smtClean="0"/>
              <a:t>‹#›</a:t>
            </a:fld>
            <a:endParaRPr lang="en-US"/>
          </a:p>
        </p:txBody>
      </p:sp>
      <p:sp>
        <p:nvSpPr>
          <p:cNvPr id="5" name="Picture Placeholder 17"/>
          <p:cNvSpPr>
            <a:spLocks noGrp="1"/>
          </p:cNvSpPr>
          <p:nvPr>
            <p:ph type="pic" sz="quarter" idx="13"/>
          </p:nvPr>
        </p:nvSpPr>
        <p:spPr>
          <a:xfrm>
            <a:off x="1108364" y="1143000"/>
            <a:ext cx="1634836" cy="2286000"/>
          </a:xfrm>
          <a:prstGeom prst="rect">
            <a:avLst/>
          </a:prstGeom>
          <a:solidFill>
            <a:schemeClr val="tx2">
              <a:lumMod val="90000"/>
              <a:lumOff val="10000"/>
            </a:schemeClr>
          </a:solidFill>
        </p:spPr>
      </p:sp>
      <p:sp>
        <p:nvSpPr>
          <p:cNvPr id="6" name="Picture Placeholder 18"/>
          <p:cNvSpPr>
            <a:spLocks noGrp="1"/>
          </p:cNvSpPr>
          <p:nvPr>
            <p:ph type="pic" sz="quarter" idx="14"/>
          </p:nvPr>
        </p:nvSpPr>
        <p:spPr>
          <a:xfrm>
            <a:off x="4444538" y="1143000"/>
            <a:ext cx="1634836" cy="2286000"/>
          </a:xfrm>
          <a:prstGeom prst="rect">
            <a:avLst/>
          </a:prstGeom>
          <a:solidFill>
            <a:schemeClr val="tx2">
              <a:lumMod val="90000"/>
              <a:lumOff val="10000"/>
            </a:schemeClr>
          </a:solidFill>
        </p:spPr>
      </p:sp>
      <p:sp>
        <p:nvSpPr>
          <p:cNvPr id="10" name="Picture Placeholder 19"/>
          <p:cNvSpPr>
            <a:spLocks noGrp="1"/>
          </p:cNvSpPr>
          <p:nvPr>
            <p:ph type="pic" sz="quarter" idx="15"/>
          </p:nvPr>
        </p:nvSpPr>
        <p:spPr>
          <a:xfrm>
            <a:off x="6112626" y="1143000"/>
            <a:ext cx="1634836" cy="2286000"/>
          </a:xfrm>
          <a:prstGeom prst="rect">
            <a:avLst/>
          </a:prstGeom>
          <a:solidFill>
            <a:schemeClr val="tx2">
              <a:lumMod val="90000"/>
              <a:lumOff val="10000"/>
            </a:schemeClr>
          </a:solidFill>
        </p:spPr>
      </p:sp>
      <p:sp>
        <p:nvSpPr>
          <p:cNvPr id="11" name="Picture Placeholder 20"/>
          <p:cNvSpPr>
            <a:spLocks noGrp="1"/>
          </p:cNvSpPr>
          <p:nvPr>
            <p:ph type="pic" sz="quarter" idx="16"/>
          </p:nvPr>
        </p:nvSpPr>
        <p:spPr>
          <a:xfrm>
            <a:off x="2776451" y="1143000"/>
            <a:ext cx="1634836" cy="2286000"/>
          </a:xfrm>
          <a:prstGeom prst="rect">
            <a:avLst/>
          </a:prstGeom>
          <a:solidFill>
            <a:schemeClr val="tx2">
              <a:lumMod val="90000"/>
              <a:lumOff val="10000"/>
            </a:schemeClr>
          </a:solidFill>
        </p:spPr>
      </p:sp>
      <p:sp>
        <p:nvSpPr>
          <p:cNvPr id="12" name="Picture Placeholder 21"/>
          <p:cNvSpPr>
            <a:spLocks noGrp="1"/>
          </p:cNvSpPr>
          <p:nvPr>
            <p:ph type="pic" sz="quarter" idx="17"/>
          </p:nvPr>
        </p:nvSpPr>
        <p:spPr>
          <a:xfrm>
            <a:off x="9448800" y="1143000"/>
            <a:ext cx="1634836" cy="2286000"/>
          </a:xfrm>
          <a:prstGeom prst="rect">
            <a:avLst/>
          </a:prstGeom>
          <a:solidFill>
            <a:schemeClr val="tx2">
              <a:lumMod val="90000"/>
              <a:lumOff val="10000"/>
            </a:schemeClr>
          </a:solidFill>
        </p:spPr>
      </p:sp>
      <p:sp>
        <p:nvSpPr>
          <p:cNvPr id="13" name="Picture Placeholder 24"/>
          <p:cNvSpPr>
            <a:spLocks noGrp="1"/>
          </p:cNvSpPr>
          <p:nvPr>
            <p:ph type="pic" sz="quarter" idx="20"/>
          </p:nvPr>
        </p:nvSpPr>
        <p:spPr>
          <a:xfrm>
            <a:off x="7780713" y="1143000"/>
            <a:ext cx="1634836" cy="2286000"/>
          </a:xfrm>
          <a:prstGeom prst="rect">
            <a:avLst/>
          </a:prstGeom>
          <a:solidFill>
            <a:schemeClr val="tx2">
              <a:lumMod val="90000"/>
              <a:lumOff val="10000"/>
            </a:schemeClr>
          </a:solidFill>
        </p:spPr>
      </p:sp>
    </p:spTree>
    <p:extLst>
      <p:ext uri="{BB962C8B-B14F-4D97-AF65-F5344CB8AC3E}">
        <p14:creationId xmlns:p14="http://schemas.microsoft.com/office/powerpoint/2010/main" val="346903071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Image Place Holder #16">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p>
            <a:r>
              <a:rPr lang="en-US"/>
              <a:t>www.websitename.com</a:t>
            </a:r>
          </a:p>
        </p:txBody>
      </p:sp>
      <p:sp>
        <p:nvSpPr>
          <p:cNvPr id="9" name="Slide Number Placeholder 8"/>
          <p:cNvSpPr>
            <a:spLocks noGrp="1"/>
          </p:cNvSpPr>
          <p:nvPr>
            <p:ph type="sldNum" sz="quarter" idx="12"/>
          </p:nvPr>
        </p:nvSpPr>
        <p:spPr/>
        <p:txBody>
          <a:bodyPr/>
          <a:lstStyle/>
          <a:p>
            <a:fld id="{72C24A95-05C1-4CD5-A1C1-BD3EB71AABA9}" type="slidenum">
              <a:rPr lang="en-US" smtClean="0"/>
              <a:t>‹#›</a:t>
            </a:fld>
            <a:endParaRPr lang="en-US"/>
          </a:p>
        </p:txBody>
      </p:sp>
      <p:sp>
        <p:nvSpPr>
          <p:cNvPr id="5" name="Picture Placeholder 5"/>
          <p:cNvSpPr>
            <a:spLocks noGrp="1"/>
          </p:cNvSpPr>
          <p:nvPr>
            <p:ph type="pic" sz="quarter" idx="13"/>
          </p:nvPr>
        </p:nvSpPr>
        <p:spPr>
          <a:xfrm>
            <a:off x="1108364" y="1143001"/>
            <a:ext cx="2438400" cy="3397824"/>
          </a:xfrm>
          <a:prstGeom prst="rect">
            <a:avLst/>
          </a:prstGeom>
          <a:solidFill>
            <a:schemeClr val="tx2">
              <a:lumMod val="90000"/>
              <a:lumOff val="10000"/>
            </a:schemeClr>
          </a:solidFill>
        </p:spPr>
      </p:sp>
      <p:sp>
        <p:nvSpPr>
          <p:cNvPr id="6" name="Picture Placeholder 6"/>
          <p:cNvSpPr>
            <a:spLocks noGrp="1"/>
          </p:cNvSpPr>
          <p:nvPr>
            <p:ph type="pic" sz="quarter" idx="14"/>
          </p:nvPr>
        </p:nvSpPr>
        <p:spPr>
          <a:xfrm>
            <a:off x="3620655" y="1143001"/>
            <a:ext cx="2438400" cy="3397824"/>
          </a:xfrm>
          <a:prstGeom prst="rect">
            <a:avLst/>
          </a:prstGeom>
          <a:solidFill>
            <a:schemeClr val="tx2">
              <a:lumMod val="90000"/>
              <a:lumOff val="10000"/>
            </a:schemeClr>
          </a:solidFill>
        </p:spPr>
      </p:sp>
      <p:sp>
        <p:nvSpPr>
          <p:cNvPr id="10" name="Picture Placeholder 7"/>
          <p:cNvSpPr>
            <a:spLocks noGrp="1"/>
          </p:cNvSpPr>
          <p:nvPr>
            <p:ph type="pic" sz="quarter" idx="15"/>
          </p:nvPr>
        </p:nvSpPr>
        <p:spPr>
          <a:xfrm>
            <a:off x="6132945" y="1143001"/>
            <a:ext cx="2438400" cy="3397824"/>
          </a:xfrm>
          <a:prstGeom prst="rect">
            <a:avLst/>
          </a:prstGeom>
          <a:solidFill>
            <a:schemeClr val="tx2">
              <a:lumMod val="90000"/>
              <a:lumOff val="10000"/>
            </a:schemeClr>
          </a:solidFill>
        </p:spPr>
      </p:sp>
      <p:sp>
        <p:nvSpPr>
          <p:cNvPr id="11" name="Picture Placeholder 12"/>
          <p:cNvSpPr>
            <a:spLocks noGrp="1"/>
          </p:cNvSpPr>
          <p:nvPr>
            <p:ph type="pic" sz="quarter" idx="20"/>
          </p:nvPr>
        </p:nvSpPr>
        <p:spPr>
          <a:xfrm>
            <a:off x="8645236" y="1143001"/>
            <a:ext cx="2438400" cy="3397824"/>
          </a:xfrm>
          <a:prstGeom prst="rect">
            <a:avLst/>
          </a:prstGeom>
          <a:solidFill>
            <a:schemeClr val="tx2">
              <a:lumMod val="90000"/>
              <a:lumOff val="10000"/>
            </a:schemeClr>
          </a:solidFill>
        </p:spPr>
      </p:sp>
    </p:spTree>
    <p:extLst>
      <p:ext uri="{BB962C8B-B14F-4D97-AF65-F5344CB8AC3E}">
        <p14:creationId xmlns:p14="http://schemas.microsoft.com/office/powerpoint/2010/main" val="2495540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50312902"/>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mage Place Holder #17">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p>
            <a:r>
              <a:rPr lang="en-US"/>
              <a:t>www.websitename.com</a:t>
            </a:r>
          </a:p>
        </p:txBody>
      </p:sp>
      <p:sp>
        <p:nvSpPr>
          <p:cNvPr id="9" name="Slide Number Placeholder 8"/>
          <p:cNvSpPr>
            <a:spLocks noGrp="1"/>
          </p:cNvSpPr>
          <p:nvPr>
            <p:ph type="sldNum" sz="quarter" idx="12"/>
          </p:nvPr>
        </p:nvSpPr>
        <p:spPr/>
        <p:txBody>
          <a:bodyPr/>
          <a:lstStyle/>
          <a:p>
            <a:fld id="{72C24A95-05C1-4CD5-A1C1-BD3EB71AABA9}" type="slidenum">
              <a:rPr lang="en-US" smtClean="0"/>
              <a:t>‹#›</a:t>
            </a:fld>
            <a:endParaRPr lang="en-US"/>
          </a:p>
        </p:txBody>
      </p:sp>
      <p:sp>
        <p:nvSpPr>
          <p:cNvPr id="5" name="Picture Placeholder 5"/>
          <p:cNvSpPr>
            <a:spLocks noGrp="1"/>
          </p:cNvSpPr>
          <p:nvPr>
            <p:ph type="pic" sz="quarter" idx="13"/>
          </p:nvPr>
        </p:nvSpPr>
        <p:spPr>
          <a:xfrm>
            <a:off x="1108364" y="1143000"/>
            <a:ext cx="2438400" cy="2286000"/>
          </a:xfrm>
          <a:prstGeom prst="rect">
            <a:avLst/>
          </a:prstGeom>
          <a:solidFill>
            <a:schemeClr val="tx2">
              <a:lumMod val="90000"/>
              <a:lumOff val="10000"/>
            </a:schemeClr>
          </a:solidFill>
        </p:spPr>
      </p:sp>
      <p:sp>
        <p:nvSpPr>
          <p:cNvPr id="6" name="Picture Placeholder 6"/>
          <p:cNvSpPr>
            <a:spLocks noGrp="1"/>
          </p:cNvSpPr>
          <p:nvPr>
            <p:ph type="pic" sz="quarter" idx="14"/>
          </p:nvPr>
        </p:nvSpPr>
        <p:spPr>
          <a:xfrm>
            <a:off x="3620655" y="1143000"/>
            <a:ext cx="2438400" cy="2286000"/>
          </a:xfrm>
          <a:prstGeom prst="rect">
            <a:avLst/>
          </a:prstGeom>
          <a:solidFill>
            <a:schemeClr val="tx2">
              <a:lumMod val="90000"/>
              <a:lumOff val="10000"/>
            </a:schemeClr>
          </a:solidFill>
        </p:spPr>
      </p:sp>
      <p:sp>
        <p:nvSpPr>
          <p:cNvPr id="10" name="Picture Placeholder 7"/>
          <p:cNvSpPr>
            <a:spLocks noGrp="1"/>
          </p:cNvSpPr>
          <p:nvPr>
            <p:ph type="pic" sz="quarter" idx="15"/>
          </p:nvPr>
        </p:nvSpPr>
        <p:spPr>
          <a:xfrm>
            <a:off x="6132945" y="1143000"/>
            <a:ext cx="2438400" cy="2286000"/>
          </a:xfrm>
          <a:prstGeom prst="rect">
            <a:avLst/>
          </a:prstGeom>
          <a:solidFill>
            <a:schemeClr val="tx2">
              <a:lumMod val="90000"/>
              <a:lumOff val="10000"/>
            </a:schemeClr>
          </a:solidFill>
        </p:spPr>
      </p:sp>
      <p:sp>
        <p:nvSpPr>
          <p:cNvPr id="11" name="Picture Placeholder 12"/>
          <p:cNvSpPr>
            <a:spLocks noGrp="1"/>
          </p:cNvSpPr>
          <p:nvPr>
            <p:ph type="pic" sz="quarter" idx="20"/>
          </p:nvPr>
        </p:nvSpPr>
        <p:spPr>
          <a:xfrm>
            <a:off x="8645236" y="1143000"/>
            <a:ext cx="2438400" cy="2286000"/>
          </a:xfrm>
          <a:prstGeom prst="rect">
            <a:avLst/>
          </a:prstGeom>
          <a:solidFill>
            <a:schemeClr val="tx2">
              <a:lumMod val="90000"/>
              <a:lumOff val="10000"/>
            </a:schemeClr>
          </a:solidFill>
        </p:spPr>
      </p:sp>
    </p:spTree>
    <p:extLst>
      <p:ext uri="{BB962C8B-B14F-4D97-AF65-F5344CB8AC3E}">
        <p14:creationId xmlns:p14="http://schemas.microsoft.com/office/powerpoint/2010/main" val="83512364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Image Place Holder #18">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p>
            <a:r>
              <a:rPr lang="en-US"/>
              <a:t>www.websitename.com</a:t>
            </a:r>
          </a:p>
        </p:txBody>
      </p:sp>
      <p:sp>
        <p:nvSpPr>
          <p:cNvPr id="9" name="Slide Number Placeholder 8"/>
          <p:cNvSpPr>
            <a:spLocks noGrp="1"/>
          </p:cNvSpPr>
          <p:nvPr>
            <p:ph type="sldNum" sz="quarter" idx="12"/>
          </p:nvPr>
        </p:nvSpPr>
        <p:spPr/>
        <p:txBody>
          <a:bodyPr/>
          <a:lstStyle/>
          <a:p>
            <a:fld id="{72C24A95-05C1-4CD5-A1C1-BD3EB71AABA9}" type="slidenum">
              <a:rPr lang="en-US" smtClean="0"/>
              <a:t>‹#›</a:t>
            </a:fld>
            <a:endParaRPr lang="en-US"/>
          </a:p>
        </p:txBody>
      </p:sp>
      <p:sp>
        <p:nvSpPr>
          <p:cNvPr id="5" name="Picture Placeholder 10"/>
          <p:cNvSpPr>
            <a:spLocks noGrp="1"/>
          </p:cNvSpPr>
          <p:nvPr>
            <p:ph type="pic" sz="quarter" idx="13"/>
          </p:nvPr>
        </p:nvSpPr>
        <p:spPr>
          <a:xfrm>
            <a:off x="2445327" y="1143000"/>
            <a:ext cx="2410691" cy="2286000"/>
          </a:xfrm>
          <a:prstGeom prst="rect">
            <a:avLst/>
          </a:prstGeom>
          <a:solidFill>
            <a:schemeClr val="tx2">
              <a:lumMod val="90000"/>
              <a:lumOff val="10000"/>
            </a:schemeClr>
          </a:solidFill>
        </p:spPr>
      </p:sp>
      <p:sp>
        <p:nvSpPr>
          <p:cNvPr id="6" name="Picture Placeholder 11"/>
          <p:cNvSpPr>
            <a:spLocks noGrp="1"/>
          </p:cNvSpPr>
          <p:nvPr>
            <p:ph type="pic" sz="quarter" idx="14"/>
          </p:nvPr>
        </p:nvSpPr>
        <p:spPr>
          <a:xfrm>
            <a:off x="4890655" y="1143000"/>
            <a:ext cx="2410691" cy="2286000"/>
          </a:xfrm>
          <a:prstGeom prst="rect">
            <a:avLst/>
          </a:prstGeom>
          <a:solidFill>
            <a:schemeClr val="tx2">
              <a:lumMod val="90000"/>
              <a:lumOff val="10000"/>
            </a:schemeClr>
          </a:solidFill>
        </p:spPr>
      </p:sp>
      <p:sp>
        <p:nvSpPr>
          <p:cNvPr id="10" name="Picture Placeholder 12"/>
          <p:cNvSpPr>
            <a:spLocks noGrp="1"/>
          </p:cNvSpPr>
          <p:nvPr>
            <p:ph type="pic" sz="quarter" idx="15"/>
          </p:nvPr>
        </p:nvSpPr>
        <p:spPr>
          <a:xfrm>
            <a:off x="7335982" y="1143000"/>
            <a:ext cx="2410691" cy="2286000"/>
          </a:xfrm>
          <a:prstGeom prst="rect">
            <a:avLst/>
          </a:prstGeom>
          <a:solidFill>
            <a:schemeClr val="tx2">
              <a:lumMod val="90000"/>
              <a:lumOff val="10000"/>
            </a:schemeClr>
          </a:solidFill>
        </p:spPr>
      </p:sp>
      <p:sp>
        <p:nvSpPr>
          <p:cNvPr id="11" name="Picture Placeholder 13"/>
          <p:cNvSpPr>
            <a:spLocks noGrp="1"/>
          </p:cNvSpPr>
          <p:nvPr>
            <p:ph type="pic" sz="quarter" idx="16"/>
          </p:nvPr>
        </p:nvSpPr>
        <p:spPr>
          <a:xfrm>
            <a:off x="0" y="1143000"/>
            <a:ext cx="2410691" cy="2286000"/>
          </a:xfrm>
          <a:prstGeom prst="rect">
            <a:avLst/>
          </a:prstGeom>
          <a:solidFill>
            <a:schemeClr val="tx2">
              <a:lumMod val="90000"/>
              <a:lumOff val="10000"/>
            </a:schemeClr>
          </a:solidFill>
        </p:spPr>
      </p:sp>
      <p:sp>
        <p:nvSpPr>
          <p:cNvPr id="12" name="Picture Placeholder 17"/>
          <p:cNvSpPr>
            <a:spLocks noGrp="1"/>
          </p:cNvSpPr>
          <p:nvPr>
            <p:ph type="pic" sz="quarter" idx="20"/>
          </p:nvPr>
        </p:nvSpPr>
        <p:spPr>
          <a:xfrm>
            <a:off x="9781309" y="1143000"/>
            <a:ext cx="2410691" cy="2286000"/>
          </a:xfrm>
          <a:prstGeom prst="rect">
            <a:avLst/>
          </a:prstGeom>
          <a:solidFill>
            <a:schemeClr val="tx2">
              <a:lumMod val="90000"/>
              <a:lumOff val="10000"/>
            </a:schemeClr>
          </a:solidFill>
        </p:spPr>
      </p:sp>
    </p:spTree>
    <p:extLst>
      <p:ext uri="{BB962C8B-B14F-4D97-AF65-F5344CB8AC3E}">
        <p14:creationId xmlns:p14="http://schemas.microsoft.com/office/powerpoint/2010/main" val="25906228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Image Place Holder #19">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www.websitename.com</a:t>
            </a:r>
          </a:p>
        </p:txBody>
      </p:sp>
      <p:sp>
        <p:nvSpPr>
          <p:cNvPr id="4" name="Slide Number Placeholder 3"/>
          <p:cNvSpPr>
            <a:spLocks noGrp="1"/>
          </p:cNvSpPr>
          <p:nvPr>
            <p:ph type="sldNum" sz="quarter" idx="12"/>
          </p:nvPr>
        </p:nvSpPr>
        <p:spPr/>
        <p:txBody>
          <a:bodyPr/>
          <a:lstStyle/>
          <a:p>
            <a:fld id="{72C24A95-05C1-4CD5-A1C1-BD3EB71AABA9}" type="slidenum">
              <a:rPr lang="en-US" smtClean="0"/>
              <a:t>‹#›</a:t>
            </a:fld>
            <a:endParaRPr lang="en-US"/>
          </a:p>
        </p:txBody>
      </p:sp>
      <p:sp>
        <p:nvSpPr>
          <p:cNvPr id="5" name="Picture Placeholder 17"/>
          <p:cNvSpPr>
            <a:spLocks noGrp="1"/>
          </p:cNvSpPr>
          <p:nvPr>
            <p:ph type="pic" sz="quarter" idx="13"/>
          </p:nvPr>
        </p:nvSpPr>
        <p:spPr>
          <a:xfrm>
            <a:off x="1108364" y="3429000"/>
            <a:ext cx="1662545" cy="1714500"/>
          </a:xfrm>
          <a:prstGeom prst="rect">
            <a:avLst/>
          </a:prstGeom>
          <a:solidFill>
            <a:schemeClr val="tx2">
              <a:lumMod val="90000"/>
              <a:lumOff val="10000"/>
            </a:schemeClr>
          </a:solidFill>
        </p:spPr>
      </p:sp>
      <p:sp>
        <p:nvSpPr>
          <p:cNvPr id="6" name="Picture Placeholder 18"/>
          <p:cNvSpPr>
            <a:spLocks noGrp="1"/>
          </p:cNvSpPr>
          <p:nvPr>
            <p:ph type="pic" sz="quarter" idx="14"/>
          </p:nvPr>
        </p:nvSpPr>
        <p:spPr>
          <a:xfrm>
            <a:off x="2770909" y="3429000"/>
            <a:ext cx="1662545" cy="1714500"/>
          </a:xfrm>
          <a:prstGeom prst="rect">
            <a:avLst/>
          </a:prstGeom>
          <a:solidFill>
            <a:schemeClr val="tx2">
              <a:lumMod val="90000"/>
              <a:lumOff val="10000"/>
            </a:schemeClr>
          </a:solidFill>
        </p:spPr>
      </p:sp>
      <p:sp>
        <p:nvSpPr>
          <p:cNvPr id="7" name="Picture Placeholder 19"/>
          <p:cNvSpPr>
            <a:spLocks noGrp="1"/>
          </p:cNvSpPr>
          <p:nvPr>
            <p:ph type="pic" sz="quarter" idx="15"/>
          </p:nvPr>
        </p:nvSpPr>
        <p:spPr>
          <a:xfrm>
            <a:off x="4433455" y="3429000"/>
            <a:ext cx="1662545" cy="1714500"/>
          </a:xfrm>
          <a:prstGeom prst="rect">
            <a:avLst/>
          </a:prstGeom>
          <a:solidFill>
            <a:schemeClr val="tx2">
              <a:lumMod val="90000"/>
              <a:lumOff val="10000"/>
            </a:schemeClr>
          </a:solidFill>
        </p:spPr>
      </p:sp>
      <p:sp>
        <p:nvSpPr>
          <p:cNvPr id="8" name="Picture Placeholder 20"/>
          <p:cNvSpPr>
            <a:spLocks noGrp="1"/>
          </p:cNvSpPr>
          <p:nvPr>
            <p:ph type="pic" sz="quarter" idx="16"/>
          </p:nvPr>
        </p:nvSpPr>
        <p:spPr>
          <a:xfrm>
            <a:off x="6096000" y="3429000"/>
            <a:ext cx="1662545" cy="1714500"/>
          </a:xfrm>
          <a:prstGeom prst="rect">
            <a:avLst/>
          </a:prstGeom>
          <a:solidFill>
            <a:schemeClr val="tx2">
              <a:lumMod val="90000"/>
              <a:lumOff val="10000"/>
            </a:schemeClr>
          </a:solidFill>
        </p:spPr>
      </p:sp>
      <p:sp>
        <p:nvSpPr>
          <p:cNvPr id="9" name="Picture Placeholder 21"/>
          <p:cNvSpPr>
            <a:spLocks noGrp="1"/>
          </p:cNvSpPr>
          <p:nvPr>
            <p:ph type="pic" sz="quarter" idx="17"/>
          </p:nvPr>
        </p:nvSpPr>
        <p:spPr>
          <a:xfrm>
            <a:off x="7758546" y="3429000"/>
            <a:ext cx="1662545" cy="1714500"/>
          </a:xfrm>
          <a:prstGeom prst="rect">
            <a:avLst/>
          </a:prstGeom>
          <a:solidFill>
            <a:schemeClr val="tx2">
              <a:lumMod val="90000"/>
              <a:lumOff val="10000"/>
            </a:schemeClr>
          </a:solidFill>
        </p:spPr>
      </p:sp>
      <p:sp>
        <p:nvSpPr>
          <p:cNvPr id="10" name="Picture Placeholder 22"/>
          <p:cNvSpPr>
            <a:spLocks noGrp="1"/>
          </p:cNvSpPr>
          <p:nvPr>
            <p:ph type="pic" sz="quarter" idx="18"/>
          </p:nvPr>
        </p:nvSpPr>
        <p:spPr>
          <a:xfrm>
            <a:off x="1108364" y="5143500"/>
            <a:ext cx="1662545" cy="1714500"/>
          </a:xfrm>
          <a:prstGeom prst="rect">
            <a:avLst/>
          </a:prstGeom>
          <a:solidFill>
            <a:schemeClr val="tx2">
              <a:lumMod val="90000"/>
              <a:lumOff val="10000"/>
            </a:schemeClr>
          </a:solidFill>
        </p:spPr>
      </p:sp>
      <p:sp>
        <p:nvSpPr>
          <p:cNvPr id="11" name="Picture Placeholder 23"/>
          <p:cNvSpPr>
            <a:spLocks noGrp="1"/>
          </p:cNvSpPr>
          <p:nvPr>
            <p:ph type="pic" sz="quarter" idx="19"/>
          </p:nvPr>
        </p:nvSpPr>
        <p:spPr>
          <a:xfrm>
            <a:off x="2770909" y="5143500"/>
            <a:ext cx="1662545" cy="1714500"/>
          </a:xfrm>
          <a:prstGeom prst="rect">
            <a:avLst/>
          </a:prstGeom>
          <a:solidFill>
            <a:schemeClr val="tx2">
              <a:lumMod val="90000"/>
              <a:lumOff val="10000"/>
            </a:schemeClr>
          </a:solidFill>
        </p:spPr>
      </p:sp>
      <p:sp>
        <p:nvSpPr>
          <p:cNvPr id="12" name="Picture Placeholder 24"/>
          <p:cNvSpPr>
            <a:spLocks noGrp="1"/>
          </p:cNvSpPr>
          <p:nvPr>
            <p:ph type="pic" sz="quarter" idx="20"/>
          </p:nvPr>
        </p:nvSpPr>
        <p:spPr>
          <a:xfrm>
            <a:off x="4433455" y="5143500"/>
            <a:ext cx="1662545" cy="1714500"/>
          </a:xfrm>
          <a:prstGeom prst="rect">
            <a:avLst/>
          </a:prstGeom>
          <a:solidFill>
            <a:schemeClr val="tx2">
              <a:lumMod val="90000"/>
              <a:lumOff val="10000"/>
            </a:schemeClr>
          </a:solidFill>
        </p:spPr>
      </p:sp>
      <p:sp>
        <p:nvSpPr>
          <p:cNvPr id="13" name="Picture Placeholder 25"/>
          <p:cNvSpPr>
            <a:spLocks noGrp="1"/>
          </p:cNvSpPr>
          <p:nvPr>
            <p:ph type="pic" sz="quarter" idx="21"/>
          </p:nvPr>
        </p:nvSpPr>
        <p:spPr>
          <a:xfrm>
            <a:off x="6096000" y="5143500"/>
            <a:ext cx="1662545" cy="1714500"/>
          </a:xfrm>
          <a:prstGeom prst="rect">
            <a:avLst/>
          </a:prstGeom>
          <a:solidFill>
            <a:schemeClr val="tx2">
              <a:lumMod val="90000"/>
              <a:lumOff val="10000"/>
            </a:schemeClr>
          </a:solidFill>
        </p:spPr>
      </p:sp>
      <p:sp>
        <p:nvSpPr>
          <p:cNvPr id="14" name="Picture Placeholder 26"/>
          <p:cNvSpPr>
            <a:spLocks noGrp="1"/>
          </p:cNvSpPr>
          <p:nvPr>
            <p:ph type="pic" sz="quarter" idx="22"/>
          </p:nvPr>
        </p:nvSpPr>
        <p:spPr>
          <a:xfrm>
            <a:off x="7758546" y="5143500"/>
            <a:ext cx="1662545" cy="1714500"/>
          </a:xfrm>
          <a:prstGeom prst="rect">
            <a:avLst/>
          </a:prstGeom>
          <a:solidFill>
            <a:schemeClr val="tx2">
              <a:lumMod val="90000"/>
              <a:lumOff val="10000"/>
            </a:schemeClr>
          </a:solidFill>
        </p:spPr>
      </p:sp>
      <p:sp>
        <p:nvSpPr>
          <p:cNvPr id="15" name="Picture Placeholder 27"/>
          <p:cNvSpPr>
            <a:spLocks noGrp="1"/>
          </p:cNvSpPr>
          <p:nvPr>
            <p:ph type="pic" sz="quarter" idx="23"/>
          </p:nvPr>
        </p:nvSpPr>
        <p:spPr>
          <a:xfrm>
            <a:off x="9421091" y="3429000"/>
            <a:ext cx="1662545" cy="1714500"/>
          </a:xfrm>
          <a:prstGeom prst="rect">
            <a:avLst/>
          </a:prstGeom>
          <a:solidFill>
            <a:schemeClr val="tx2">
              <a:lumMod val="90000"/>
              <a:lumOff val="10000"/>
            </a:schemeClr>
          </a:solidFill>
        </p:spPr>
      </p:sp>
      <p:sp>
        <p:nvSpPr>
          <p:cNvPr id="16" name="Picture Placeholder 28"/>
          <p:cNvSpPr>
            <a:spLocks noGrp="1"/>
          </p:cNvSpPr>
          <p:nvPr>
            <p:ph type="pic" sz="quarter" idx="24"/>
          </p:nvPr>
        </p:nvSpPr>
        <p:spPr>
          <a:xfrm>
            <a:off x="9421091" y="5143500"/>
            <a:ext cx="1662545" cy="1714500"/>
          </a:xfrm>
          <a:prstGeom prst="rect">
            <a:avLst/>
          </a:prstGeom>
          <a:solidFill>
            <a:schemeClr val="tx2">
              <a:lumMod val="90000"/>
              <a:lumOff val="10000"/>
            </a:schemeClr>
          </a:solidFill>
        </p:spPr>
      </p:sp>
    </p:spTree>
    <p:extLst>
      <p:ext uri="{BB962C8B-B14F-4D97-AF65-F5344CB8AC3E}">
        <p14:creationId xmlns:p14="http://schemas.microsoft.com/office/powerpoint/2010/main" val="340079222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Image Place Holder #20">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www.websitename.com</a:t>
            </a:r>
          </a:p>
        </p:txBody>
      </p:sp>
      <p:sp>
        <p:nvSpPr>
          <p:cNvPr id="4" name="Slide Number Placeholder 3"/>
          <p:cNvSpPr>
            <a:spLocks noGrp="1"/>
          </p:cNvSpPr>
          <p:nvPr>
            <p:ph type="sldNum" sz="quarter" idx="12"/>
          </p:nvPr>
        </p:nvSpPr>
        <p:spPr/>
        <p:txBody>
          <a:bodyPr/>
          <a:lstStyle/>
          <a:p>
            <a:fld id="{72C24A95-05C1-4CD5-A1C1-BD3EB71AABA9}" type="slidenum">
              <a:rPr lang="en-US" smtClean="0"/>
              <a:t>‹#›</a:t>
            </a:fld>
            <a:endParaRPr lang="en-US"/>
          </a:p>
        </p:txBody>
      </p:sp>
      <p:sp>
        <p:nvSpPr>
          <p:cNvPr id="15" name="Picture Placeholder 14"/>
          <p:cNvSpPr>
            <a:spLocks noGrp="1"/>
          </p:cNvSpPr>
          <p:nvPr>
            <p:ph type="pic" sz="quarter" idx="13"/>
          </p:nvPr>
        </p:nvSpPr>
        <p:spPr>
          <a:xfrm>
            <a:off x="1116823" y="1503729"/>
            <a:ext cx="6154481" cy="3850544"/>
          </a:xfrm>
          <a:custGeom>
            <a:avLst/>
            <a:gdLst>
              <a:gd name="connsiteX0" fmla="*/ 7231911 w 10154893"/>
              <a:gd name="connsiteY0" fmla="*/ 2458125 h 6160871"/>
              <a:gd name="connsiteX1" fmla="*/ 8175341 w 10154893"/>
              <a:gd name="connsiteY1" fmla="*/ 2838961 h 6160871"/>
              <a:gd name="connsiteX2" fmla="*/ 7032831 w 10154893"/>
              <a:gd name="connsiteY2" fmla="*/ 5669247 h 6160871"/>
              <a:gd name="connsiteX3" fmla="*/ 6089402 w 10154893"/>
              <a:gd name="connsiteY3" fmla="*/ 5288411 h 6160871"/>
              <a:gd name="connsiteX4" fmla="*/ 4796150 w 10154893"/>
              <a:gd name="connsiteY4" fmla="*/ 1474875 h 6160871"/>
              <a:gd name="connsiteX5" fmla="*/ 5739579 w 10154893"/>
              <a:gd name="connsiteY5" fmla="*/ 1855712 h 6160871"/>
              <a:gd name="connsiteX6" fmla="*/ 4977907 w 10154893"/>
              <a:gd name="connsiteY6" fmla="*/ 3742569 h 6160871"/>
              <a:gd name="connsiteX7" fmla="*/ 4034478 w 10154893"/>
              <a:gd name="connsiteY7" fmla="*/ 3361733 h 6160871"/>
              <a:gd name="connsiteX8" fmla="*/ 9211464 w 10154893"/>
              <a:gd name="connsiteY8" fmla="*/ 1062891 h 6160871"/>
              <a:gd name="connsiteX9" fmla="*/ 10154893 w 10154893"/>
              <a:gd name="connsiteY9" fmla="*/ 1443728 h 6160871"/>
              <a:gd name="connsiteX10" fmla="*/ 8250712 w 10154893"/>
              <a:gd name="connsiteY10" fmla="*/ 6160871 h 6160871"/>
              <a:gd name="connsiteX11" fmla="*/ 7307284 w 10154893"/>
              <a:gd name="connsiteY11" fmla="*/ 5780036 h 6160871"/>
              <a:gd name="connsiteX12" fmla="*/ 6401792 w 10154893"/>
              <a:gd name="connsiteY12" fmla="*/ 1005915 h 6160871"/>
              <a:gd name="connsiteX13" fmla="*/ 7345221 w 10154893"/>
              <a:gd name="connsiteY13" fmla="*/ 1386750 h 6160871"/>
              <a:gd name="connsiteX14" fmla="*/ 6202713 w 10154893"/>
              <a:gd name="connsiteY14" fmla="*/ 4217037 h 6160871"/>
              <a:gd name="connsiteX15" fmla="*/ 5259283 w 10154893"/>
              <a:gd name="connsiteY15" fmla="*/ 3836201 h 6160871"/>
              <a:gd name="connsiteX16" fmla="*/ 2360389 w 10154893"/>
              <a:gd name="connsiteY16" fmla="*/ 491626 h 6160871"/>
              <a:gd name="connsiteX17" fmla="*/ 3303818 w 10154893"/>
              <a:gd name="connsiteY17" fmla="*/ 872461 h 6160871"/>
              <a:gd name="connsiteX18" fmla="*/ 1399637 w 10154893"/>
              <a:gd name="connsiteY18" fmla="*/ 5589607 h 6160871"/>
              <a:gd name="connsiteX19" fmla="*/ 456209 w 10154893"/>
              <a:gd name="connsiteY19" fmla="*/ 5208769 h 6160871"/>
              <a:gd name="connsiteX20" fmla="*/ 3966031 w 10154893"/>
              <a:gd name="connsiteY20" fmla="*/ 22666 h 6160871"/>
              <a:gd name="connsiteX21" fmla="*/ 4909460 w 10154893"/>
              <a:gd name="connsiteY21" fmla="*/ 403502 h 6160871"/>
              <a:gd name="connsiteX22" fmla="*/ 3766952 w 10154893"/>
              <a:gd name="connsiteY22" fmla="*/ 3233788 h 6160871"/>
              <a:gd name="connsiteX23" fmla="*/ 2823523 w 10154893"/>
              <a:gd name="connsiteY23" fmla="*/ 2852952 h 6160871"/>
              <a:gd name="connsiteX24" fmla="*/ 1142509 w 10154893"/>
              <a:gd name="connsiteY24" fmla="*/ 0 h 6160871"/>
              <a:gd name="connsiteX25" fmla="*/ 2085939 w 10154893"/>
              <a:gd name="connsiteY25" fmla="*/ 380837 h 6160871"/>
              <a:gd name="connsiteX26" fmla="*/ 943430 w 10154893"/>
              <a:gd name="connsiteY26" fmla="*/ 3211123 h 6160871"/>
              <a:gd name="connsiteX27" fmla="*/ 0 w 10154893"/>
              <a:gd name="connsiteY27" fmla="*/ 2830287 h 6160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154893" h="6160871">
                <a:moveTo>
                  <a:pt x="7231911" y="2458125"/>
                </a:moveTo>
                <a:lnTo>
                  <a:pt x="8175341" y="2838961"/>
                </a:lnTo>
                <a:lnTo>
                  <a:pt x="7032831" y="5669247"/>
                </a:lnTo>
                <a:lnTo>
                  <a:pt x="6089402" y="5288411"/>
                </a:lnTo>
                <a:close/>
                <a:moveTo>
                  <a:pt x="4796150" y="1474875"/>
                </a:moveTo>
                <a:lnTo>
                  <a:pt x="5739579" y="1855712"/>
                </a:lnTo>
                <a:lnTo>
                  <a:pt x="4977907" y="3742569"/>
                </a:lnTo>
                <a:lnTo>
                  <a:pt x="4034478" y="3361733"/>
                </a:lnTo>
                <a:close/>
                <a:moveTo>
                  <a:pt x="9211464" y="1062891"/>
                </a:moveTo>
                <a:lnTo>
                  <a:pt x="10154893" y="1443728"/>
                </a:lnTo>
                <a:lnTo>
                  <a:pt x="8250712" y="6160871"/>
                </a:lnTo>
                <a:lnTo>
                  <a:pt x="7307284" y="5780036"/>
                </a:lnTo>
                <a:close/>
                <a:moveTo>
                  <a:pt x="6401792" y="1005915"/>
                </a:moveTo>
                <a:lnTo>
                  <a:pt x="7345221" y="1386750"/>
                </a:lnTo>
                <a:lnTo>
                  <a:pt x="6202713" y="4217037"/>
                </a:lnTo>
                <a:lnTo>
                  <a:pt x="5259283" y="3836201"/>
                </a:lnTo>
                <a:close/>
                <a:moveTo>
                  <a:pt x="2360389" y="491626"/>
                </a:moveTo>
                <a:lnTo>
                  <a:pt x="3303818" y="872461"/>
                </a:lnTo>
                <a:lnTo>
                  <a:pt x="1399637" y="5589607"/>
                </a:lnTo>
                <a:lnTo>
                  <a:pt x="456209" y="5208769"/>
                </a:lnTo>
                <a:close/>
                <a:moveTo>
                  <a:pt x="3966031" y="22666"/>
                </a:moveTo>
                <a:lnTo>
                  <a:pt x="4909460" y="403502"/>
                </a:lnTo>
                <a:lnTo>
                  <a:pt x="3766952" y="3233788"/>
                </a:lnTo>
                <a:lnTo>
                  <a:pt x="2823523" y="2852952"/>
                </a:lnTo>
                <a:close/>
                <a:moveTo>
                  <a:pt x="1142509" y="0"/>
                </a:moveTo>
                <a:lnTo>
                  <a:pt x="2085939" y="380837"/>
                </a:lnTo>
                <a:lnTo>
                  <a:pt x="943430" y="3211123"/>
                </a:lnTo>
                <a:lnTo>
                  <a:pt x="0" y="2830287"/>
                </a:lnTo>
                <a:close/>
              </a:path>
            </a:pathLst>
          </a:custGeom>
          <a:solidFill>
            <a:schemeClr val="tx2">
              <a:lumMod val="90000"/>
              <a:lumOff val="10000"/>
            </a:schemeClr>
          </a:solidFill>
        </p:spPr>
        <p:txBody>
          <a:bodyPr wrap="square">
            <a:noAutofit/>
          </a:bodyPr>
          <a:lstStyle>
            <a:lvl1pPr marL="0" indent="0">
              <a:buNone/>
              <a:defRPr sz="485"/>
            </a:lvl1pPr>
          </a:lstStyle>
          <a:p>
            <a:endParaRPr lang="en-US"/>
          </a:p>
        </p:txBody>
      </p:sp>
    </p:spTree>
    <p:extLst>
      <p:ext uri="{BB962C8B-B14F-4D97-AF65-F5344CB8AC3E}">
        <p14:creationId xmlns:p14="http://schemas.microsoft.com/office/powerpoint/2010/main" val="379101040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Image Place Holder #2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www.websitename.com</a:t>
            </a:r>
          </a:p>
        </p:txBody>
      </p:sp>
      <p:sp>
        <p:nvSpPr>
          <p:cNvPr id="4" name="Slide Number Placeholder 3"/>
          <p:cNvSpPr>
            <a:spLocks noGrp="1"/>
          </p:cNvSpPr>
          <p:nvPr>
            <p:ph type="sldNum" sz="quarter" idx="12"/>
          </p:nvPr>
        </p:nvSpPr>
        <p:spPr/>
        <p:txBody>
          <a:bodyPr/>
          <a:lstStyle/>
          <a:p>
            <a:fld id="{72C24A95-05C1-4CD5-A1C1-BD3EB71AABA9}" type="slidenum">
              <a:rPr lang="en-US" smtClean="0"/>
              <a:t>‹#›</a:t>
            </a:fld>
            <a:endParaRPr lang="en-US"/>
          </a:p>
        </p:txBody>
      </p:sp>
      <p:sp>
        <p:nvSpPr>
          <p:cNvPr id="9" name="Picture Placeholder 1"/>
          <p:cNvSpPr>
            <a:spLocks noGrp="1"/>
          </p:cNvSpPr>
          <p:nvPr>
            <p:ph type="pic" sz="quarter" idx="13"/>
          </p:nvPr>
        </p:nvSpPr>
        <p:spPr>
          <a:xfrm>
            <a:off x="0" y="0"/>
            <a:ext cx="5541818" cy="4563601"/>
          </a:xfrm>
          <a:custGeom>
            <a:avLst/>
            <a:gdLst>
              <a:gd name="connsiteX0" fmla="*/ 1 w 9144000"/>
              <a:gd name="connsiteY0" fmla="*/ 6661682 h 7301762"/>
              <a:gd name="connsiteX1" fmla="*/ 914400 w 9144000"/>
              <a:gd name="connsiteY1" fmla="*/ 6661682 h 7301762"/>
              <a:gd name="connsiteX2" fmla="*/ 914400 w 9144000"/>
              <a:gd name="connsiteY2" fmla="*/ 7301762 h 7301762"/>
              <a:gd name="connsiteX3" fmla="*/ 1 w 9144000"/>
              <a:gd name="connsiteY3" fmla="*/ 7301762 h 7301762"/>
              <a:gd name="connsiteX4" fmla="*/ 0 w 9144000"/>
              <a:gd name="connsiteY4" fmla="*/ 5921496 h 7301762"/>
              <a:gd name="connsiteX5" fmla="*/ 1828800 w 9144000"/>
              <a:gd name="connsiteY5" fmla="*/ 5921496 h 7301762"/>
              <a:gd name="connsiteX6" fmla="*/ 1828800 w 9144000"/>
              <a:gd name="connsiteY6" fmla="*/ 6561576 h 7301762"/>
              <a:gd name="connsiteX7" fmla="*/ 0 w 9144000"/>
              <a:gd name="connsiteY7" fmla="*/ 6561576 h 7301762"/>
              <a:gd name="connsiteX8" fmla="*/ 0 w 9144000"/>
              <a:gd name="connsiteY8" fmla="*/ 5181309 h 7301762"/>
              <a:gd name="connsiteX9" fmla="*/ 2743200 w 9144000"/>
              <a:gd name="connsiteY9" fmla="*/ 5181309 h 7301762"/>
              <a:gd name="connsiteX10" fmla="*/ 2743200 w 9144000"/>
              <a:gd name="connsiteY10" fmla="*/ 5821389 h 7301762"/>
              <a:gd name="connsiteX11" fmla="*/ 0 w 9144000"/>
              <a:gd name="connsiteY11" fmla="*/ 5821389 h 7301762"/>
              <a:gd name="connsiteX12" fmla="*/ 0 w 9144000"/>
              <a:gd name="connsiteY12" fmla="*/ 4441122 h 7301762"/>
              <a:gd name="connsiteX13" fmla="*/ 3657600 w 9144000"/>
              <a:gd name="connsiteY13" fmla="*/ 4441122 h 7301762"/>
              <a:gd name="connsiteX14" fmla="*/ 3657600 w 9144000"/>
              <a:gd name="connsiteY14" fmla="*/ 5081202 h 7301762"/>
              <a:gd name="connsiteX15" fmla="*/ 0 w 9144000"/>
              <a:gd name="connsiteY15" fmla="*/ 5081202 h 7301762"/>
              <a:gd name="connsiteX16" fmla="*/ 1 w 9144000"/>
              <a:gd name="connsiteY16" fmla="*/ 3700935 h 7301762"/>
              <a:gd name="connsiteX17" fmla="*/ 4572000 w 9144000"/>
              <a:gd name="connsiteY17" fmla="*/ 3700935 h 7301762"/>
              <a:gd name="connsiteX18" fmla="*/ 4572000 w 9144000"/>
              <a:gd name="connsiteY18" fmla="*/ 4341015 h 7301762"/>
              <a:gd name="connsiteX19" fmla="*/ 1 w 9144000"/>
              <a:gd name="connsiteY19" fmla="*/ 4341015 h 7301762"/>
              <a:gd name="connsiteX20" fmla="*/ 1 w 9144000"/>
              <a:gd name="connsiteY20" fmla="*/ 2960748 h 7301762"/>
              <a:gd name="connsiteX21" fmla="*/ 5486400 w 9144000"/>
              <a:gd name="connsiteY21" fmla="*/ 2960748 h 7301762"/>
              <a:gd name="connsiteX22" fmla="*/ 5486400 w 9144000"/>
              <a:gd name="connsiteY22" fmla="*/ 3600828 h 7301762"/>
              <a:gd name="connsiteX23" fmla="*/ 1 w 9144000"/>
              <a:gd name="connsiteY23" fmla="*/ 3600828 h 7301762"/>
              <a:gd name="connsiteX24" fmla="*/ 1 w 9144000"/>
              <a:gd name="connsiteY24" fmla="*/ 2220561 h 7301762"/>
              <a:gd name="connsiteX25" fmla="*/ 6400800 w 9144000"/>
              <a:gd name="connsiteY25" fmla="*/ 2220561 h 7301762"/>
              <a:gd name="connsiteX26" fmla="*/ 6400800 w 9144000"/>
              <a:gd name="connsiteY26" fmla="*/ 2860641 h 7301762"/>
              <a:gd name="connsiteX27" fmla="*/ 1 w 9144000"/>
              <a:gd name="connsiteY27" fmla="*/ 2860641 h 7301762"/>
              <a:gd name="connsiteX28" fmla="*/ 1 w 9144000"/>
              <a:gd name="connsiteY28" fmla="*/ 1480374 h 7301762"/>
              <a:gd name="connsiteX29" fmla="*/ 7315200 w 9144000"/>
              <a:gd name="connsiteY29" fmla="*/ 1480374 h 7301762"/>
              <a:gd name="connsiteX30" fmla="*/ 7315200 w 9144000"/>
              <a:gd name="connsiteY30" fmla="*/ 2120454 h 7301762"/>
              <a:gd name="connsiteX31" fmla="*/ 1 w 9144000"/>
              <a:gd name="connsiteY31" fmla="*/ 2120454 h 7301762"/>
              <a:gd name="connsiteX32" fmla="*/ 1 w 9144000"/>
              <a:gd name="connsiteY32" fmla="*/ 740187 h 7301762"/>
              <a:gd name="connsiteX33" fmla="*/ 8229600 w 9144000"/>
              <a:gd name="connsiteY33" fmla="*/ 740187 h 7301762"/>
              <a:gd name="connsiteX34" fmla="*/ 8229600 w 9144000"/>
              <a:gd name="connsiteY34" fmla="*/ 1380267 h 7301762"/>
              <a:gd name="connsiteX35" fmla="*/ 1 w 9144000"/>
              <a:gd name="connsiteY35" fmla="*/ 1380267 h 7301762"/>
              <a:gd name="connsiteX36" fmla="*/ 1 w 9144000"/>
              <a:gd name="connsiteY36" fmla="*/ 0 h 7301762"/>
              <a:gd name="connsiteX37" fmla="*/ 9144000 w 9144000"/>
              <a:gd name="connsiteY37" fmla="*/ 0 h 7301762"/>
              <a:gd name="connsiteX38" fmla="*/ 9144000 w 9144000"/>
              <a:gd name="connsiteY38" fmla="*/ 640080 h 7301762"/>
              <a:gd name="connsiteX39" fmla="*/ 1 w 9144000"/>
              <a:gd name="connsiteY39" fmla="*/ 640080 h 7301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144000" h="7301762">
                <a:moveTo>
                  <a:pt x="1" y="6661682"/>
                </a:moveTo>
                <a:lnTo>
                  <a:pt x="914400" y="6661682"/>
                </a:lnTo>
                <a:lnTo>
                  <a:pt x="914400" y="7301762"/>
                </a:lnTo>
                <a:lnTo>
                  <a:pt x="1" y="7301762"/>
                </a:lnTo>
                <a:close/>
                <a:moveTo>
                  <a:pt x="0" y="5921496"/>
                </a:moveTo>
                <a:lnTo>
                  <a:pt x="1828800" y="5921496"/>
                </a:lnTo>
                <a:lnTo>
                  <a:pt x="1828800" y="6561576"/>
                </a:lnTo>
                <a:lnTo>
                  <a:pt x="0" y="6561576"/>
                </a:lnTo>
                <a:close/>
                <a:moveTo>
                  <a:pt x="0" y="5181309"/>
                </a:moveTo>
                <a:lnTo>
                  <a:pt x="2743200" y="5181309"/>
                </a:lnTo>
                <a:lnTo>
                  <a:pt x="2743200" y="5821389"/>
                </a:lnTo>
                <a:lnTo>
                  <a:pt x="0" y="5821389"/>
                </a:lnTo>
                <a:close/>
                <a:moveTo>
                  <a:pt x="0" y="4441122"/>
                </a:moveTo>
                <a:lnTo>
                  <a:pt x="3657600" y="4441122"/>
                </a:lnTo>
                <a:lnTo>
                  <a:pt x="3657600" y="5081202"/>
                </a:lnTo>
                <a:lnTo>
                  <a:pt x="0" y="5081202"/>
                </a:lnTo>
                <a:close/>
                <a:moveTo>
                  <a:pt x="1" y="3700935"/>
                </a:moveTo>
                <a:lnTo>
                  <a:pt x="4572000" y="3700935"/>
                </a:lnTo>
                <a:lnTo>
                  <a:pt x="4572000" y="4341015"/>
                </a:lnTo>
                <a:lnTo>
                  <a:pt x="1" y="4341015"/>
                </a:lnTo>
                <a:close/>
                <a:moveTo>
                  <a:pt x="1" y="2960748"/>
                </a:moveTo>
                <a:lnTo>
                  <a:pt x="5486400" y="2960748"/>
                </a:lnTo>
                <a:lnTo>
                  <a:pt x="5486400" y="3600828"/>
                </a:lnTo>
                <a:lnTo>
                  <a:pt x="1" y="3600828"/>
                </a:lnTo>
                <a:close/>
                <a:moveTo>
                  <a:pt x="1" y="2220561"/>
                </a:moveTo>
                <a:lnTo>
                  <a:pt x="6400800" y="2220561"/>
                </a:lnTo>
                <a:lnTo>
                  <a:pt x="6400800" y="2860641"/>
                </a:lnTo>
                <a:lnTo>
                  <a:pt x="1" y="2860641"/>
                </a:lnTo>
                <a:close/>
                <a:moveTo>
                  <a:pt x="1" y="1480374"/>
                </a:moveTo>
                <a:lnTo>
                  <a:pt x="7315200" y="1480374"/>
                </a:lnTo>
                <a:lnTo>
                  <a:pt x="7315200" y="2120454"/>
                </a:lnTo>
                <a:lnTo>
                  <a:pt x="1" y="2120454"/>
                </a:lnTo>
                <a:close/>
                <a:moveTo>
                  <a:pt x="1" y="740187"/>
                </a:moveTo>
                <a:lnTo>
                  <a:pt x="8229600" y="740187"/>
                </a:lnTo>
                <a:lnTo>
                  <a:pt x="8229600" y="1380267"/>
                </a:lnTo>
                <a:lnTo>
                  <a:pt x="1" y="1380267"/>
                </a:lnTo>
                <a:close/>
                <a:moveTo>
                  <a:pt x="1" y="0"/>
                </a:moveTo>
                <a:lnTo>
                  <a:pt x="9144000" y="0"/>
                </a:lnTo>
                <a:lnTo>
                  <a:pt x="9144000" y="640080"/>
                </a:lnTo>
                <a:lnTo>
                  <a:pt x="1" y="640080"/>
                </a:lnTo>
                <a:close/>
              </a:path>
            </a:pathLst>
          </a:custGeom>
          <a:solidFill>
            <a:schemeClr val="tx2">
              <a:lumMod val="90000"/>
              <a:lumOff val="10000"/>
            </a:schemeClr>
          </a:solidFill>
          <a:effectLst/>
        </p:spPr>
      </p:sp>
    </p:spTree>
    <p:extLst>
      <p:ext uri="{BB962C8B-B14F-4D97-AF65-F5344CB8AC3E}">
        <p14:creationId xmlns:p14="http://schemas.microsoft.com/office/powerpoint/2010/main" val="412210380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Image Place Holder #24">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www.websitename.com</a:t>
            </a:r>
          </a:p>
        </p:txBody>
      </p:sp>
      <p:sp>
        <p:nvSpPr>
          <p:cNvPr id="4" name="Slide Number Placeholder 3"/>
          <p:cNvSpPr>
            <a:spLocks noGrp="1"/>
          </p:cNvSpPr>
          <p:nvPr>
            <p:ph type="sldNum" sz="quarter" idx="12"/>
          </p:nvPr>
        </p:nvSpPr>
        <p:spPr/>
        <p:txBody>
          <a:bodyPr/>
          <a:lstStyle/>
          <a:p>
            <a:fld id="{72C24A95-05C1-4CD5-A1C1-BD3EB71AABA9}" type="slidenum">
              <a:rPr lang="en-US" smtClean="0"/>
              <a:t>‹#›</a:t>
            </a:fld>
            <a:endParaRPr lang="en-US"/>
          </a:p>
        </p:txBody>
      </p:sp>
      <p:sp>
        <p:nvSpPr>
          <p:cNvPr id="5" name="Picture Placeholder 21"/>
          <p:cNvSpPr>
            <a:spLocks noGrp="1"/>
          </p:cNvSpPr>
          <p:nvPr>
            <p:ph type="pic" sz="quarter" idx="13"/>
          </p:nvPr>
        </p:nvSpPr>
        <p:spPr>
          <a:xfrm>
            <a:off x="6096000" y="1153391"/>
            <a:ext cx="1634836" cy="2257425"/>
          </a:xfrm>
          <a:prstGeom prst="rect">
            <a:avLst/>
          </a:prstGeom>
          <a:solidFill>
            <a:schemeClr val="tx2">
              <a:lumMod val="90000"/>
              <a:lumOff val="10000"/>
            </a:schemeClr>
          </a:solidFill>
        </p:spPr>
      </p:sp>
      <p:sp>
        <p:nvSpPr>
          <p:cNvPr id="6" name="Picture Placeholder 22"/>
          <p:cNvSpPr>
            <a:spLocks noGrp="1"/>
          </p:cNvSpPr>
          <p:nvPr>
            <p:ph type="pic" sz="quarter" idx="14"/>
          </p:nvPr>
        </p:nvSpPr>
        <p:spPr>
          <a:xfrm>
            <a:off x="7772400" y="1153391"/>
            <a:ext cx="1634836" cy="2257425"/>
          </a:xfrm>
          <a:prstGeom prst="rect">
            <a:avLst/>
          </a:prstGeom>
          <a:solidFill>
            <a:schemeClr val="tx2">
              <a:lumMod val="90000"/>
              <a:lumOff val="10000"/>
            </a:schemeClr>
          </a:solidFill>
        </p:spPr>
      </p:sp>
      <p:sp>
        <p:nvSpPr>
          <p:cNvPr id="7" name="Picture Placeholder 23"/>
          <p:cNvSpPr>
            <a:spLocks noGrp="1"/>
          </p:cNvSpPr>
          <p:nvPr>
            <p:ph type="pic" sz="quarter" idx="15"/>
          </p:nvPr>
        </p:nvSpPr>
        <p:spPr>
          <a:xfrm>
            <a:off x="9448800" y="1153391"/>
            <a:ext cx="1634836" cy="2257425"/>
          </a:xfrm>
          <a:prstGeom prst="rect">
            <a:avLst/>
          </a:prstGeom>
          <a:solidFill>
            <a:schemeClr val="tx2">
              <a:lumMod val="90000"/>
              <a:lumOff val="10000"/>
            </a:schemeClr>
          </a:solidFill>
        </p:spPr>
      </p:sp>
      <p:sp>
        <p:nvSpPr>
          <p:cNvPr id="8" name="Picture Placeholder 24"/>
          <p:cNvSpPr>
            <a:spLocks noGrp="1"/>
          </p:cNvSpPr>
          <p:nvPr>
            <p:ph type="pic" sz="quarter" idx="16"/>
          </p:nvPr>
        </p:nvSpPr>
        <p:spPr>
          <a:xfrm>
            <a:off x="6096000" y="3447184"/>
            <a:ext cx="1634836" cy="2257425"/>
          </a:xfrm>
          <a:prstGeom prst="rect">
            <a:avLst/>
          </a:prstGeom>
          <a:solidFill>
            <a:schemeClr val="tx2">
              <a:lumMod val="90000"/>
              <a:lumOff val="10000"/>
            </a:schemeClr>
          </a:solidFill>
        </p:spPr>
      </p:sp>
      <p:sp>
        <p:nvSpPr>
          <p:cNvPr id="9" name="Picture Placeholder 25"/>
          <p:cNvSpPr>
            <a:spLocks noGrp="1"/>
          </p:cNvSpPr>
          <p:nvPr>
            <p:ph type="pic" sz="quarter" idx="17"/>
          </p:nvPr>
        </p:nvSpPr>
        <p:spPr>
          <a:xfrm>
            <a:off x="7772400" y="3447184"/>
            <a:ext cx="1634836" cy="2257425"/>
          </a:xfrm>
          <a:prstGeom prst="rect">
            <a:avLst/>
          </a:prstGeom>
          <a:solidFill>
            <a:schemeClr val="tx2">
              <a:lumMod val="90000"/>
              <a:lumOff val="10000"/>
            </a:schemeClr>
          </a:solidFill>
        </p:spPr>
      </p:sp>
      <p:sp>
        <p:nvSpPr>
          <p:cNvPr id="10" name="Picture Placeholder 26"/>
          <p:cNvSpPr>
            <a:spLocks noGrp="1"/>
          </p:cNvSpPr>
          <p:nvPr>
            <p:ph type="pic" sz="quarter" idx="18"/>
          </p:nvPr>
        </p:nvSpPr>
        <p:spPr>
          <a:xfrm>
            <a:off x="9448800" y="3447184"/>
            <a:ext cx="1634836" cy="2257425"/>
          </a:xfrm>
          <a:prstGeom prst="rect">
            <a:avLst/>
          </a:prstGeom>
          <a:solidFill>
            <a:schemeClr val="tx2">
              <a:lumMod val="90000"/>
              <a:lumOff val="10000"/>
            </a:schemeClr>
          </a:solidFill>
        </p:spPr>
      </p:sp>
    </p:spTree>
    <p:extLst>
      <p:ext uri="{BB962C8B-B14F-4D97-AF65-F5344CB8AC3E}">
        <p14:creationId xmlns:p14="http://schemas.microsoft.com/office/powerpoint/2010/main" val="106469626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Image Place Holder #25">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www.websitename.com</a:t>
            </a:r>
          </a:p>
        </p:txBody>
      </p:sp>
      <p:sp>
        <p:nvSpPr>
          <p:cNvPr id="4" name="Slide Number Placeholder 3"/>
          <p:cNvSpPr>
            <a:spLocks noGrp="1"/>
          </p:cNvSpPr>
          <p:nvPr>
            <p:ph type="sldNum" sz="quarter" idx="12"/>
          </p:nvPr>
        </p:nvSpPr>
        <p:spPr/>
        <p:txBody>
          <a:bodyPr/>
          <a:lstStyle/>
          <a:p>
            <a:fld id="{72C24A95-05C1-4CD5-A1C1-BD3EB71AABA9}" type="slidenum">
              <a:rPr lang="en-US" smtClean="0"/>
              <a:t>‹#›</a:t>
            </a:fld>
            <a:endParaRPr lang="en-US"/>
          </a:p>
        </p:txBody>
      </p:sp>
      <p:sp>
        <p:nvSpPr>
          <p:cNvPr id="5" name="Picture Placeholder 5"/>
          <p:cNvSpPr>
            <a:spLocks noGrp="1"/>
          </p:cNvSpPr>
          <p:nvPr>
            <p:ph type="pic" sz="quarter" idx="13"/>
          </p:nvPr>
        </p:nvSpPr>
        <p:spPr>
          <a:xfrm>
            <a:off x="1108364" y="1143000"/>
            <a:ext cx="2438400" cy="2514600"/>
          </a:xfrm>
          <a:prstGeom prst="rect">
            <a:avLst/>
          </a:prstGeom>
          <a:solidFill>
            <a:schemeClr val="tx2">
              <a:lumMod val="90000"/>
              <a:lumOff val="10000"/>
            </a:schemeClr>
          </a:solidFill>
        </p:spPr>
      </p:sp>
      <p:sp>
        <p:nvSpPr>
          <p:cNvPr id="6" name="Picture Placeholder 6"/>
          <p:cNvSpPr>
            <a:spLocks noGrp="1"/>
          </p:cNvSpPr>
          <p:nvPr>
            <p:ph type="pic" sz="quarter" idx="14"/>
          </p:nvPr>
        </p:nvSpPr>
        <p:spPr>
          <a:xfrm>
            <a:off x="3620655" y="1143000"/>
            <a:ext cx="2438400" cy="2514600"/>
          </a:xfrm>
          <a:prstGeom prst="rect">
            <a:avLst/>
          </a:prstGeom>
          <a:solidFill>
            <a:schemeClr val="tx2">
              <a:lumMod val="90000"/>
              <a:lumOff val="10000"/>
            </a:schemeClr>
          </a:solidFill>
        </p:spPr>
      </p:sp>
      <p:sp>
        <p:nvSpPr>
          <p:cNvPr id="7" name="Picture Placeholder 7"/>
          <p:cNvSpPr>
            <a:spLocks noGrp="1"/>
          </p:cNvSpPr>
          <p:nvPr>
            <p:ph type="pic" sz="quarter" idx="15"/>
          </p:nvPr>
        </p:nvSpPr>
        <p:spPr>
          <a:xfrm>
            <a:off x="6132945" y="1143000"/>
            <a:ext cx="2438400" cy="2514600"/>
          </a:xfrm>
          <a:prstGeom prst="rect">
            <a:avLst/>
          </a:prstGeom>
          <a:solidFill>
            <a:schemeClr val="tx2">
              <a:lumMod val="90000"/>
              <a:lumOff val="10000"/>
            </a:schemeClr>
          </a:solidFill>
        </p:spPr>
      </p:sp>
      <p:sp>
        <p:nvSpPr>
          <p:cNvPr id="8" name="Picture Placeholder 12"/>
          <p:cNvSpPr>
            <a:spLocks noGrp="1"/>
          </p:cNvSpPr>
          <p:nvPr>
            <p:ph type="pic" sz="quarter" idx="20"/>
          </p:nvPr>
        </p:nvSpPr>
        <p:spPr>
          <a:xfrm>
            <a:off x="8645236" y="1143000"/>
            <a:ext cx="2438400" cy="2514600"/>
          </a:xfrm>
          <a:prstGeom prst="rect">
            <a:avLst/>
          </a:prstGeom>
          <a:solidFill>
            <a:schemeClr val="tx2">
              <a:lumMod val="90000"/>
              <a:lumOff val="10000"/>
            </a:schemeClr>
          </a:solidFill>
        </p:spPr>
      </p:sp>
    </p:spTree>
    <p:extLst>
      <p:ext uri="{BB962C8B-B14F-4D97-AF65-F5344CB8AC3E}">
        <p14:creationId xmlns:p14="http://schemas.microsoft.com/office/powerpoint/2010/main" val="278025300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Image Place Holder #26">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www.websitename.com</a:t>
            </a:r>
          </a:p>
        </p:txBody>
      </p:sp>
      <p:sp>
        <p:nvSpPr>
          <p:cNvPr id="4" name="Slide Number Placeholder 3"/>
          <p:cNvSpPr>
            <a:spLocks noGrp="1"/>
          </p:cNvSpPr>
          <p:nvPr>
            <p:ph type="sldNum" sz="quarter" idx="12"/>
          </p:nvPr>
        </p:nvSpPr>
        <p:spPr/>
        <p:txBody>
          <a:bodyPr/>
          <a:lstStyle/>
          <a:p>
            <a:fld id="{72C24A95-05C1-4CD5-A1C1-BD3EB71AABA9}" type="slidenum">
              <a:rPr lang="en-US" smtClean="0"/>
              <a:t>‹#›</a:t>
            </a:fld>
            <a:endParaRPr lang="en-US"/>
          </a:p>
        </p:txBody>
      </p:sp>
      <p:cxnSp>
        <p:nvCxnSpPr>
          <p:cNvPr id="5" name="Straight Connector 4"/>
          <p:cNvCxnSpPr/>
          <p:nvPr userDrawn="1"/>
        </p:nvCxnSpPr>
        <p:spPr>
          <a:xfrm>
            <a:off x="5902037" y="2297857"/>
            <a:ext cx="38792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6" name="Picture Placeholder 17"/>
          <p:cNvSpPr>
            <a:spLocks noGrp="1"/>
          </p:cNvSpPr>
          <p:nvPr>
            <p:ph type="pic" sz="quarter" idx="13"/>
          </p:nvPr>
        </p:nvSpPr>
        <p:spPr>
          <a:xfrm>
            <a:off x="1108364" y="2587334"/>
            <a:ext cx="1634836" cy="1685925"/>
          </a:xfrm>
          <a:prstGeom prst="rect">
            <a:avLst/>
          </a:prstGeom>
          <a:solidFill>
            <a:schemeClr val="tx2">
              <a:lumMod val="90000"/>
              <a:lumOff val="10000"/>
            </a:schemeClr>
          </a:solidFill>
        </p:spPr>
      </p:sp>
      <p:sp>
        <p:nvSpPr>
          <p:cNvPr id="7" name="Picture Placeholder 18"/>
          <p:cNvSpPr>
            <a:spLocks noGrp="1"/>
          </p:cNvSpPr>
          <p:nvPr>
            <p:ph type="pic" sz="quarter" idx="14"/>
          </p:nvPr>
        </p:nvSpPr>
        <p:spPr>
          <a:xfrm>
            <a:off x="4444538" y="2587334"/>
            <a:ext cx="1634836" cy="1685925"/>
          </a:xfrm>
          <a:prstGeom prst="rect">
            <a:avLst/>
          </a:prstGeom>
          <a:solidFill>
            <a:schemeClr val="tx2">
              <a:lumMod val="90000"/>
              <a:lumOff val="10000"/>
            </a:schemeClr>
          </a:solidFill>
        </p:spPr>
      </p:sp>
      <p:sp>
        <p:nvSpPr>
          <p:cNvPr id="8" name="Picture Placeholder 19"/>
          <p:cNvSpPr>
            <a:spLocks noGrp="1"/>
          </p:cNvSpPr>
          <p:nvPr>
            <p:ph type="pic" sz="quarter" idx="15"/>
          </p:nvPr>
        </p:nvSpPr>
        <p:spPr>
          <a:xfrm>
            <a:off x="7780713" y="2587334"/>
            <a:ext cx="1634836" cy="1685925"/>
          </a:xfrm>
          <a:prstGeom prst="rect">
            <a:avLst/>
          </a:prstGeom>
          <a:solidFill>
            <a:schemeClr val="tx2">
              <a:lumMod val="90000"/>
              <a:lumOff val="10000"/>
            </a:schemeClr>
          </a:solidFill>
        </p:spPr>
      </p:sp>
      <p:sp>
        <p:nvSpPr>
          <p:cNvPr id="9" name="Picture Placeholder 20"/>
          <p:cNvSpPr>
            <a:spLocks noGrp="1"/>
          </p:cNvSpPr>
          <p:nvPr>
            <p:ph type="pic" sz="quarter" idx="16"/>
          </p:nvPr>
        </p:nvSpPr>
        <p:spPr>
          <a:xfrm>
            <a:off x="2776451" y="2587334"/>
            <a:ext cx="1634836" cy="1685925"/>
          </a:xfrm>
          <a:prstGeom prst="rect">
            <a:avLst/>
          </a:prstGeom>
          <a:solidFill>
            <a:schemeClr val="tx2">
              <a:lumMod val="90000"/>
              <a:lumOff val="10000"/>
            </a:schemeClr>
          </a:solidFill>
        </p:spPr>
      </p:sp>
      <p:sp>
        <p:nvSpPr>
          <p:cNvPr id="10" name="Picture Placeholder 21"/>
          <p:cNvSpPr>
            <a:spLocks noGrp="1"/>
          </p:cNvSpPr>
          <p:nvPr>
            <p:ph type="pic" sz="quarter" idx="17"/>
          </p:nvPr>
        </p:nvSpPr>
        <p:spPr>
          <a:xfrm>
            <a:off x="6112626" y="2587334"/>
            <a:ext cx="1634836" cy="1685925"/>
          </a:xfrm>
          <a:prstGeom prst="rect">
            <a:avLst/>
          </a:prstGeom>
          <a:solidFill>
            <a:schemeClr val="tx2">
              <a:lumMod val="90000"/>
              <a:lumOff val="10000"/>
            </a:schemeClr>
          </a:solidFill>
        </p:spPr>
      </p:sp>
      <p:sp>
        <p:nvSpPr>
          <p:cNvPr id="11" name="Picture Placeholder 24"/>
          <p:cNvSpPr>
            <a:spLocks noGrp="1"/>
          </p:cNvSpPr>
          <p:nvPr>
            <p:ph type="pic" sz="quarter" idx="20"/>
          </p:nvPr>
        </p:nvSpPr>
        <p:spPr>
          <a:xfrm>
            <a:off x="9448800" y="2587334"/>
            <a:ext cx="1634836" cy="1685925"/>
          </a:xfrm>
          <a:prstGeom prst="rect">
            <a:avLst/>
          </a:prstGeom>
          <a:solidFill>
            <a:schemeClr val="tx2">
              <a:lumMod val="90000"/>
              <a:lumOff val="10000"/>
            </a:schemeClr>
          </a:solidFill>
        </p:spPr>
      </p:sp>
    </p:spTree>
    <p:extLst>
      <p:ext uri="{BB962C8B-B14F-4D97-AF65-F5344CB8AC3E}">
        <p14:creationId xmlns:p14="http://schemas.microsoft.com/office/powerpoint/2010/main" val="226970995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Image Place Holder #27">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www.websitename.com</a:t>
            </a:r>
          </a:p>
        </p:txBody>
      </p:sp>
      <p:sp>
        <p:nvSpPr>
          <p:cNvPr id="4" name="Slide Number Placeholder 3"/>
          <p:cNvSpPr>
            <a:spLocks noGrp="1"/>
          </p:cNvSpPr>
          <p:nvPr>
            <p:ph type="sldNum" sz="quarter" idx="12"/>
          </p:nvPr>
        </p:nvSpPr>
        <p:spPr/>
        <p:txBody>
          <a:bodyPr/>
          <a:lstStyle/>
          <a:p>
            <a:fld id="{72C24A95-05C1-4CD5-A1C1-BD3EB71AABA9}" type="slidenum">
              <a:rPr lang="en-US" smtClean="0"/>
              <a:t>‹#›</a:t>
            </a:fld>
            <a:endParaRPr lang="en-US"/>
          </a:p>
        </p:txBody>
      </p:sp>
      <p:sp>
        <p:nvSpPr>
          <p:cNvPr id="5" name="Picture Placeholder 15"/>
          <p:cNvSpPr>
            <a:spLocks noGrp="1"/>
          </p:cNvSpPr>
          <p:nvPr>
            <p:ph type="pic" sz="quarter" idx="16"/>
          </p:nvPr>
        </p:nvSpPr>
        <p:spPr>
          <a:xfrm>
            <a:off x="0" y="0"/>
            <a:ext cx="12192000" cy="3429000"/>
          </a:xfrm>
          <a:prstGeom prst="rect">
            <a:avLst/>
          </a:prstGeom>
          <a:solidFill>
            <a:schemeClr val="tx2"/>
          </a:solidFill>
        </p:spPr>
      </p:sp>
      <p:sp>
        <p:nvSpPr>
          <p:cNvPr id="6" name="Picture Placeholder 12"/>
          <p:cNvSpPr>
            <a:spLocks noGrp="1"/>
          </p:cNvSpPr>
          <p:nvPr>
            <p:ph type="pic" sz="quarter" idx="13"/>
          </p:nvPr>
        </p:nvSpPr>
        <p:spPr>
          <a:xfrm>
            <a:off x="1108364" y="2286000"/>
            <a:ext cx="2216727" cy="2286000"/>
          </a:xfrm>
          <a:prstGeom prst="rect">
            <a:avLst/>
          </a:prstGeom>
          <a:solidFill>
            <a:schemeClr val="tx2">
              <a:lumMod val="90000"/>
              <a:lumOff val="10000"/>
            </a:schemeClr>
          </a:solidFill>
        </p:spPr>
      </p:sp>
      <p:sp>
        <p:nvSpPr>
          <p:cNvPr id="7" name="Picture Placeholder 13"/>
          <p:cNvSpPr>
            <a:spLocks noGrp="1"/>
          </p:cNvSpPr>
          <p:nvPr>
            <p:ph type="pic" sz="quarter" idx="14"/>
          </p:nvPr>
        </p:nvSpPr>
        <p:spPr>
          <a:xfrm>
            <a:off x="3694546" y="2286000"/>
            <a:ext cx="2216727" cy="2286000"/>
          </a:xfrm>
          <a:prstGeom prst="rect">
            <a:avLst/>
          </a:prstGeom>
          <a:solidFill>
            <a:schemeClr val="tx2">
              <a:lumMod val="90000"/>
              <a:lumOff val="10000"/>
            </a:schemeClr>
          </a:solidFill>
        </p:spPr>
      </p:sp>
      <p:sp>
        <p:nvSpPr>
          <p:cNvPr id="8" name="Picture Placeholder 14"/>
          <p:cNvSpPr>
            <a:spLocks noGrp="1"/>
          </p:cNvSpPr>
          <p:nvPr>
            <p:ph type="pic" sz="quarter" idx="15"/>
          </p:nvPr>
        </p:nvSpPr>
        <p:spPr>
          <a:xfrm>
            <a:off x="6280727" y="2286000"/>
            <a:ext cx="2216727" cy="2286000"/>
          </a:xfrm>
          <a:prstGeom prst="rect">
            <a:avLst/>
          </a:prstGeom>
          <a:solidFill>
            <a:schemeClr val="tx2">
              <a:lumMod val="90000"/>
              <a:lumOff val="10000"/>
            </a:schemeClr>
          </a:solidFill>
        </p:spPr>
      </p:sp>
      <p:sp>
        <p:nvSpPr>
          <p:cNvPr id="9" name="Picture Placeholder 19"/>
          <p:cNvSpPr>
            <a:spLocks noGrp="1"/>
          </p:cNvSpPr>
          <p:nvPr>
            <p:ph type="pic" sz="quarter" idx="20"/>
          </p:nvPr>
        </p:nvSpPr>
        <p:spPr>
          <a:xfrm>
            <a:off x="8866909" y="2286000"/>
            <a:ext cx="2216727" cy="2286000"/>
          </a:xfrm>
          <a:prstGeom prst="rect">
            <a:avLst/>
          </a:prstGeom>
          <a:solidFill>
            <a:schemeClr val="tx2">
              <a:lumMod val="90000"/>
              <a:lumOff val="10000"/>
            </a:schemeClr>
          </a:solidFill>
        </p:spPr>
      </p:sp>
    </p:spTree>
    <p:extLst>
      <p:ext uri="{BB962C8B-B14F-4D97-AF65-F5344CB8AC3E}">
        <p14:creationId xmlns:p14="http://schemas.microsoft.com/office/powerpoint/2010/main" val="216002894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Image Place Holder #28">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www.websitename.com</a:t>
            </a:r>
          </a:p>
        </p:txBody>
      </p:sp>
      <p:sp>
        <p:nvSpPr>
          <p:cNvPr id="4" name="Slide Number Placeholder 3"/>
          <p:cNvSpPr>
            <a:spLocks noGrp="1"/>
          </p:cNvSpPr>
          <p:nvPr>
            <p:ph type="sldNum" sz="quarter" idx="12"/>
          </p:nvPr>
        </p:nvSpPr>
        <p:spPr/>
        <p:txBody>
          <a:bodyPr/>
          <a:lstStyle/>
          <a:p>
            <a:fld id="{72C24A95-05C1-4CD5-A1C1-BD3EB71AABA9}" type="slidenum">
              <a:rPr lang="en-US" smtClean="0"/>
              <a:t>‹#›</a:t>
            </a:fld>
            <a:endParaRPr lang="en-US"/>
          </a:p>
        </p:txBody>
      </p:sp>
      <p:sp>
        <p:nvSpPr>
          <p:cNvPr id="5" name="Picture Placeholder 5"/>
          <p:cNvSpPr>
            <a:spLocks noGrp="1"/>
          </p:cNvSpPr>
          <p:nvPr>
            <p:ph type="pic" sz="quarter" idx="13"/>
          </p:nvPr>
        </p:nvSpPr>
        <p:spPr>
          <a:xfrm>
            <a:off x="3879273" y="3457575"/>
            <a:ext cx="2189018" cy="2257425"/>
          </a:xfrm>
          <a:prstGeom prst="roundRect">
            <a:avLst>
              <a:gd name="adj" fmla="val 1937"/>
            </a:avLst>
          </a:prstGeom>
          <a:solidFill>
            <a:schemeClr val="tx2">
              <a:lumMod val="90000"/>
              <a:lumOff val="10000"/>
            </a:schemeClr>
          </a:solidFill>
        </p:spPr>
      </p:sp>
      <p:sp>
        <p:nvSpPr>
          <p:cNvPr id="6" name="Picture Placeholder 6"/>
          <p:cNvSpPr>
            <a:spLocks noGrp="1"/>
          </p:cNvSpPr>
          <p:nvPr>
            <p:ph type="pic" sz="quarter" idx="14"/>
          </p:nvPr>
        </p:nvSpPr>
        <p:spPr>
          <a:xfrm>
            <a:off x="3879273" y="1143000"/>
            <a:ext cx="2189018" cy="2257425"/>
          </a:xfrm>
          <a:prstGeom prst="roundRect">
            <a:avLst>
              <a:gd name="adj" fmla="val 3318"/>
            </a:avLst>
          </a:prstGeom>
          <a:solidFill>
            <a:schemeClr val="tx2">
              <a:lumMod val="90000"/>
              <a:lumOff val="10000"/>
            </a:schemeClr>
          </a:solidFill>
        </p:spPr>
      </p:sp>
      <p:sp>
        <p:nvSpPr>
          <p:cNvPr id="7" name="Picture Placeholder 7"/>
          <p:cNvSpPr>
            <a:spLocks noGrp="1"/>
          </p:cNvSpPr>
          <p:nvPr>
            <p:ph type="pic" sz="quarter" idx="15"/>
          </p:nvPr>
        </p:nvSpPr>
        <p:spPr>
          <a:xfrm>
            <a:off x="6126229" y="1143000"/>
            <a:ext cx="2189018" cy="2257425"/>
          </a:xfrm>
          <a:prstGeom prst="roundRect">
            <a:avLst>
              <a:gd name="adj" fmla="val 4239"/>
            </a:avLst>
          </a:prstGeom>
          <a:solidFill>
            <a:schemeClr val="tx2">
              <a:lumMod val="90000"/>
              <a:lumOff val="10000"/>
            </a:schemeClr>
          </a:solidFill>
        </p:spPr>
      </p:sp>
      <p:sp>
        <p:nvSpPr>
          <p:cNvPr id="8" name="Picture Placeholder 12"/>
          <p:cNvSpPr>
            <a:spLocks noGrp="1"/>
          </p:cNvSpPr>
          <p:nvPr>
            <p:ph type="pic" sz="quarter" idx="20"/>
          </p:nvPr>
        </p:nvSpPr>
        <p:spPr>
          <a:xfrm>
            <a:off x="6126229" y="3457575"/>
            <a:ext cx="2189018" cy="2257425"/>
          </a:xfrm>
          <a:prstGeom prst="roundRect">
            <a:avLst>
              <a:gd name="adj" fmla="val 3318"/>
            </a:avLst>
          </a:prstGeom>
          <a:solidFill>
            <a:schemeClr val="tx2">
              <a:lumMod val="90000"/>
              <a:lumOff val="10000"/>
            </a:schemeClr>
          </a:solidFill>
        </p:spPr>
      </p:sp>
    </p:spTree>
    <p:extLst>
      <p:ext uri="{BB962C8B-B14F-4D97-AF65-F5344CB8AC3E}">
        <p14:creationId xmlns:p14="http://schemas.microsoft.com/office/powerpoint/2010/main" val="714179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23789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Image Place Holder #29">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1"/>
            <a:ext cx="2743200" cy="365125"/>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r>
              <a:rPr lang="en-US"/>
              <a:t>www.websitename.com</a:t>
            </a:r>
          </a:p>
        </p:txBody>
      </p:sp>
      <p:sp>
        <p:nvSpPr>
          <p:cNvPr id="4" name="Slide Number Placeholder 3"/>
          <p:cNvSpPr>
            <a:spLocks noGrp="1"/>
          </p:cNvSpPr>
          <p:nvPr>
            <p:ph type="sldNum" sz="quarter" idx="12"/>
          </p:nvPr>
        </p:nvSpPr>
        <p:spPr/>
        <p:txBody>
          <a:bodyPr/>
          <a:lstStyle/>
          <a:p>
            <a:fld id="{72C24A95-05C1-4CD5-A1C1-BD3EB71AABA9}" type="slidenum">
              <a:rPr lang="en-US" smtClean="0"/>
              <a:t>‹#›</a:t>
            </a:fld>
            <a:endParaRPr lang="en-US"/>
          </a:p>
        </p:txBody>
      </p:sp>
      <p:sp>
        <p:nvSpPr>
          <p:cNvPr id="5" name="Picture Placeholder 5"/>
          <p:cNvSpPr>
            <a:spLocks noGrp="1"/>
          </p:cNvSpPr>
          <p:nvPr>
            <p:ph type="pic" sz="quarter" idx="13"/>
          </p:nvPr>
        </p:nvSpPr>
        <p:spPr>
          <a:xfrm>
            <a:off x="0" y="0"/>
            <a:ext cx="3879273" cy="6858000"/>
          </a:xfrm>
          <a:prstGeom prst="rect">
            <a:avLst/>
          </a:prstGeom>
          <a:solidFill>
            <a:schemeClr val="tx2">
              <a:lumMod val="90000"/>
              <a:lumOff val="10000"/>
            </a:schemeClr>
          </a:solidFill>
        </p:spPr>
      </p:sp>
      <p:sp>
        <p:nvSpPr>
          <p:cNvPr id="6" name="Picture Placeholder 6"/>
          <p:cNvSpPr>
            <a:spLocks noGrp="1"/>
          </p:cNvSpPr>
          <p:nvPr>
            <p:ph type="pic" sz="quarter" idx="14"/>
          </p:nvPr>
        </p:nvSpPr>
        <p:spPr>
          <a:xfrm>
            <a:off x="3879273" y="1143000"/>
            <a:ext cx="2216727" cy="2286000"/>
          </a:xfrm>
          <a:prstGeom prst="rect">
            <a:avLst/>
          </a:prstGeom>
          <a:solidFill>
            <a:schemeClr val="tx2">
              <a:lumMod val="90000"/>
              <a:lumOff val="10000"/>
            </a:schemeClr>
          </a:solidFill>
        </p:spPr>
      </p:sp>
    </p:spTree>
    <p:extLst>
      <p:ext uri="{BB962C8B-B14F-4D97-AF65-F5344CB8AC3E}">
        <p14:creationId xmlns:p14="http://schemas.microsoft.com/office/powerpoint/2010/main" val="121152849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Image Place Holder #30">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www.websitename.com</a:t>
            </a:r>
          </a:p>
        </p:txBody>
      </p:sp>
      <p:sp>
        <p:nvSpPr>
          <p:cNvPr id="4" name="Slide Number Placeholder 3"/>
          <p:cNvSpPr>
            <a:spLocks noGrp="1"/>
          </p:cNvSpPr>
          <p:nvPr>
            <p:ph type="sldNum" sz="quarter" idx="12"/>
          </p:nvPr>
        </p:nvSpPr>
        <p:spPr/>
        <p:txBody>
          <a:bodyPr/>
          <a:lstStyle/>
          <a:p>
            <a:fld id="{72C24A95-05C1-4CD5-A1C1-BD3EB71AABA9}" type="slidenum">
              <a:rPr lang="en-US" smtClean="0"/>
              <a:t>‹#›</a:t>
            </a:fld>
            <a:endParaRPr lang="en-US"/>
          </a:p>
        </p:txBody>
      </p:sp>
      <p:sp>
        <p:nvSpPr>
          <p:cNvPr id="5" name="Picture Placeholder 1"/>
          <p:cNvSpPr>
            <a:spLocks noGrp="1"/>
          </p:cNvSpPr>
          <p:nvPr>
            <p:ph type="pic" sz="quarter" idx="13"/>
          </p:nvPr>
        </p:nvSpPr>
        <p:spPr>
          <a:xfrm>
            <a:off x="1108364" y="1133061"/>
            <a:ext cx="4987636" cy="4581939"/>
          </a:xfrm>
          <a:prstGeom prst="rect">
            <a:avLst/>
          </a:prstGeom>
          <a:solidFill>
            <a:schemeClr val="tx2">
              <a:lumMod val="90000"/>
              <a:lumOff val="10000"/>
            </a:schemeClr>
          </a:solidFill>
        </p:spPr>
      </p:sp>
    </p:spTree>
    <p:extLst>
      <p:ext uri="{BB962C8B-B14F-4D97-AF65-F5344CB8AC3E}">
        <p14:creationId xmlns:p14="http://schemas.microsoft.com/office/powerpoint/2010/main" val="343994810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Image Place Holder #3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www.websitename.com</a:t>
            </a:r>
          </a:p>
        </p:txBody>
      </p:sp>
      <p:sp>
        <p:nvSpPr>
          <p:cNvPr id="4" name="Slide Number Placeholder 3"/>
          <p:cNvSpPr>
            <a:spLocks noGrp="1"/>
          </p:cNvSpPr>
          <p:nvPr>
            <p:ph type="sldNum" sz="quarter" idx="12"/>
          </p:nvPr>
        </p:nvSpPr>
        <p:spPr/>
        <p:txBody>
          <a:bodyPr/>
          <a:lstStyle/>
          <a:p>
            <a:fld id="{72C24A95-05C1-4CD5-A1C1-BD3EB71AABA9}" type="slidenum">
              <a:rPr lang="en-US" smtClean="0"/>
              <a:t>‹#›</a:t>
            </a:fld>
            <a:endParaRPr lang="en-US"/>
          </a:p>
        </p:txBody>
      </p:sp>
      <p:sp>
        <p:nvSpPr>
          <p:cNvPr id="5" name="Picture Placeholder 45"/>
          <p:cNvSpPr>
            <a:spLocks noGrp="1"/>
          </p:cNvSpPr>
          <p:nvPr>
            <p:ph type="pic" sz="quarter" idx="13"/>
          </p:nvPr>
        </p:nvSpPr>
        <p:spPr>
          <a:xfrm>
            <a:off x="1466062" y="2244456"/>
            <a:ext cx="1662545" cy="1714500"/>
          </a:xfrm>
          <a:prstGeom prst="ellipse">
            <a:avLst/>
          </a:prstGeom>
          <a:solidFill>
            <a:schemeClr val="tx2">
              <a:lumMod val="90000"/>
              <a:lumOff val="10000"/>
            </a:schemeClr>
          </a:solidFill>
          <a:ln w="76200">
            <a:solidFill>
              <a:schemeClr val="accent1"/>
            </a:solidFill>
          </a:ln>
        </p:spPr>
      </p:sp>
      <p:sp>
        <p:nvSpPr>
          <p:cNvPr id="6" name="Picture Placeholder 46"/>
          <p:cNvSpPr>
            <a:spLocks noGrp="1"/>
          </p:cNvSpPr>
          <p:nvPr>
            <p:ph type="pic" sz="quarter" idx="14"/>
          </p:nvPr>
        </p:nvSpPr>
        <p:spPr>
          <a:xfrm>
            <a:off x="3998505" y="2244456"/>
            <a:ext cx="1662545" cy="1714500"/>
          </a:xfrm>
          <a:prstGeom prst="ellipse">
            <a:avLst/>
          </a:prstGeom>
          <a:solidFill>
            <a:schemeClr val="tx2">
              <a:lumMod val="90000"/>
              <a:lumOff val="10000"/>
            </a:schemeClr>
          </a:solidFill>
          <a:ln w="76200">
            <a:solidFill>
              <a:schemeClr val="accent2"/>
            </a:solidFill>
          </a:ln>
        </p:spPr>
      </p:sp>
      <p:sp>
        <p:nvSpPr>
          <p:cNvPr id="7" name="Picture Placeholder 47"/>
          <p:cNvSpPr>
            <a:spLocks noGrp="1"/>
          </p:cNvSpPr>
          <p:nvPr>
            <p:ph type="pic" sz="quarter" idx="15"/>
          </p:nvPr>
        </p:nvSpPr>
        <p:spPr>
          <a:xfrm>
            <a:off x="6530948" y="2244456"/>
            <a:ext cx="1662545" cy="1714500"/>
          </a:xfrm>
          <a:prstGeom prst="ellipse">
            <a:avLst/>
          </a:prstGeom>
          <a:solidFill>
            <a:schemeClr val="tx2">
              <a:lumMod val="90000"/>
              <a:lumOff val="10000"/>
            </a:schemeClr>
          </a:solidFill>
          <a:ln w="76200">
            <a:solidFill>
              <a:schemeClr val="accent3"/>
            </a:solidFill>
          </a:ln>
        </p:spPr>
      </p:sp>
      <p:sp>
        <p:nvSpPr>
          <p:cNvPr id="8" name="Picture Placeholder 52"/>
          <p:cNvSpPr>
            <a:spLocks noGrp="1"/>
          </p:cNvSpPr>
          <p:nvPr>
            <p:ph type="pic" sz="quarter" idx="20"/>
          </p:nvPr>
        </p:nvSpPr>
        <p:spPr>
          <a:xfrm>
            <a:off x="9063391" y="2244456"/>
            <a:ext cx="1662545" cy="1714500"/>
          </a:xfrm>
          <a:prstGeom prst="ellipse">
            <a:avLst/>
          </a:prstGeom>
          <a:solidFill>
            <a:schemeClr val="tx2">
              <a:lumMod val="90000"/>
              <a:lumOff val="10000"/>
            </a:schemeClr>
          </a:solidFill>
          <a:ln w="76200">
            <a:solidFill>
              <a:schemeClr val="accent4"/>
            </a:solidFill>
          </a:ln>
        </p:spPr>
      </p:sp>
    </p:spTree>
    <p:extLst>
      <p:ext uri="{BB962C8B-B14F-4D97-AF65-F5344CB8AC3E}">
        <p14:creationId xmlns:p14="http://schemas.microsoft.com/office/powerpoint/2010/main" val="219668043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Image Place Holder #32">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www.websitename.com</a:t>
            </a:r>
          </a:p>
        </p:txBody>
      </p:sp>
      <p:sp>
        <p:nvSpPr>
          <p:cNvPr id="7" name="Slide Number Placeholder 6"/>
          <p:cNvSpPr>
            <a:spLocks noGrp="1"/>
          </p:cNvSpPr>
          <p:nvPr>
            <p:ph type="sldNum" sz="quarter" idx="12"/>
          </p:nvPr>
        </p:nvSpPr>
        <p:spPr/>
        <p:txBody>
          <a:bodyPr/>
          <a:lstStyle/>
          <a:p>
            <a:fld id="{72C24A95-05C1-4CD5-A1C1-BD3EB71AABA9}" type="slidenum">
              <a:rPr lang="en-US" smtClean="0"/>
              <a:t>‹#›</a:t>
            </a:fld>
            <a:endParaRPr lang="en-US"/>
          </a:p>
        </p:txBody>
      </p:sp>
      <p:sp>
        <p:nvSpPr>
          <p:cNvPr id="8" name="Picture Placeholder 6"/>
          <p:cNvSpPr>
            <a:spLocks noGrp="1"/>
          </p:cNvSpPr>
          <p:nvPr>
            <p:ph type="pic" sz="quarter" idx="13"/>
          </p:nvPr>
        </p:nvSpPr>
        <p:spPr>
          <a:xfrm>
            <a:off x="1581938" y="1392382"/>
            <a:ext cx="5138777" cy="3969328"/>
          </a:xfrm>
          <a:prstGeom prst="rect">
            <a:avLst/>
          </a:prstGeom>
          <a:solidFill>
            <a:schemeClr val="tx2">
              <a:lumMod val="90000"/>
              <a:lumOff val="10000"/>
            </a:schemeClr>
          </a:solidFill>
        </p:spPr>
      </p:sp>
    </p:spTree>
    <p:extLst>
      <p:ext uri="{BB962C8B-B14F-4D97-AF65-F5344CB8AC3E}">
        <p14:creationId xmlns:p14="http://schemas.microsoft.com/office/powerpoint/2010/main" val="280231864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Image Place Holder #33">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www.websitename.com</a:t>
            </a:r>
          </a:p>
        </p:txBody>
      </p:sp>
      <p:sp>
        <p:nvSpPr>
          <p:cNvPr id="7" name="Slide Number Placeholder 6"/>
          <p:cNvSpPr>
            <a:spLocks noGrp="1"/>
          </p:cNvSpPr>
          <p:nvPr>
            <p:ph type="sldNum" sz="quarter" idx="12"/>
          </p:nvPr>
        </p:nvSpPr>
        <p:spPr/>
        <p:txBody>
          <a:bodyPr/>
          <a:lstStyle/>
          <a:p>
            <a:fld id="{72C24A95-05C1-4CD5-A1C1-BD3EB71AABA9}" type="slidenum">
              <a:rPr lang="en-US" smtClean="0"/>
              <a:t>‹#›</a:t>
            </a:fld>
            <a:endParaRPr lang="en-US"/>
          </a:p>
        </p:txBody>
      </p:sp>
      <p:sp>
        <p:nvSpPr>
          <p:cNvPr id="8" name="Picture Placeholder 3"/>
          <p:cNvSpPr>
            <a:spLocks noGrp="1"/>
          </p:cNvSpPr>
          <p:nvPr>
            <p:ph type="pic" sz="quarter" idx="13"/>
          </p:nvPr>
        </p:nvSpPr>
        <p:spPr>
          <a:xfrm>
            <a:off x="1275275" y="1496307"/>
            <a:ext cx="2870431" cy="3932943"/>
          </a:xfrm>
          <a:prstGeom prst="rect">
            <a:avLst/>
          </a:prstGeom>
          <a:solidFill>
            <a:schemeClr val="tx2">
              <a:lumMod val="90000"/>
              <a:lumOff val="10000"/>
            </a:schemeClr>
          </a:solidFill>
        </p:spPr>
      </p:sp>
      <p:sp>
        <p:nvSpPr>
          <p:cNvPr id="9" name="Picture Placeholder 4"/>
          <p:cNvSpPr>
            <a:spLocks noGrp="1"/>
          </p:cNvSpPr>
          <p:nvPr>
            <p:ph type="pic" sz="quarter" idx="14"/>
          </p:nvPr>
        </p:nvSpPr>
        <p:spPr>
          <a:xfrm>
            <a:off x="3123571" y="1496307"/>
            <a:ext cx="2841441" cy="3886184"/>
          </a:xfrm>
          <a:prstGeom prst="rect">
            <a:avLst/>
          </a:prstGeom>
          <a:solidFill>
            <a:schemeClr val="tx2">
              <a:lumMod val="75000"/>
              <a:lumOff val="25000"/>
            </a:schemeClr>
          </a:solidFill>
        </p:spPr>
      </p:sp>
    </p:spTree>
    <p:extLst>
      <p:ext uri="{BB962C8B-B14F-4D97-AF65-F5344CB8AC3E}">
        <p14:creationId xmlns:p14="http://schemas.microsoft.com/office/powerpoint/2010/main" val="332169111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Image Place Holder #34">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www.websitename.com</a:t>
            </a:r>
          </a:p>
        </p:txBody>
      </p:sp>
      <p:sp>
        <p:nvSpPr>
          <p:cNvPr id="7" name="Slide Number Placeholder 6"/>
          <p:cNvSpPr>
            <a:spLocks noGrp="1"/>
          </p:cNvSpPr>
          <p:nvPr>
            <p:ph type="sldNum" sz="quarter" idx="12"/>
          </p:nvPr>
        </p:nvSpPr>
        <p:spPr/>
        <p:txBody>
          <a:bodyPr/>
          <a:lstStyle/>
          <a:p>
            <a:fld id="{72C24A95-05C1-4CD5-A1C1-BD3EB71AABA9}" type="slidenum">
              <a:rPr lang="en-US" smtClean="0"/>
              <a:t>‹#›</a:t>
            </a:fld>
            <a:endParaRPr lang="en-US"/>
          </a:p>
        </p:txBody>
      </p:sp>
      <p:sp>
        <p:nvSpPr>
          <p:cNvPr id="8" name="Picture Placeholder 4"/>
          <p:cNvSpPr>
            <a:spLocks noGrp="1"/>
          </p:cNvSpPr>
          <p:nvPr>
            <p:ph type="pic" sz="quarter" idx="14"/>
          </p:nvPr>
        </p:nvSpPr>
        <p:spPr>
          <a:xfrm>
            <a:off x="8242194" y="1953491"/>
            <a:ext cx="2770909" cy="1682894"/>
          </a:xfrm>
          <a:prstGeom prst="rect">
            <a:avLst/>
          </a:prstGeom>
          <a:solidFill>
            <a:schemeClr val="tx2">
              <a:lumMod val="75000"/>
              <a:lumOff val="25000"/>
            </a:schemeClr>
          </a:solidFill>
        </p:spPr>
      </p:sp>
      <p:sp>
        <p:nvSpPr>
          <p:cNvPr id="9" name="Picture Placeholder 3"/>
          <p:cNvSpPr>
            <a:spLocks noGrp="1"/>
          </p:cNvSpPr>
          <p:nvPr>
            <p:ph type="pic" sz="quarter" idx="13"/>
          </p:nvPr>
        </p:nvSpPr>
        <p:spPr>
          <a:xfrm>
            <a:off x="4927179" y="1667749"/>
            <a:ext cx="3697904" cy="2363924"/>
          </a:xfrm>
          <a:prstGeom prst="rect">
            <a:avLst/>
          </a:prstGeom>
          <a:solidFill>
            <a:schemeClr val="tx2">
              <a:lumMod val="90000"/>
              <a:lumOff val="10000"/>
            </a:schemeClr>
          </a:solidFill>
        </p:spPr>
      </p:sp>
    </p:spTree>
    <p:extLst>
      <p:ext uri="{BB962C8B-B14F-4D97-AF65-F5344CB8AC3E}">
        <p14:creationId xmlns:p14="http://schemas.microsoft.com/office/powerpoint/2010/main" val="35854557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Image Place Holder #35">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www.websitename.com</a:t>
            </a:r>
          </a:p>
        </p:txBody>
      </p:sp>
      <p:sp>
        <p:nvSpPr>
          <p:cNvPr id="7" name="Slide Number Placeholder 6"/>
          <p:cNvSpPr>
            <a:spLocks noGrp="1"/>
          </p:cNvSpPr>
          <p:nvPr>
            <p:ph type="sldNum" sz="quarter" idx="12"/>
          </p:nvPr>
        </p:nvSpPr>
        <p:spPr/>
        <p:txBody>
          <a:bodyPr/>
          <a:lstStyle/>
          <a:p>
            <a:fld id="{72C24A95-05C1-4CD5-A1C1-BD3EB71AABA9}" type="slidenum">
              <a:rPr lang="en-US" smtClean="0"/>
              <a:t>‹#›</a:t>
            </a:fld>
            <a:endParaRPr lang="en-US"/>
          </a:p>
        </p:txBody>
      </p:sp>
      <p:sp>
        <p:nvSpPr>
          <p:cNvPr id="8" name="Picture Placeholder 2"/>
          <p:cNvSpPr>
            <a:spLocks noGrp="1"/>
          </p:cNvSpPr>
          <p:nvPr>
            <p:ph type="pic" sz="quarter" idx="13"/>
          </p:nvPr>
        </p:nvSpPr>
        <p:spPr>
          <a:xfrm>
            <a:off x="-658744" y="1351228"/>
            <a:ext cx="5939156" cy="3878536"/>
          </a:xfrm>
          <a:prstGeom prst="rect">
            <a:avLst/>
          </a:prstGeom>
          <a:solidFill>
            <a:schemeClr val="tx2">
              <a:lumMod val="90000"/>
              <a:lumOff val="10000"/>
            </a:schemeClr>
          </a:solidFill>
        </p:spPr>
      </p:sp>
    </p:spTree>
    <p:extLst>
      <p:ext uri="{BB962C8B-B14F-4D97-AF65-F5344CB8AC3E}">
        <p14:creationId xmlns:p14="http://schemas.microsoft.com/office/powerpoint/2010/main" val="117241886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Image Place Holder #36">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www.websitename.com</a:t>
            </a:r>
          </a:p>
        </p:txBody>
      </p:sp>
      <p:sp>
        <p:nvSpPr>
          <p:cNvPr id="7" name="Slide Number Placeholder 6"/>
          <p:cNvSpPr>
            <a:spLocks noGrp="1"/>
          </p:cNvSpPr>
          <p:nvPr>
            <p:ph type="sldNum" sz="quarter" idx="12"/>
          </p:nvPr>
        </p:nvSpPr>
        <p:spPr/>
        <p:txBody>
          <a:bodyPr/>
          <a:lstStyle/>
          <a:p>
            <a:fld id="{72C24A95-05C1-4CD5-A1C1-BD3EB71AABA9}" type="slidenum">
              <a:rPr lang="en-US" smtClean="0"/>
              <a:t>‹#›</a:t>
            </a:fld>
            <a:endParaRPr lang="en-US"/>
          </a:p>
        </p:txBody>
      </p:sp>
      <p:sp>
        <p:nvSpPr>
          <p:cNvPr id="8" name="Picture Placeholder 3"/>
          <p:cNvSpPr>
            <a:spLocks noGrp="1"/>
          </p:cNvSpPr>
          <p:nvPr>
            <p:ph type="pic" sz="quarter" idx="13"/>
          </p:nvPr>
        </p:nvSpPr>
        <p:spPr>
          <a:xfrm>
            <a:off x="7337880" y="1237959"/>
            <a:ext cx="3223128" cy="2148328"/>
          </a:xfrm>
          <a:prstGeom prst="rect">
            <a:avLst/>
          </a:prstGeom>
          <a:solidFill>
            <a:schemeClr val="tx2">
              <a:lumMod val="90000"/>
              <a:lumOff val="10000"/>
            </a:schemeClr>
          </a:solidFill>
        </p:spPr>
      </p:sp>
      <p:sp>
        <p:nvSpPr>
          <p:cNvPr id="9" name="Picture Placeholder 5"/>
          <p:cNvSpPr>
            <a:spLocks noGrp="1"/>
          </p:cNvSpPr>
          <p:nvPr>
            <p:ph type="pic" sz="quarter" idx="15"/>
          </p:nvPr>
        </p:nvSpPr>
        <p:spPr>
          <a:xfrm>
            <a:off x="5561497" y="2520764"/>
            <a:ext cx="4294369" cy="2793476"/>
          </a:xfrm>
          <a:prstGeom prst="rect">
            <a:avLst/>
          </a:prstGeom>
          <a:solidFill>
            <a:schemeClr val="tx2">
              <a:lumMod val="75000"/>
              <a:lumOff val="25000"/>
            </a:schemeClr>
          </a:solidFill>
        </p:spPr>
      </p:sp>
    </p:spTree>
    <p:extLst>
      <p:ext uri="{BB962C8B-B14F-4D97-AF65-F5344CB8AC3E}">
        <p14:creationId xmlns:p14="http://schemas.microsoft.com/office/powerpoint/2010/main" val="421393394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Image Place Holder #37">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www.websitename.com</a:t>
            </a:r>
          </a:p>
        </p:txBody>
      </p:sp>
      <p:sp>
        <p:nvSpPr>
          <p:cNvPr id="7" name="Slide Number Placeholder 6"/>
          <p:cNvSpPr>
            <a:spLocks noGrp="1"/>
          </p:cNvSpPr>
          <p:nvPr>
            <p:ph type="sldNum" sz="quarter" idx="12"/>
          </p:nvPr>
        </p:nvSpPr>
        <p:spPr/>
        <p:txBody>
          <a:bodyPr/>
          <a:lstStyle/>
          <a:p>
            <a:fld id="{72C24A95-05C1-4CD5-A1C1-BD3EB71AABA9}" type="slidenum">
              <a:rPr lang="en-US" smtClean="0"/>
              <a:t>‹#›</a:t>
            </a:fld>
            <a:endParaRPr lang="en-US"/>
          </a:p>
        </p:txBody>
      </p:sp>
      <p:sp>
        <p:nvSpPr>
          <p:cNvPr id="8" name="Picture Placeholder 4"/>
          <p:cNvSpPr>
            <a:spLocks noGrp="1"/>
          </p:cNvSpPr>
          <p:nvPr>
            <p:ph type="pic" sz="quarter" idx="13"/>
          </p:nvPr>
        </p:nvSpPr>
        <p:spPr>
          <a:xfrm>
            <a:off x="7204364" y="1143001"/>
            <a:ext cx="3879273" cy="4572000"/>
          </a:xfrm>
          <a:prstGeom prst="rect">
            <a:avLst/>
          </a:prstGeom>
          <a:solidFill>
            <a:schemeClr val="tx2">
              <a:lumMod val="90000"/>
              <a:lumOff val="10000"/>
            </a:schemeClr>
          </a:solidFill>
        </p:spPr>
      </p:sp>
    </p:spTree>
    <p:extLst>
      <p:ext uri="{BB962C8B-B14F-4D97-AF65-F5344CB8AC3E}">
        <p14:creationId xmlns:p14="http://schemas.microsoft.com/office/powerpoint/2010/main" val="232694918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Image Place Holder #38">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www.websitename.com</a:t>
            </a:r>
          </a:p>
        </p:txBody>
      </p:sp>
      <p:sp>
        <p:nvSpPr>
          <p:cNvPr id="7" name="Slide Number Placeholder 6"/>
          <p:cNvSpPr>
            <a:spLocks noGrp="1"/>
          </p:cNvSpPr>
          <p:nvPr>
            <p:ph type="sldNum" sz="quarter" idx="12"/>
          </p:nvPr>
        </p:nvSpPr>
        <p:spPr/>
        <p:txBody>
          <a:bodyPr/>
          <a:lstStyle/>
          <a:p>
            <a:fld id="{72C24A95-05C1-4CD5-A1C1-BD3EB71AABA9}" type="slidenum">
              <a:rPr lang="en-US" smtClean="0"/>
              <a:t>‹#›</a:t>
            </a:fld>
            <a:endParaRPr lang="en-US"/>
          </a:p>
        </p:txBody>
      </p:sp>
      <p:sp>
        <p:nvSpPr>
          <p:cNvPr id="8" name="Picture Placeholder 1"/>
          <p:cNvSpPr>
            <a:spLocks noGrp="1"/>
          </p:cNvSpPr>
          <p:nvPr>
            <p:ph type="pic" sz="quarter" idx="13"/>
          </p:nvPr>
        </p:nvSpPr>
        <p:spPr>
          <a:xfrm>
            <a:off x="0" y="0"/>
            <a:ext cx="12192000" cy="3429000"/>
          </a:xfrm>
          <a:prstGeom prst="rect">
            <a:avLst/>
          </a:prstGeom>
          <a:solidFill>
            <a:schemeClr val="tx2">
              <a:lumMod val="90000"/>
              <a:lumOff val="10000"/>
            </a:schemeClr>
          </a:solidFill>
        </p:spPr>
      </p:sp>
    </p:spTree>
    <p:extLst>
      <p:ext uri="{BB962C8B-B14F-4D97-AF65-F5344CB8AC3E}">
        <p14:creationId xmlns:p14="http://schemas.microsoft.com/office/powerpoint/2010/main" val="733961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5/20/2018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29199353"/>
      </p:ext>
    </p:extLst>
  </p:cSld>
  <p:clrMapOvr>
    <a:masterClrMapping/>
  </p:clrMapOvr>
  <p:extLst>
    <p:ext uri="{DCECCB84-F9BA-43D5-87BE-67443E8EF086}">
      <p15:sldGuideLst xmlns:p15="http://schemas.microsoft.com/office/powerpoint/2012/main"/>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Image Place Holder #39">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www.websitename.com</a:t>
            </a:r>
          </a:p>
        </p:txBody>
      </p:sp>
      <p:sp>
        <p:nvSpPr>
          <p:cNvPr id="6" name="Slide Number Placeholder 5"/>
          <p:cNvSpPr>
            <a:spLocks noGrp="1"/>
          </p:cNvSpPr>
          <p:nvPr>
            <p:ph type="sldNum" sz="quarter" idx="12"/>
          </p:nvPr>
        </p:nvSpPr>
        <p:spPr/>
        <p:txBody>
          <a:bodyPr/>
          <a:lstStyle/>
          <a:p>
            <a:fld id="{72C24A95-05C1-4CD5-A1C1-BD3EB71AABA9}" type="slidenum">
              <a:rPr lang="en-US" smtClean="0"/>
              <a:t>‹#›</a:t>
            </a:fld>
            <a:endParaRPr lang="en-US"/>
          </a:p>
        </p:txBody>
      </p:sp>
      <p:sp>
        <p:nvSpPr>
          <p:cNvPr id="7" name="Picture Placeholder 9"/>
          <p:cNvSpPr>
            <a:spLocks noGrp="1"/>
          </p:cNvSpPr>
          <p:nvPr>
            <p:ph type="pic" sz="quarter" idx="13"/>
          </p:nvPr>
        </p:nvSpPr>
        <p:spPr>
          <a:xfrm>
            <a:off x="0" y="0"/>
            <a:ext cx="12192000" cy="3429000"/>
          </a:xfrm>
          <a:prstGeom prst="rect">
            <a:avLst/>
          </a:prstGeom>
          <a:solidFill>
            <a:schemeClr val="tx2">
              <a:lumMod val="90000"/>
              <a:lumOff val="10000"/>
            </a:schemeClr>
          </a:solidFill>
        </p:spPr>
      </p:sp>
    </p:spTree>
    <p:extLst>
      <p:ext uri="{BB962C8B-B14F-4D97-AF65-F5344CB8AC3E}">
        <p14:creationId xmlns:p14="http://schemas.microsoft.com/office/powerpoint/2010/main" val="401062382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Full Images">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838200" y="6356351"/>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www.websitename.com</a:t>
            </a:r>
          </a:p>
        </p:txBody>
      </p:sp>
      <p:sp>
        <p:nvSpPr>
          <p:cNvPr id="6" name="Slide Number Placeholder 5"/>
          <p:cNvSpPr>
            <a:spLocks noGrp="1"/>
          </p:cNvSpPr>
          <p:nvPr>
            <p:ph type="sldNum" sz="quarter" idx="12"/>
          </p:nvPr>
        </p:nvSpPr>
        <p:spPr/>
        <p:txBody>
          <a:bodyPr/>
          <a:lstStyle/>
          <a:p>
            <a:fld id="{72C24A95-05C1-4CD5-A1C1-BD3EB71AABA9}" type="slidenum">
              <a:rPr lang="en-US" smtClean="0"/>
              <a:t>‹#›</a:t>
            </a:fld>
            <a:endParaRPr lang="en-US"/>
          </a:p>
        </p:txBody>
      </p:sp>
      <p:sp>
        <p:nvSpPr>
          <p:cNvPr id="7" name="Picture Placeholder 1"/>
          <p:cNvSpPr>
            <a:spLocks noGrp="1"/>
          </p:cNvSpPr>
          <p:nvPr>
            <p:ph type="pic" sz="quarter" idx="13"/>
          </p:nvPr>
        </p:nvSpPr>
        <p:spPr>
          <a:xfrm>
            <a:off x="0" y="0"/>
            <a:ext cx="12192000" cy="6858000"/>
          </a:xfrm>
          <a:prstGeom prst="rect">
            <a:avLst/>
          </a:prstGeom>
          <a:solidFill>
            <a:schemeClr val="tx2">
              <a:lumMod val="90000"/>
              <a:lumOff val="10000"/>
            </a:schemeClr>
          </a:solidFill>
        </p:spPr>
      </p:sp>
    </p:spTree>
    <p:extLst>
      <p:ext uri="{BB962C8B-B14F-4D97-AF65-F5344CB8AC3E}">
        <p14:creationId xmlns:p14="http://schemas.microsoft.com/office/powerpoint/2010/main" val="219204549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www.websitename.com</a:t>
            </a:r>
          </a:p>
        </p:txBody>
      </p:sp>
      <p:sp>
        <p:nvSpPr>
          <p:cNvPr id="6" name="Slide Number Placeholder 5"/>
          <p:cNvSpPr>
            <a:spLocks noGrp="1"/>
          </p:cNvSpPr>
          <p:nvPr>
            <p:ph type="sldNum" sz="quarter" idx="12"/>
          </p:nvPr>
        </p:nvSpPr>
        <p:spPr/>
        <p:txBody>
          <a:bodyPr/>
          <a:lstStyle/>
          <a:p>
            <a:fld id="{72C24A95-05C1-4CD5-A1C1-BD3EB71AABA9}" type="slidenum">
              <a:rPr lang="en-US" smtClean="0"/>
              <a:t>‹#›</a:t>
            </a:fld>
            <a:endParaRPr lang="en-US"/>
          </a:p>
        </p:txBody>
      </p:sp>
    </p:spTree>
    <p:extLst>
      <p:ext uri="{BB962C8B-B14F-4D97-AF65-F5344CB8AC3E}">
        <p14:creationId xmlns:p14="http://schemas.microsoft.com/office/powerpoint/2010/main" val="63500292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www.websitename.com</a:t>
            </a:r>
          </a:p>
        </p:txBody>
      </p:sp>
      <p:sp>
        <p:nvSpPr>
          <p:cNvPr id="6" name="Slide Number Placeholder 5"/>
          <p:cNvSpPr>
            <a:spLocks noGrp="1"/>
          </p:cNvSpPr>
          <p:nvPr>
            <p:ph type="sldNum" sz="quarter" idx="12"/>
          </p:nvPr>
        </p:nvSpPr>
        <p:spPr/>
        <p:txBody>
          <a:bodyPr/>
          <a:lstStyle/>
          <a:p>
            <a:fld id="{72C24A95-05C1-4CD5-A1C1-BD3EB71AABA9}" type="slidenum">
              <a:rPr lang="en-US" smtClean="0"/>
              <a:t>‹#›</a:t>
            </a:fld>
            <a:endParaRPr lang="en-US"/>
          </a:p>
        </p:txBody>
      </p:sp>
    </p:spTree>
    <p:extLst>
      <p:ext uri="{BB962C8B-B14F-4D97-AF65-F5344CB8AC3E}">
        <p14:creationId xmlns:p14="http://schemas.microsoft.com/office/powerpoint/2010/main" val="227754634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All Image Option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www.websitename.com</a:t>
            </a:r>
          </a:p>
        </p:txBody>
      </p:sp>
      <p:sp>
        <p:nvSpPr>
          <p:cNvPr id="6" name="Slide Number Placeholder 5"/>
          <p:cNvSpPr>
            <a:spLocks noGrp="1"/>
          </p:cNvSpPr>
          <p:nvPr>
            <p:ph type="sldNum" sz="quarter" idx="12"/>
          </p:nvPr>
        </p:nvSpPr>
        <p:spPr/>
        <p:txBody>
          <a:bodyPr/>
          <a:lstStyle/>
          <a:p>
            <a:fld id="{72C24A95-05C1-4CD5-A1C1-BD3EB71AABA9}" type="slidenum">
              <a:rPr lang="en-US" smtClean="0"/>
              <a:t>‹#›</a:t>
            </a:fld>
            <a:endParaRPr lang="en-US"/>
          </a:p>
        </p:txBody>
      </p:sp>
      <p:sp>
        <p:nvSpPr>
          <p:cNvPr id="8" name="Picture Placeholder 7"/>
          <p:cNvSpPr>
            <a:spLocks noGrp="1"/>
          </p:cNvSpPr>
          <p:nvPr>
            <p:ph type="pic" sz="quarter" idx="13"/>
          </p:nvPr>
        </p:nvSpPr>
        <p:spPr>
          <a:xfrm>
            <a:off x="1128953" y="1143018"/>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
        <p:nvSpPr>
          <p:cNvPr id="7" name="Picture Placeholder 7"/>
          <p:cNvSpPr>
            <a:spLocks noGrp="1"/>
          </p:cNvSpPr>
          <p:nvPr>
            <p:ph type="pic" sz="quarter" idx="14"/>
          </p:nvPr>
        </p:nvSpPr>
        <p:spPr>
          <a:xfrm>
            <a:off x="2579902" y="1143017"/>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
        <p:nvSpPr>
          <p:cNvPr id="9" name="Picture Placeholder 7"/>
          <p:cNvSpPr>
            <a:spLocks noGrp="1"/>
          </p:cNvSpPr>
          <p:nvPr>
            <p:ph type="pic" sz="quarter" idx="15"/>
          </p:nvPr>
        </p:nvSpPr>
        <p:spPr>
          <a:xfrm>
            <a:off x="4030851" y="1143017"/>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
        <p:nvSpPr>
          <p:cNvPr id="10" name="Picture Placeholder 7"/>
          <p:cNvSpPr>
            <a:spLocks noGrp="1"/>
          </p:cNvSpPr>
          <p:nvPr>
            <p:ph type="pic" sz="quarter" idx="16"/>
          </p:nvPr>
        </p:nvSpPr>
        <p:spPr>
          <a:xfrm>
            <a:off x="1128953" y="2139101"/>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
        <p:nvSpPr>
          <p:cNvPr id="11" name="Picture Placeholder 7"/>
          <p:cNvSpPr>
            <a:spLocks noGrp="1"/>
          </p:cNvSpPr>
          <p:nvPr>
            <p:ph type="pic" sz="quarter" idx="17"/>
          </p:nvPr>
        </p:nvSpPr>
        <p:spPr>
          <a:xfrm>
            <a:off x="2579902" y="2139101"/>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
        <p:nvSpPr>
          <p:cNvPr id="12" name="Picture Placeholder 7"/>
          <p:cNvSpPr>
            <a:spLocks noGrp="1"/>
          </p:cNvSpPr>
          <p:nvPr>
            <p:ph type="pic" sz="quarter" idx="18"/>
          </p:nvPr>
        </p:nvSpPr>
        <p:spPr>
          <a:xfrm>
            <a:off x="4030851" y="2139101"/>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
        <p:nvSpPr>
          <p:cNvPr id="13" name="Picture Placeholder 7"/>
          <p:cNvSpPr>
            <a:spLocks noGrp="1"/>
          </p:cNvSpPr>
          <p:nvPr>
            <p:ph type="pic" sz="quarter" idx="19"/>
          </p:nvPr>
        </p:nvSpPr>
        <p:spPr>
          <a:xfrm>
            <a:off x="5481800" y="2139101"/>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
        <p:nvSpPr>
          <p:cNvPr id="14" name="Picture Placeholder 7"/>
          <p:cNvSpPr>
            <a:spLocks noGrp="1"/>
          </p:cNvSpPr>
          <p:nvPr>
            <p:ph type="pic" sz="quarter" idx="20"/>
          </p:nvPr>
        </p:nvSpPr>
        <p:spPr>
          <a:xfrm>
            <a:off x="5481800" y="1143016"/>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
        <p:nvSpPr>
          <p:cNvPr id="15" name="Picture Placeholder 7"/>
          <p:cNvSpPr>
            <a:spLocks noGrp="1"/>
          </p:cNvSpPr>
          <p:nvPr>
            <p:ph type="pic" sz="quarter" idx="21"/>
          </p:nvPr>
        </p:nvSpPr>
        <p:spPr>
          <a:xfrm>
            <a:off x="1128953" y="3135186"/>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
        <p:nvSpPr>
          <p:cNvPr id="16" name="Picture Placeholder 7"/>
          <p:cNvSpPr>
            <a:spLocks noGrp="1"/>
          </p:cNvSpPr>
          <p:nvPr>
            <p:ph type="pic" sz="quarter" idx="22"/>
          </p:nvPr>
        </p:nvSpPr>
        <p:spPr>
          <a:xfrm>
            <a:off x="2579902" y="3135185"/>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
        <p:nvSpPr>
          <p:cNvPr id="17" name="Picture Placeholder 7"/>
          <p:cNvSpPr>
            <a:spLocks noGrp="1"/>
          </p:cNvSpPr>
          <p:nvPr>
            <p:ph type="pic" sz="quarter" idx="23"/>
          </p:nvPr>
        </p:nvSpPr>
        <p:spPr>
          <a:xfrm>
            <a:off x="4030851" y="3135185"/>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
        <p:nvSpPr>
          <p:cNvPr id="18" name="Picture Placeholder 7"/>
          <p:cNvSpPr>
            <a:spLocks noGrp="1"/>
          </p:cNvSpPr>
          <p:nvPr>
            <p:ph type="pic" sz="quarter" idx="24"/>
          </p:nvPr>
        </p:nvSpPr>
        <p:spPr>
          <a:xfrm>
            <a:off x="1128953" y="4131269"/>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
        <p:nvSpPr>
          <p:cNvPr id="19" name="Picture Placeholder 7"/>
          <p:cNvSpPr>
            <a:spLocks noGrp="1"/>
          </p:cNvSpPr>
          <p:nvPr>
            <p:ph type="pic" sz="quarter" idx="25"/>
          </p:nvPr>
        </p:nvSpPr>
        <p:spPr>
          <a:xfrm>
            <a:off x="2579902" y="4131269"/>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
        <p:nvSpPr>
          <p:cNvPr id="20" name="Picture Placeholder 7"/>
          <p:cNvSpPr>
            <a:spLocks noGrp="1"/>
          </p:cNvSpPr>
          <p:nvPr>
            <p:ph type="pic" sz="quarter" idx="26"/>
          </p:nvPr>
        </p:nvSpPr>
        <p:spPr>
          <a:xfrm>
            <a:off x="4030851" y="4131269"/>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
        <p:nvSpPr>
          <p:cNvPr id="21" name="Picture Placeholder 7"/>
          <p:cNvSpPr>
            <a:spLocks noGrp="1"/>
          </p:cNvSpPr>
          <p:nvPr>
            <p:ph type="pic" sz="quarter" idx="27"/>
          </p:nvPr>
        </p:nvSpPr>
        <p:spPr>
          <a:xfrm>
            <a:off x="5481800" y="4131269"/>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
        <p:nvSpPr>
          <p:cNvPr id="22" name="Picture Placeholder 7"/>
          <p:cNvSpPr>
            <a:spLocks noGrp="1"/>
          </p:cNvSpPr>
          <p:nvPr>
            <p:ph type="pic" sz="quarter" idx="28"/>
          </p:nvPr>
        </p:nvSpPr>
        <p:spPr>
          <a:xfrm>
            <a:off x="5481800" y="3135184"/>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
        <p:nvSpPr>
          <p:cNvPr id="23" name="Picture Placeholder 7"/>
          <p:cNvSpPr>
            <a:spLocks noGrp="1"/>
          </p:cNvSpPr>
          <p:nvPr>
            <p:ph type="pic" sz="quarter" idx="29"/>
          </p:nvPr>
        </p:nvSpPr>
        <p:spPr>
          <a:xfrm>
            <a:off x="6932750" y="1143017"/>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
        <p:nvSpPr>
          <p:cNvPr id="24" name="Picture Placeholder 7"/>
          <p:cNvSpPr>
            <a:spLocks noGrp="1"/>
          </p:cNvSpPr>
          <p:nvPr>
            <p:ph type="pic" sz="quarter" idx="30"/>
          </p:nvPr>
        </p:nvSpPr>
        <p:spPr>
          <a:xfrm>
            <a:off x="6932750" y="2139101"/>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
        <p:nvSpPr>
          <p:cNvPr id="25" name="Picture Placeholder 7"/>
          <p:cNvSpPr>
            <a:spLocks noGrp="1"/>
          </p:cNvSpPr>
          <p:nvPr>
            <p:ph type="pic" sz="quarter" idx="31"/>
          </p:nvPr>
        </p:nvSpPr>
        <p:spPr>
          <a:xfrm>
            <a:off x="8383699" y="2139101"/>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
        <p:nvSpPr>
          <p:cNvPr id="26" name="Picture Placeholder 7"/>
          <p:cNvSpPr>
            <a:spLocks noGrp="1"/>
          </p:cNvSpPr>
          <p:nvPr>
            <p:ph type="pic" sz="quarter" idx="32"/>
          </p:nvPr>
        </p:nvSpPr>
        <p:spPr>
          <a:xfrm>
            <a:off x="8383699" y="1143016"/>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
        <p:nvSpPr>
          <p:cNvPr id="27" name="Picture Placeholder 7"/>
          <p:cNvSpPr>
            <a:spLocks noGrp="1"/>
          </p:cNvSpPr>
          <p:nvPr>
            <p:ph type="pic" sz="quarter" idx="33"/>
          </p:nvPr>
        </p:nvSpPr>
        <p:spPr>
          <a:xfrm>
            <a:off x="6932750" y="3135185"/>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
        <p:nvSpPr>
          <p:cNvPr id="28" name="Picture Placeholder 7"/>
          <p:cNvSpPr>
            <a:spLocks noGrp="1"/>
          </p:cNvSpPr>
          <p:nvPr>
            <p:ph type="pic" sz="quarter" idx="34"/>
          </p:nvPr>
        </p:nvSpPr>
        <p:spPr>
          <a:xfrm>
            <a:off x="6932750" y="4131269"/>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
        <p:nvSpPr>
          <p:cNvPr id="29" name="Picture Placeholder 7"/>
          <p:cNvSpPr>
            <a:spLocks noGrp="1"/>
          </p:cNvSpPr>
          <p:nvPr>
            <p:ph type="pic" sz="quarter" idx="35"/>
          </p:nvPr>
        </p:nvSpPr>
        <p:spPr>
          <a:xfrm>
            <a:off x="8383699" y="4131269"/>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
        <p:nvSpPr>
          <p:cNvPr id="30" name="Picture Placeholder 7"/>
          <p:cNvSpPr>
            <a:spLocks noGrp="1"/>
          </p:cNvSpPr>
          <p:nvPr>
            <p:ph type="pic" sz="quarter" idx="36"/>
          </p:nvPr>
        </p:nvSpPr>
        <p:spPr>
          <a:xfrm>
            <a:off x="8383699" y="3135184"/>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Tree>
    <p:extLst>
      <p:ext uri="{BB962C8B-B14F-4D97-AF65-F5344CB8AC3E}">
        <p14:creationId xmlns:p14="http://schemas.microsoft.com/office/powerpoint/2010/main" val="46592527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Image Place Holder #1">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www.websitename.com</a:t>
            </a:r>
          </a:p>
        </p:txBody>
      </p:sp>
      <p:sp>
        <p:nvSpPr>
          <p:cNvPr id="7" name="Slide Number Placeholder 6"/>
          <p:cNvSpPr>
            <a:spLocks noGrp="1"/>
          </p:cNvSpPr>
          <p:nvPr>
            <p:ph type="sldNum" sz="quarter" idx="12"/>
          </p:nvPr>
        </p:nvSpPr>
        <p:spPr/>
        <p:txBody>
          <a:bodyPr/>
          <a:lstStyle/>
          <a:p>
            <a:fld id="{72C24A95-05C1-4CD5-A1C1-BD3EB71AABA9}" type="slidenum">
              <a:rPr lang="en-US" smtClean="0"/>
              <a:t>‹#›</a:t>
            </a:fld>
            <a:endParaRPr lang="en-US"/>
          </a:p>
        </p:txBody>
      </p:sp>
      <p:sp>
        <p:nvSpPr>
          <p:cNvPr id="8" name="Picture Placeholder 8"/>
          <p:cNvSpPr>
            <a:spLocks noGrp="1"/>
          </p:cNvSpPr>
          <p:nvPr>
            <p:ph type="pic" sz="quarter" idx="13"/>
          </p:nvPr>
        </p:nvSpPr>
        <p:spPr>
          <a:xfrm>
            <a:off x="1108363" y="1143000"/>
            <a:ext cx="4932218" cy="2228850"/>
          </a:xfrm>
          <a:prstGeom prst="rect">
            <a:avLst/>
          </a:prstGeom>
          <a:solidFill>
            <a:schemeClr val="tx2">
              <a:lumMod val="90000"/>
              <a:lumOff val="10000"/>
            </a:schemeClr>
          </a:solidFill>
        </p:spPr>
      </p:sp>
      <p:sp>
        <p:nvSpPr>
          <p:cNvPr id="9" name="Picture Placeholder 9"/>
          <p:cNvSpPr>
            <a:spLocks noGrp="1"/>
          </p:cNvSpPr>
          <p:nvPr>
            <p:ph type="pic" sz="quarter" idx="14"/>
          </p:nvPr>
        </p:nvSpPr>
        <p:spPr>
          <a:xfrm>
            <a:off x="6151418" y="1143000"/>
            <a:ext cx="4932218" cy="4572000"/>
          </a:xfrm>
          <a:prstGeom prst="rect">
            <a:avLst/>
          </a:prstGeom>
          <a:solidFill>
            <a:schemeClr val="tx2">
              <a:lumMod val="90000"/>
              <a:lumOff val="10000"/>
            </a:schemeClr>
          </a:solidFill>
        </p:spPr>
      </p:sp>
      <p:sp>
        <p:nvSpPr>
          <p:cNvPr id="10" name="Picture Placeholder 11"/>
          <p:cNvSpPr>
            <a:spLocks noGrp="1"/>
          </p:cNvSpPr>
          <p:nvPr>
            <p:ph type="pic" sz="quarter" idx="16"/>
          </p:nvPr>
        </p:nvSpPr>
        <p:spPr>
          <a:xfrm>
            <a:off x="1108362" y="3486150"/>
            <a:ext cx="2410691" cy="2228850"/>
          </a:xfrm>
          <a:prstGeom prst="rect">
            <a:avLst/>
          </a:prstGeom>
          <a:solidFill>
            <a:schemeClr val="tx2">
              <a:lumMod val="90000"/>
              <a:lumOff val="10000"/>
            </a:schemeClr>
          </a:solidFill>
        </p:spPr>
      </p:sp>
      <p:sp>
        <p:nvSpPr>
          <p:cNvPr id="11" name="Picture Placeholder 12"/>
          <p:cNvSpPr>
            <a:spLocks noGrp="1"/>
          </p:cNvSpPr>
          <p:nvPr>
            <p:ph type="pic" sz="quarter" idx="17"/>
          </p:nvPr>
        </p:nvSpPr>
        <p:spPr>
          <a:xfrm>
            <a:off x="3629890" y="3486150"/>
            <a:ext cx="2410691" cy="2228850"/>
          </a:xfrm>
          <a:prstGeom prst="rect">
            <a:avLst/>
          </a:prstGeom>
          <a:solidFill>
            <a:schemeClr val="tx2">
              <a:lumMod val="90000"/>
              <a:lumOff val="10000"/>
            </a:schemeClr>
          </a:solidFill>
        </p:spPr>
      </p:sp>
    </p:spTree>
    <p:extLst>
      <p:ext uri="{BB962C8B-B14F-4D97-AF65-F5344CB8AC3E}">
        <p14:creationId xmlns:p14="http://schemas.microsoft.com/office/powerpoint/2010/main" val="375985855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Image Place Holder #2">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p>
            <a:r>
              <a:rPr lang="en-US"/>
              <a:t>www.websitename.com</a:t>
            </a:r>
          </a:p>
        </p:txBody>
      </p:sp>
      <p:sp>
        <p:nvSpPr>
          <p:cNvPr id="9" name="Slide Number Placeholder 8"/>
          <p:cNvSpPr>
            <a:spLocks noGrp="1"/>
          </p:cNvSpPr>
          <p:nvPr>
            <p:ph type="sldNum" sz="quarter" idx="12"/>
          </p:nvPr>
        </p:nvSpPr>
        <p:spPr/>
        <p:txBody>
          <a:bodyPr/>
          <a:lstStyle/>
          <a:p>
            <a:fld id="{72C24A95-05C1-4CD5-A1C1-BD3EB71AABA9}" type="slidenum">
              <a:rPr lang="en-US" smtClean="0"/>
              <a:t>‹#›</a:t>
            </a:fld>
            <a:endParaRPr lang="en-US"/>
          </a:p>
        </p:txBody>
      </p:sp>
      <p:sp>
        <p:nvSpPr>
          <p:cNvPr id="10" name="Rectangle 9"/>
          <p:cNvSpPr/>
          <p:nvPr userDrawn="1"/>
        </p:nvSpPr>
        <p:spPr>
          <a:xfrm>
            <a:off x="6650182" y="1143000"/>
            <a:ext cx="5541818" cy="4572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1"/>
          </a:p>
        </p:txBody>
      </p:sp>
      <p:sp>
        <p:nvSpPr>
          <p:cNvPr id="11" name="Picture Placeholder 8"/>
          <p:cNvSpPr>
            <a:spLocks noGrp="1"/>
          </p:cNvSpPr>
          <p:nvPr>
            <p:ph type="pic" sz="quarter" idx="13"/>
          </p:nvPr>
        </p:nvSpPr>
        <p:spPr>
          <a:xfrm>
            <a:off x="0" y="1143000"/>
            <a:ext cx="2216727" cy="2286000"/>
          </a:xfrm>
          <a:prstGeom prst="rect">
            <a:avLst/>
          </a:prstGeom>
          <a:solidFill>
            <a:schemeClr val="tx2">
              <a:lumMod val="90000"/>
              <a:lumOff val="10000"/>
            </a:schemeClr>
          </a:solidFill>
        </p:spPr>
      </p:sp>
      <p:sp>
        <p:nvSpPr>
          <p:cNvPr id="12" name="Picture Placeholder 9"/>
          <p:cNvSpPr>
            <a:spLocks noGrp="1"/>
          </p:cNvSpPr>
          <p:nvPr>
            <p:ph type="pic" sz="quarter" idx="14"/>
          </p:nvPr>
        </p:nvSpPr>
        <p:spPr>
          <a:xfrm>
            <a:off x="4433455" y="1143000"/>
            <a:ext cx="2216727" cy="2286000"/>
          </a:xfrm>
          <a:prstGeom prst="rect">
            <a:avLst/>
          </a:prstGeom>
          <a:solidFill>
            <a:schemeClr val="tx2">
              <a:lumMod val="90000"/>
              <a:lumOff val="10000"/>
            </a:schemeClr>
          </a:solidFill>
        </p:spPr>
      </p:sp>
      <p:sp>
        <p:nvSpPr>
          <p:cNvPr id="13" name="Picture Placeholder 10"/>
          <p:cNvSpPr>
            <a:spLocks noGrp="1"/>
          </p:cNvSpPr>
          <p:nvPr>
            <p:ph type="pic" sz="quarter" idx="15"/>
          </p:nvPr>
        </p:nvSpPr>
        <p:spPr>
          <a:xfrm>
            <a:off x="2216727" y="1143000"/>
            <a:ext cx="2216727" cy="2286000"/>
          </a:xfrm>
          <a:prstGeom prst="rect">
            <a:avLst/>
          </a:prstGeom>
          <a:solidFill>
            <a:schemeClr val="tx2">
              <a:lumMod val="90000"/>
              <a:lumOff val="10000"/>
            </a:schemeClr>
          </a:solidFill>
        </p:spPr>
      </p:sp>
      <p:sp>
        <p:nvSpPr>
          <p:cNvPr id="14" name="Picture Placeholder 11"/>
          <p:cNvSpPr>
            <a:spLocks noGrp="1"/>
          </p:cNvSpPr>
          <p:nvPr>
            <p:ph type="pic" sz="quarter" idx="16"/>
          </p:nvPr>
        </p:nvSpPr>
        <p:spPr>
          <a:xfrm>
            <a:off x="0" y="3429000"/>
            <a:ext cx="2216727" cy="2286000"/>
          </a:xfrm>
          <a:prstGeom prst="rect">
            <a:avLst/>
          </a:prstGeom>
          <a:solidFill>
            <a:schemeClr val="tx2">
              <a:lumMod val="90000"/>
              <a:lumOff val="10000"/>
            </a:schemeClr>
          </a:solidFill>
        </p:spPr>
      </p:sp>
      <p:sp>
        <p:nvSpPr>
          <p:cNvPr id="15" name="Picture Placeholder 12"/>
          <p:cNvSpPr>
            <a:spLocks noGrp="1"/>
          </p:cNvSpPr>
          <p:nvPr>
            <p:ph type="pic" sz="quarter" idx="17"/>
          </p:nvPr>
        </p:nvSpPr>
        <p:spPr>
          <a:xfrm>
            <a:off x="4433455" y="3429000"/>
            <a:ext cx="2216727" cy="2286000"/>
          </a:xfrm>
          <a:prstGeom prst="rect">
            <a:avLst/>
          </a:prstGeom>
          <a:solidFill>
            <a:schemeClr val="tx2">
              <a:lumMod val="90000"/>
              <a:lumOff val="10000"/>
            </a:schemeClr>
          </a:solidFill>
        </p:spPr>
      </p:sp>
      <p:sp>
        <p:nvSpPr>
          <p:cNvPr id="16" name="Picture Placeholder 13"/>
          <p:cNvSpPr>
            <a:spLocks noGrp="1"/>
          </p:cNvSpPr>
          <p:nvPr>
            <p:ph type="pic" sz="quarter" idx="18"/>
          </p:nvPr>
        </p:nvSpPr>
        <p:spPr>
          <a:xfrm>
            <a:off x="2216727" y="3429000"/>
            <a:ext cx="2216727" cy="2286000"/>
          </a:xfrm>
          <a:prstGeom prst="rect">
            <a:avLst/>
          </a:prstGeom>
          <a:solidFill>
            <a:schemeClr val="tx2">
              <a:lumMod val="90000"/>
              <a:lumOff val="10000"/>
            </a:schemeClr>
          </a:solidFill>
        </p:spPr>
      </p:sp>
    </p:spTree>
    <p:extLst>
      <p:ext uri="{BB962C8B-B14F-4D97-AF65-F5344CB8AC3E}">
        <p14:creationId xmlns:p14="http://schemas.microsoft.com/office/powerpoint/2010/main" val="199804735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Image Place Holder #3">
    <p:spTree>
      <p:nvGrpSpPr>
        <p:cNvPr id="1" name=""/>
        <p:cNvGrpSpPr/>
        <p:nvPr/>
      </p:nvGrpSpPr>
      <p:grpSpPr>
        <a:xfrm>
          <a:off x="0" y="0"/>
          <a:ext cx="0" cy="0"/>
          <a:chOff x="0" y="0"/>
          <a:chExt cx="0" cy="0"/>
        </a:xfrm>
      </p:grpSpPr>
      <p:sp>
        <p:nvSpPr>
          <p:cNvPr id="5" name="Date Placeholder 4"/>
          <p:cNvSpPr>
            <a:spLocks noGrp="1"/>
          </p:cNvSpPr>
          <p:nvPr>
            <p:ph type="dt" sz="half" idx="10"/>
          </p:nvPr>
        </p:nvSpPr>
        <p:spPr>
          <a:xfrm>
            <a:off x="838200" y="6356351"/>
            <a:ext cx="27432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a:t>www.websitename.com</a:t>
            </a:r>
          </a:p>
        </p:txBody>
      </p:sp>
      <p:sp>
        <p:nvSpPr>
          <p:cNvPr id="7" name="Slide Number Placeholder 6"/>
          <p:cNvSpPr>
            <a:spLocks noGrp="1"/>
          </p:cNvSpPr>
          <p:nvPr>
            <p:ph type="sldNum" sz="quarter" idx="12"/>
          </p:nvPr>
        </p:nvSpPr>
        <p:spPr/>
        <p:txBody>
          <a:bodyPr/>
          <a:lstStyle/>
          <a:p>
            <a:fld id="{72C24A95-05C1-4CD5-A1C1-BD3EB71AABA9}" type="slidenum">
              <a:rPr lang="en-US" smtClean="0"/>
              <a:t>‹#›</a:t>
            </a:fld>
            <a:endParaRPr lang="en-US"/>
          </a:p>
        </p:txBody>
      </p:sp>
      <p:sp>
        <p:nvSpPr>
          <p:cNvPr id="8" name="Picture Placeholder 11"/>
          <p:cNvSpPr>
            <a:spLocks noGrp="1"/>
          </p:cNvSpPr>
          <p:nvPr>
            <p:ph type="pic" sz="quarter" idx="13"/>
          </p:nvPr>
        </p:nvSpPr>
        <p:spPr>
          <a:xfrm>
            <a:off x="0" y="3429000"/>
            <a:ext cx="3020291" cy="3429000"/>
          </a:xfrm>
          <a:prstGeom prst="rect">
            <a:avLst/>
          </a:prstGeom>
          <a:solidFill>
            <a:schemeClr val="tx2">
              <a:lumMod val="90000"/>
              <a:lumOff val="10000"/>
            </a:schemeClr>
          </a:solidFill>
        </p:spPr>
      </p:sp>
      <p:sp>
        <p:nvSpPr>
          <p:cNvPr id="9" name="Picture Placeholder 12"/>
          <p:cNvSpPr>
            <a:spLocks noGrp="1"/>
          </p:cNvSpPr>
          <p:nvPr>
            <p:ph type="pic" sz="quarter" idx="14"/>
          </p:nvPr>
        </p:nvSpPr>
        <p:spPr>
          <a:xfrm>
            <a:off x="3057236" y="3429000"/>
            <a:ext cx="3020291" cy="3429000"/>
          </a:xfrm>
          <a:prstGeom prst="rect">
            <a:avLst/>
          </a:prstGeom>
          <a:solidFill>
            <a:schemeClr val="tx2">
              <a:lumMod val="90000"/>
              <a:lumOff val="10000"/>
            </a:schemeClr>
          </a:solidFill>
        </p:spPr>
      </p:sp>
      <p:sp>
        <p:nvSpPr>
          <p:cNvPr id="10" name="Picture Placeholder 13"/>
          <p:cNvSpPr>
            <a:spLocks noGrp="1"/>
          </p:cNvSpPr>
          <p:nvPr>
            <p:ph type="pic" sz="quarter" idx="15"/>
          </p:nvPr>
        </p:nvSpPr>
        <p:spPr>
          <a:xfrm>
            <a:off x="6114473" y="3429000"/>
            <a:ext cx="3020291" cy="3429000"/>
          </a:xfrm>
          <a:prstGeom prst="rect">
            <a:avLst/>
          </a:prstGeom>
          <a:solidFill>
            <a:schemeClr val="tx2">
              <a:lumMod val="90000"/>
              <a:lumOff val="10000"/>
            </a:schemeClr>
          </a:solidFill>
        </p:spPr>
      </p:sp>
      <p:sp>
        <p:nvSpPr>
          <p:cNvPr id="11" name="Picture Placeholder 18"/>
          <p:cNvSpPr>
            <a:spLocks noGrp="1"/>
          </p:cNvSpPr>
          <p:nvPr>
            <p:ph type="pic" sz="quarter" idx="20"/>
          </p:nvPr>
        </p:nvSpPr>
        <p:spPr>
          <a:xfrm>
            <a:off x="9171709" y="3429000"/>
            <a:ext cx="3020291" cy="3429000"/>
          </a:xfrm>
          <a:prstGeom prst="rect">
            <a:avLst/>
          </a:prstGeom>
          <a:solidFill>
            <a:schemeClr val="tx2">
              <a:lumMod val="90000"/>
              <a:lumOff val="10000"/>
            </a:schemeClr>
          </a:solidFill>
        </p:spPr>
      </p:sp>
    </p:spTree>
    <p:extLst>
      <p:ext uri="{BB962C8B-B14F-4D97-AF65-F5344CB8AC3E}">
        <p14:creationId xmlns:p14="http://schemas.microsoft.com/office/powerpoint/2010/main" val="301673246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Image Place Holder #4">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p>
            <a:r>
              <a:rPr lang="en-US"/>
              <a:t>www.websitename.com</a:t>
            </a:r>
          </a:p>
        </p:txBody>
      </p:sp>
      <p:sp>
        <p:nvSpPr>
          <p:cNvPr id="9" name="Slide Number Placeholder 8"/>
          <p:cNvSpPr>
            <a:spLocks noGrp="1"/>
          </p:cNvSpPr>
          <p:nvPr>
            <p:ph type="sldNum" sz="quarter" idx="12"/>
          </p:nvPr>
        </p:nvSpPr>
        <p:spPr/>
        <p:txBody>
          <a:bodyPr/>
          <a:lstStyle/>
          <a:p>
            <a:fld id="{72C24A95-05C1-4CD5-A1C1-BD3EB71AABA9}" type="slidenum">
              <a:rPr lang="en-US" smtClean="0"/>
              <a:t>‹#›</a:t>
            </a:fld>
            <a:endParaRPr lang="en-US"/>
          </a:p>
        </p:txBody>
      </p:sp>
      <p:sp>
        <p:nvSpPr>
          <p:cNvPr id="13" name="Picture Placeholder 7"/>
          <p:cNvSpPr>
            <a:spLocks noGrp="1"/>
          </p:cNvSpPr>
          <p:nvPr>
            <p:ph type="pic" sz="quarter" idx="13"/>
          </p:nvPr>
        </p:nvSpPr>
        <p:spPr>
          <a:xfrm>
            <a:off x="1108364" y="1143000"/>
            <a:ext cx="4959927" cy="2257425"/>
          </a:xfrm>
          <a:prstGeom prst="rect">
            <a:avLst/>
          </a:prstGeom>
          <a:solidFill>
            <a:schemeClr val="tx2">
              <a:lumMod val="90000"/>
              <a:lumOff val="10000"/>
            </a:schemeClr>
          </a:solidFill>
        </p:spPr>
      </p:sp>
      <p:sp>
        <p:nvSpPr>
          <p:cNvPr id="14" name="Picture Placeholder 9"/>
          <p:cNvSpPr>
            <a:spLocks noGrp="1"/>
          </p:cNvSpPr>
          <p:nvPr>
            <p:ph type="pic" sz="quarter" idx="15"/>
          </p:nvPr>
        </p:nvSpPr>
        <p:spPr>
          <a:xfrm>
            <a:off x="6120686" y="1143000"/>
            <a:ext cx="2144684" cy="2257425"/>
          </a:xfrm>
          <a:prstGeom prst="rect">
            <a:avLst/>
          </a:prstGeom>
          <a:solidFill>
            <a:schemeClr val="tx2">
              <a:lumMod val="90000"/>
              <a:lumOff val="10000"/>
            </a:schemeClr>
          </a:solidFill>
        </p:spPr>
      </p:sp>
      <p:sp>
        <p:nvSpPr>
          <p:cNvPr id="15" name="Picture Placeholder 10"/>
          <p:cNvSpPr>
            <a:spLocks noGrp="1"/>
          </p:cNvSpPr>
          <p:nvPr>
            <p:ph type="pic" sz="quarter" idx="16"/>
          </p:nvPr>
        </p:nvSpPr>
        <p:spPr>
          <a:xfrm>
            <a:off x="1108364" y="3457575"/>
            <a:ext cx="2759825" cy="2257425"/>
          </a:xfrm>
          <a:prstGeom prst="rect">
            <a:avLst/>
          </a:prstGeom>
          <a:solidFill>
            <a:schemeClr val="tx2">
              <a:lumMod val="90000"/>
              <a:lumOff val="10000"/>
            </a:schemeClr>
          </a:solidFill>
        </p:spPr>
      </p:sp>
      <p:sp>
        <p:nvSpPr>
          <p:cNvPr id="16" name="Picture Placeholder 12"/>
          <p:cNvSpPr>
            <a:spLocks noGrp="1"/>
          </p:cNvSpPr>
          <p:nvPr>
            <p:ph type="pic" sz="quarter" idx="18"/>
          </p:nvPr>
        </p:nvSpPr>
        <p:spPr>
          <a:xfrm>
            <a:off x="3930661" y="3457575"/>
            <a:ext cx="4333702" cy="2257425"/>
          </a:xfrm>
          <a:prstGeom prst="rect">
            <a:avLst/>
          </a:prstGeom>
          <a:solidFill>
            <a:schemeClr val="tx2">
              <a:lumMod val="90000"/>
              <a:lumOff val="10000"/>
            </a:schemeClr>
          </a:solidFill>
        </p:spPr>
      </p:sp>
      <p:sp>
        <p:nvSpPr>
          <p:cNvPr id="17" name="Picture Placeholder 14"/>
          <p:cNvSpPr>
            <a:spLocks noGrp="1"/>
          </p:cNvSpPr>
          <p:nvPr>
            <p:ph type="pic" sz="quarter" idx="20"/>
          </p:nvPr>
        </p:nvSpPr>
        <p:spPr>
          <a:xfrm>
            <a:off x="8324818" y="1143000"/>
            <a:ext cx="2759825" cy="4572000"/>
          </a:xfrm>
          <a:prstGeom prst="rect">
            <a:avLst/>
          </a:prstGeom>
          <a:solidFill>
            <a:schemeClr val="tx2">
              <a:lumMod val="90000"/>
              <a:lumOff val="10000"/>
            </a:schemeClr>
          </a:solidFill>
        </p:spPr>
      </p:sp>
    </p:spTree>
    <p:extLst>
      <p:ext uri="{BB962C8B-B14F-4D97-AF65-F5344CB8AC3E}">
        <p14:creationId xmlns:p14="http://schemas.microsoft.com/office/powerpoint/2010/main" val="280800512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Image Place Holder #5">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www.websitename.com</a:t>
            </a:r>
          </a:p>
        </p:txBody>
      </p:sp>
      <p:sp>
        <p:nvSpPr>
          <p:cNvPr id="7" name="Slide Number Placeholder 6"/>
          <p:cNvSpPr>
            <a:spLocks noGrp="1"/>
          </p:cNvSpPr>
          <p:nvPr>
            <p:ph type="sldNum" sz="quarter" idx="12"/>
          </p:nvPr>
        </p:nvSpPr>
        <p:spPr/>
        <p:txBody>
          <a:bodyPr/>
          <a:lstStyle/>
          <a:p>
            <a:fld id="{72C24A95-05C1-4CD5-A1C1-BD3EB71AABA9}" type="slidenum">
              <a:rPr lang="en-US" smtClean="0"/>
              <a:t>‹#›</a:t>
            </a:fld>
            <a:endParaRPr lang="en-US"/>
          </a:p>
        </p:txBody>
      </p:sp>
      <p:sp>
        <p:nvSpPr>
          <p:cNvPr id="9" name="Rectangle 8"/>
          <p:cNvSpPr/>
          <p:nvPr userDrawn="1"/>
        </p:nvSpPr>
        <p:spPr>
          <a:xfrm>
            <a:off x="1108364" y="3457575"/>
            <a:ext cx="2759825" cy="22574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1"/>
          </a:p>
        </p:txBody>
      </p:sp>
      <p:sp>
        <p:nvSpPr>
          <p:cNvPr id="11" name="Rectangle 10"/>
          <p:cNvSpPr/>
          <p:nvPr userDrawn="1"/>
        </p:nvSpPr>
        <p:spPr>
          <a:xfrm>
            <a:off x="8324818" y="1143000"/>
            <a:ext cx="2759825" cy="4572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1"/>
          </a:p>
        </p:txBody>
      </p:sp>
      <p:sp>
        <p:nvSpPr>
          <p:cNvPr id="13" name="Picture Placeholder 7"/>
          <p:cNvSpPr>
            <a:spLocks noGrp="1"/>
          </p:cNvSpPr>
          <p:nvPr>
            <p:ph type="pic" sz="quarter" idx="13"/>
          </p:nvPr>
        </p:nvSpPr>
        <p:spPr>
          <a:xfrm>
            <a:off x="1108364" y="1143000"/>
            <a:ext cx="4959927" cy="2257425"/>
          </a:xfrm>
          <a:prstGeom prst="rect">
            <a:avLst/>
          </a:prstGeom>
          <a:solidFill>
            <a:schemeClr val="tx2">
              <a:lumMod val="90000"/>
              <a:lumOff val="10000"/>
            </a:schemeClr>
          </a:solidFill>
        </p:spPr>
      </p:sp>
      <p:sp>
        <p:nvSpPr>
          <p:cNvPr id="14" name="Picture Placeholder 9"/>
          <p:cNvSpPr>
            <a:spLocks noGrp="1"/>
          </p:cNvSpPr>
          <p:nvPr>
            <p:ph type="pic" sz="quarter" idx="15"/>
          </p:nvPr>
        </p:nvSpPr>
        <p:spPr>
          <a:xfrm>
            <a:off x="6120686" y="1143000"/>
            <a:ext cx="2144684" cy="2257425"/>
          </a:xfrm>
          <a:prstGeom prst="rect">
            <a:avLst/>
          </a:prstGeom>
          <a:solidFill>
            <a:schemeClr val="tx2">
              <a:lumMod val="90000"/>
              <a:lumOff val="10000"/>
            </a:schemeClr>
          </a:solidFill>
        </p:spPr>
      </p:sp>
      <p:sp>
        <p:nvSpPr>
          <p:cNvPr id="15" name="Picture Placeholder 12"/>
          <p:cNvSpPr>
            <a:spLocks noGrp="1"/>
          </p:cNvSpPr>
          <p:nvPr>
            <p:ph type="pic" sz="quarter" idx="18"/>
          </p:nvPr>
        </p:nvSpPr>
        <p:spPr>
          <a:xfrm>
            <a:off x="3930661" y="3457575"/>
            <a:ext cx="4333702" cy="2257425"/>
          </a:xfrm>
          <a:prstGeom prst="rect">
            <a:avLst/>
          </a:prstGeom>
          <a:solidFill>
            <a:schemeClr val="tx2">
              <a:lumMod val="90000"/>
              <a:lumOff val="10000"/>
            </a:schemeClr>
          </a:solidFill>
        </p:spPr>
      </p:sp>
    </p:spTree>
    <p:extLst>
      <p:ext uri="{BB962C8B-B14F-4D97-AF65-F5344CB8AC3E}">
        <p14:creationId xmlns:p14="http://schemas.microsoft.com/office/powerpoint/2010/main" val="3477509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5/20/2018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102370322"/>
      </p:ext>
    </p:extLst>
  </p:cSld>
  <p:clrMapOvr>
    <a:masterClrMapping/>
  </p:clrMapOvr>
  <p:extLst>
    <p:ext uri="{DCECCB84-F9BA-43D5-87BE-67443E8EF086}">
      <p15:sldGuideLst xmlns:p15="http://schemas.microsoft.com/office/powerpoint/2012/main"/>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Image Place Holder #6">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www.websitename.com</a:t>
            </a:r>
          </a:p>
        </p:txBody>
      </p:sp>
      <p:sp>
        <p:nvSpPr>
          <p:cNvPr id="5" name="Slide Number Placeholder 4"/>
          <p:cNvSpPr>
            <a:spLocks noGrp="1"/>
          </p:cNvSpPr>
          <p:nvPr>
            <p:ph type="sldNum" sz="quarter" idx="12"/>
          </p:nvPr>
        </p:nvSpPr>
        <p:spPr/>
        <p:txBody>
          <a:bodyPr/>
          <a:lstStyle/>
          <a:p>
            <a:fld id="{72C24A95-05C1-4CD5-A1C1-BD3EB71AABA9}" type="slidenum">
              <a:rPr lang="en-US" smtClean="0"/>
              <a:t>‹#›</a:t>
            </a:fld>
            <a:endParaRPr lang="en-US"/>
          </a:p>
        </p:txBody>
      </p:sp>
      <p:sp>
        <p:nvSpPr>
          <p:cNvPr id="6" name="Rectangle 5"/>
          <p:cNvSpPr/>
          <p:nvPr userDrawn="1"/>
        </p:nvSpPr>
        <p:spPr>
          <a:xfrm>
            <a:off x="1108364" y="3439391"/>
            <a:ext cx="2466109" cy="2257425"/>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1"/>
          </a:p>
        </p:txBody>
      </p:sp>
      <p:sp>
        <p:nvSpPr>
          <p:cNvPr id="7" name="Picture Placeholder 24"/>
          <p:cNvSpPr>
            <a:spLocks noGrp="1"/>
          </p:cNvSpPr>
          <p:nvPr>
            <p:ph type="pic" sz="quarter" idx="13"/>
          </p:nvPr>
        </p:nvSpPr>
        <p:spPr>
          <a:xfrm>
            <a:off x="1108363" y="1142999"/>
            <a:ext cx="2466109" cy="2257425"/>
          </a:xfrm>
          <a:prstGeom prst="rect">
            <a:avLst/>
          </a:prstGeom>
          <a:solidFill>
            <a:schemeClr val="tx2">
              <a:lumMod val="90000"/>
              <a:lumOff val="10000"/>
            </a:schemeClr>
          </a:solidFill>
        </p:spPr>
      </p:sp>
      <p:sp>
        <p:nvSpPr>
          <p:cNvPr id="8" name="Picture Placeholder 25"/>
          <p:cNvSpPr>
            <a:spLocks noGrp="1"/>
          </p:cNvSpPr>
          <p:nvPr>
            <p:ph type="pic" sz="quarter" idx="14"/>
          </p:nvPr>
        </p:nvSpPr>
        <p:spPr>
          <a:xfrm>
            <a:off x="3611418" y="1142999"/>
            <a:ext cx="2466109" cy="4554855"/>
          </a:xfrm>
          <a:prstGeom prst="rect">
            <a:avLst/>
          </a:prstGeom>
          <a:solidFill>
            <a:schemeClr val="tx2">
              <a:lumMod val="90000"/>
              <a:lumOff val="10000"/>
            </a:schemeClr>
          </a:solidFill>
        </p:spPr>
      </p:sp>
      <p:sp>
        <p:nvSpPr>
          <p:cNvPr id="9" name="Picture Placeholder 26"/>
          <p:cNvSpPr>
            <a:spLocks noGrp="1"/>
          </p:cNvSpPr>
          <p:nvPr>
            <p:ph type="pic" sz="quarter" idx="15"/>
          </p:nvPr>
        </p:nvSpPr>
        <p:spPr>
          <a:xfrm>
            <a:off x="6114472" y="1142999"/>
            <a:ext cx="4971011" cy="2257425"/>
          </a:xfrm>
          <a:prstGeom prst="rect">
            <a:avLst/>
          </a:prstGeom>
          <a:solidFill>
            <a:schemeClr val="tx2">
              <a:lumMod val="90000"/>
              <a:lumOff val="10000"/>
            </a:schemeClr>
          </a:solidFill>
        </p:spPr>
      </p:sp>
      <p:sp>
        <p:nvSpPr>
          <p:cNvPr id="10" name="Picture Placeholder 27"/>
          <p:cNvSpPr>
            <a:spLocks noGrp="1"/>
          </p:cNvSpPr>
          <p:nvPr>
            <p:ph type="pic" sz="quarter" idx="16"/>
          </p:nvPr>
        </p:nvSpPr>
        <p:spPr>
          <a:xfrm>
            <a:off x="8617527" y="3439390"/>
            <a:ext cx="2466109" cy="2257425"/>
          </a:xfrm>
          <a:prstGeom prst="rect">
            <a:avLst/>
          </a:prstGeom>
          <a:solidFill>
            <a:schemeClr val="tx2">
              <a:lumMod val="90000"/>
              <a:lumOff val="10000"/>
            </a:schemeClr>
          </a:solidFill>
        </p:spPr>
      </p:sp>
      <p:sp>
        <p:nvSpPr>
          <p:cNvPr id="11" name="Picture Placeholder 28"/>
          <p:cNvSpPr>
            <a:spLocks noGrp="1"/>
          </p:cNvSpPr>
          <p:nvPr>
            <p:ph type="pic" sz="quarter" idx="17"/>
          </p:nvPr>
        </p:nvSpPr>
        <p:spPr>
          <a:xfrm>
            <a:off x="6114472" y="3439390"/>
            <a:ext cx="2466109" cy="2257425"/>
          </a:xfrm>
          <a:prstGeom prst="rect">
            <a:avLst/>
          </a:prstGeom>
          <a:solidFill>
            <a:schemeClr val="tx2">
              <a:lumMod val="90000"/>
              <a:lumOff val="10000"/>
            </a:schemeClr>
          </a:solidFill>
        </p:spPr>
      </p:sp>
    </p:spTree>
    <p:extLst>
      <p:ext uri="{BB962C8B-B14F-4D97-AF65-F5344CB8AC3E}">
        <p14:creationId xmlns:p14="http://schemas.microsoft.com/office/powerpoint/2010/main" val="161722929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Image Place Holder #7">
    <p:spTree>
      <p:nvGrpSpPr>
        <p:cNvPr id="1" name=""/>
        <p:cNvGrpSpPr/>
        <p:nvPr/>
      </p:nvGrpSpPr>
      <p:grpSpPr>
        <a:xfrm>
          <a:off x="0" y="0"/>
          <a:ext cx="0" cy="0"/>
          <a:chOff x="0" y="0"/>
          <a:chExt cx="0" cy="0"/>
        </a:xfrm>
      </p:grpSpPr>
      <p:sp>
        <p:nvSpPr>
          <p:cNvPr id="5" name="Date Placeholder 4"/>
          <p:cNvSpPr>
            <a:spLocks noGrp="1"/>
          </p:cNvSpPr>
          <p:nvPr>
            <p:ph type="dt" sz="half" idx="10"/>
          </p:nvPr>
        </p:nvSpPr>
        <p:spPr>
          <a:xfrm>
            <a:off x="838200" y="6356351"/>
            <a:ext cx="27432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a:t>www.websitename.com</a:t>
            </a:r>
          </a:p>
        </p:txBody>
      </p:sp>
      <p:sp>
        <p:nvSpPr>
          <p:cNvPr id="7" name="Slide Number Placeholder 6"/>
          <p:cNvSpPr>
            <a:spLocks noGrp="1"/>
          </p:cNvSpPr>
          <p:nvPr>
            <p:ph type="sldNum" sz="quarter" idx="12"/>
          </p:nvPr>
        </p:nvSpPr>
        <p:spPr/>
        <p:txBody>
          <a:bodyPr/>
          <a:lstStyle/>
          <a:p>
            <a:fld id="{72C24A95-05C1-4CD5-A1C1-BD3EB71AABA9}" type="slidenum">
              <a:rPr lang="en-US" smtClean="0"/>
              <a:t>‹#›</a:t>
            </a:fld>
            <a:endParaRPr lang="en-US"/>
          </a:p>
        </p:txBody>
      </p:sp>
      <p:sp>
        <p:nvSpPr>
          <p:cNvPr id="13" name="Picture Placeholder 1"/>
          <p:cNvSpPr>
            <a:spLocks noGrp="1"/>
          </p:cNvSpPr>
          <p:nvPr>
            <p:ph type="pic" sz="quarter" idx="13"/>
          </p:nvPr>
        </p:nvSpPr>
        <p:spPr>
          <a:xfrm>
            <a:off x="0" y="0"/>
            <a:ext cx="6096000" cy="6858000"/>
          </a:xfrm>
          <a:prstGeom prst="rect">
            <a:avLst/>
          </a:prstGeom>
          <a:solidFill>
            <a:schemeClr val="tx2">
              <a:lumMod val="90000"/>
              <a:lumOff val="10000"/>
            </a:schemeClr>
          </a:solidFill>
        </p:spPr>
      </p:sp>
    </p:spTree>
    <p:extLst>
      <p:ext uri="{BB962C8B-B14F-4D97-AF65-F5344CB8AC3E}">
        <p14:creationId xmlns:p14="http://schemas.microsoft.com/office/powerpoint/2010/main" val="420374956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Image Place Holder #8">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www.websitename.com</a:t>
            </a:r>
          </a:p>
        </p:txBody>
      </p:sp>
      <p:sp>
        <p:nvSpPr>
          <p:cNvPr id="7" name="Slide Number Placeholder 6"/>
          <p:cNvSpPr>
            <a:spLocks noGrp="1"/>
          </p:cNvSpPr>
          <p:nvPr>
            <p:ph type="sldNum" sz="quarter" idx="12"/>
          </p:nvPr>
        </p:nvSpPr>
        <p:spPr/>
        <p:txBody>
          <a:bodyPr/>
          <a:lstStyle/>
          <a:p>
            <a:fld id="{72C24A95-05C1-4CD5-A1C1-BD3EB71AABA9}" type="slidenum">
              <a:rPr lang="en-US" smtClean="0"/>
              <a:t>‹#›</a:t>
            </a:fld>
            <a:endParaRPr lang="en-US"/>
          </a:p>
        </p:txBody>
      </p:sp>
      <p:sp>
        <p:nvSpPr>
          <p:cNvPr id="8" name="Picture Placeholder 1"/>
          <p:cNvSpPr>
            <a:spLocks noGrp="1"/>
          </p:cNvSpPr>
          <p:nvPr>
            <p:ph type="pic" sz="quarter" idx="13"/>
          </p:nvPr>
        </p:nvSpPr>
        <p:spPr>
          <a:xfrm>
            <a:off x="6096000" y="0"/>
            <a:ext cx="6096000" cy="6858000"/>
          </a:xfrm>
          <a:prstGeom prst="rect">
            <a:avLst/>
          </a:prstGeom>
          <a:solidFill>
            <a:schemeClr val="tx2">
              <a:lumMod val="90000"/>
              <a:lumOff val="10000"/>
            </a:schemeClr>
          </a:solidFill>
        </p:spPr>
      </p:sp>
    </p:spTree>
    <p:extLst>
      <p:ext uri="{BB962C8B-B14F-4D97-AF65-F5344CB8AC3E}">
        <p14:creationId xmlns:p14="http://schemas.microsoft.com/office/powerpoint/2010/main" val="276301830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Image Place Holder #9">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www.websitename.com</a:t>
            </a:r>
          </a:p>
        </p:txBody>
      </p:sp>
      <p:sp>
        <p:nvSpPr>
          <p:cNvPr id="7" name="Slide Number Placeholder 6"/>
          <p:cNvSpPr>
            <a:spLocks noGrp="1"/>
          </p:cNvSpPr>
          <p:nvPr>
            <p:ph type="sldNum" sz="quarter" idx="12"/>
          </p:nvPr>
        </p:nvSpPr>
        <p:spPr/>
        <p:txBody>
          <a:bodyPr/>
          <a:lstStyle/>
          <a:p>
            <a:fld id="{72C24A95-05C1-4CD5-A1C1-BD3EB71AABA9}" type="slidenum">
              <a:rPr lang="en-US" smtClean="0"/>
              <a:t>‹#›</a:t>
            </a:fld>
            <a:endParaRPr lang="en-US"/>
          </a:p>
        </p:txBody>
      </p:sp>
      <p:sp>
        <p:nvSpPr>
          <p:cNvPr id="8" name="Picture Placeholder 1"/>
          <p:cNvSpPr>
            <a:spLocks noGrp="1"/>
          </p:cNvSpPr>
          <p:nvPr>
            <p:ph type="pic" sz="quarter" idx="13"/>
          </p:nvPr>
        </p:nvSpPr>
        <p:spPr>
          <a:xfrm>
            <a:off x="0" y="0"/>
            <a:ext cx="3325091" cy="6858000"/>
          </a:xfrm>
          <a:prstGeom prst="rect">
            <a:avLst/>
          </a:prstGeom>
          <a:solidFill>
            <a:schemeClr val="tx2">
              <a:lumMod val="90000"/>
              <a:lumOff val="10000"/>
            </a:schemeClr>
          </a:solidFill>
        </p:spPr>
      </p:sp>
    </p:spTree>
    <p:extLst>
      <p:ext uri="{BB962C8B-B14F-4D97-AF65-F5344CB8AC3E}">
        <p14:creationId xmlns:p14="http://schemas.microsoft.com/office/powerpoint/2010/main" val="138752546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Image Place Holder #10">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p>
            <a:r>
              <a:rPr lang="en-US"/>
              <a:t>www.websitename.com</a:t>
            </a:r>
          </a:p>
        </p:txBody>
      </p:sp>
      <p:sp>
        <p:nvSpPr>
          <p:cNvPr id="9" name="Slide Number Placeholder 8"/>
          <p:cNvSpPr>
            <a:spLocks noGrp="1"/>
          </p:cNvSpPr>
          <p:nvPr>
            <p:ph type="sldNum" sz="quarter" idx="12"/>
          </p:nvPr>
        </p:nvSpPr>
        <p:spPr/>
        <p:txBody>
          <a:bodyPr/>
          <a:lstStyle/>
          <a:p>
            <a:fld id="{72C24A95-05C1-4CD5-A1C1-BD3EB71AABA9}" type="slidenum">
              <a:rPr lang="en-US" smtClean="0"/>
              <a:t>‹#›</a:t>
            </a:fld>
            <a:endParaRPr lang="en-US"/>
          </a:p>
        </p:txBody>
      </p:sp>
      <p:sp>
        <p:nvSpPr>
          <p:cNvPr id="5" name="Picture Placeholder 18"/>
          <p:cNvSpPr>
            <a:spLocks noGrp="1"/>
          </p:cNvSpPr>
          <p:nvPr>
            <p:ph type="pic" sz="quarter" idx="13"/>
          </p:nvPr>
        </p:nvSpPr>
        <p:spPr>
          <a:xfrm>
            <a:off x="7758546" y="0"/>
            <a:ext cx="2216727" cy="2286000"/>
          </a:xfrm>
          <a:prstGeom prst="rect">
            <a:avLst/>
          </a:prstGeom>
          <a:solidFill>
            <a:schemeClr val="tx2">
              <a:lumMod val="90000"/>
              <a:lumOff val="10000"/>
            </a:schemeClr>
          </a:solidFill>
        </p:spPr>
      </p:sp>
      <p:sp>
        <p:nvSpPr>
          <p:cNvPr id="6" name="Picture Placeholder 19"/>
          <p:cNvSpPr>
            <a:spLocks noGrp="1"/>
          </p:cNvSpPr>
          <p:nvPr>
            <p:ph type="pic" sz="quarter" idx="14"/>
          </p:nvPr>
        </p:nvSpPr>
        <p:spPr>
          <a:xfrm>
            <a:off x="5541818" y="2286000"/>
            <a:ext cx="2216727" cy="2286000"/>
          </a:xfrm>
          <a:prstGeom prst="rect">
            <a:avLst/>
          </a:prstGeom>
          <a:solidFill>
            <a:schemeClr val="tx2">
              <a:lumMod val="90000"/>
              <a:lumOff val="10000"/>
            </a:schemeClr>
          </a:solidFill>
        </p:spPr>
      </p:sp>
      <p:sp>
        <p:nvSpPr>
          <p:cNvPr id="10" name="Picture Placeholder 20"/>
          <p:cNvSpPr>
            <a:spLocks noGrp="1"/>
          </p:cNvSpPr>
          <p:nvPr>
            <p:ph type="pic" sz="quarter" idx="15"/>
          </p:nvPr>
        </p:nvSpPr>
        <p:spPr>
          <a:xfrm>
            <a:off x="5541818" y="0"/>
            <a:ext cx="2216727" cy="2286000"/>
          </a:xfrm>
          <a:prstGeom prst="rect">
            <a:avLst/>
          </a:prstGeom>
          <a:solidFill>
            <a:schemeClr val="tx2">
              <a:lumMod val="90000"/>
              <a:lumOff val="10000"/>
            </a:schemeClr>
          </a:solidFill>
        </p:spPr>
      </p:sp>
      <p:sp>
        <p:nvSpPr>
          <p:cNvPr id="11" name="Picture Placeholder 21"/>
          <p:cNvSpPr>
            <a:spLocks noGrp="1"/>
          </p:cNvSpPr>
          <p:nvPr>
            <p:ph type="pic" sz="quarter" idx="16"/>
          </p:nvPr>
        </p:nvSpPr>
        <p:spPr>
          <a:xfrm>
            <a:off x="9975273" y="4572000"/>
            <a:ext cx="2216727" cy="2286000"/>
          </a:xfrm>
          <a:prstGeom prst="rect">
            <a:avLst/>
          </a:prstGeom>
          <a:solidFill>
            <a:schemeClr val="tx2">
              <a:lumMod val="90000"/>
              <a:lumOff val="10000"/>
            </a:schemeClr>
          </a:solidFill>
        </p:spPr>
      </p:sp>
      <p:sp>
        <p:nvSpPr>
          <p:cNvPr id="12" name="Picture Placeholder 22"/>
          <p:cNvSpPr>
            <a:spLocks noGrp="1"/>
          </p:cNvSpPr>
          <p:nvPr>
            <p:ph type="pic" sz="quarter" idx="17"/>
          </p:nvPr>
        </p:nvSpPr>
        <p:spPr>
          <a:xfrm>
            <a:off x="5541818" y="4572000"/>
            <a:ext cx="2216727" cy="2286000"/>
          </a:xfrm>
          <a:prstGeom prst="rect">
            <a:avLst/>
          </a:prstGeom>
          <a:solidFill>
            <a:schemeClr val="tx2">
              <a:lumMod val="90000"/>
              <a:lumOff val="10000"/>
            </a:schemeClr>
          </a:solidFill>
        </p:spPr>
      </p:sp>
      <p:sp>
        <p:nvSpPr>
          <p:cNvPr id="13" name="Picture Placeholder 26"/>
          <p:cNvSpPr>
            <a:spLocks noGrp="1"/>
          </p:cNvSpPr>
          <p:nvPr>
            <p:ph type="pic" sz="quarter" idx="21"/>
          </p:nvPr>
        </p:nvSpPr>
        <p:spPr>
          <a:xfrm>
            <a:off x="9975273" y="0"/>
            <a:ext cx="2216727" cy="2286000"/>
          </a:xfrm>
          <a:prstGeom prst="rect">
            <a:avLst/>
          </a:prstGeom>
          <a:solidFill>
            <a:schemeClr val="tx2">
              <a:lumMod val="90000"/>
              <a:lumOff val="10000"/>
            </a:schemeClr>
          </a:solidFill>
        </p:spPr>
      </p:sp>
      <p:sp>
        <p:nvSpPr>
          <p:cNvPr id="14" name="Picture Placeholder 27"/>
          <p:cNvSpPr>
            <a:spLocks noGrp="1"/>
          </p:cNvSpPr>
          <p:nvPr>
            <p:ph type="pic" sz="quarter" idx="22"/>
          </p:nvPr>
        </p:nvSpPr>
        <p:spPr>
          <a:xfrm>
            <a:off x="7758546" y="4572000"/>
            <a:ext cx="2216727" cy="2286000"/>
          </a:xfrm>
          <a:prstGeom prst="rect">
            <a:avLst/>
          </a:prstGeom>
          <a:solidFill>
            <a:schemeClr val="tx2">
              <a:lumMod val="90000"/>
              <a:lumOff val="10000"/>
            </a:schemeClr>
          </a:solidFill>
        </p:spPr>
      </p:sp>
      <p:sp>
        <p:nvSpPr>
          <p:cNvPr id="15" name="Picture Placeholder 29"/>
          <p:cNvSpPr>
            <a:spLocks noGrp="1"/>
          </p:cNvSpPr>
          <p:nvPr>
            <p:ph type="pic" sz="quarter" idx="24"/>
          </p:nvPr>
        </p:nvSpPr>
        <p:spPr>
          <a:xfrm>
            <a:off x="9975273" y="2286000"/>
            <a:ext cx="2216727" cy="2286000"/>
          </a:xfrm>
          <a:prstGeom prst="rect">
            <a:avLst/>
          </a:prstGeom>
          <a:solidFill>
            <a:schemeClr val="tx2">
              <a:lumMod val="90000"/>
              <a:lumOff val="10000"/>
            </a:schemeClr>
          </a:solidFill>
        </p:spPr>
      </p:sp>
      <p:sp>
        <p:nvSpPr>
          <p:cNvPr id="16" name="Picture Placeholder 30"/>
          <p:cNvSpPr>
            <a:spLocks noGrp="1"/>
          </p:cNvSpPr>
          <p:nvPr>
            <p:ph type="pic" sz="quarter" idx="25"/>
          </p:nvPr>
        </p:nvSpPr>
        <p:spPr>
          <a:xfrm>
            <a:off x="7758546" y="2286000"/>
            <a:ext cx="2216727" cy="2286000"/>
          </a:xfrm>
          <a:prstGeom prst="rect">
            <a:avLst/>
          </a:prstGeom>
          <a:solidFill>
            <a:schemeClr val="tx2">
              <a:lumMod val="90000"/>
              <a:lumOff val="10000"/>
            </a:schemeClr>
          </a:solidFill>
        </p:spPr>
      </p:sp>
    </p:spTree>
    <p:extLst>
      <p:ext uri="{BB962C8B-B14F-4D97-AF65-F5344CB8AC3E}">
        <p14:creationId xmlns:p14="http://schemas.microsoft.com/office/powerpoint/2010/main" val="306618314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Image Place Holder #11">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www.websitename.com</a:t>
            </a:r>
          </a:p>
        </p:txBody>
      </p:sp>
      <p:sp>
        <p:nvSpPr>
          <p:cNvPr id="7" name="Slide Number Placeholder 6"/>
          <p:cNvSpPr>
            <a:spLocks noGrp="1"/>
          </p:cNvSpPr>
          <p:nvPr>
            <p:ph type="sldNum" sz="quarter" idx="12"/>
          </p:nvPr>
        </p:nvSpPr>
        <p:spPr/>
        <p:txBody>
          <a:bodyPr/>
          <a:lstStyle/>
          <a:p>
            <a:fld id="{72C24A95-05C1-4CD5-A1C1-BD3EB71AABA9}" type="slidenum">
              <a:rPr lang="en-US" smtClean="0"/>
              <a:t>‹#›</a:t>
            </a:fld>
            <a:endParaRPr lang="en-US"/>
          </a:p>
        </p:txBody>
      </p:sp>
      <p:sp>
        <p:nvSpPr>
          <p:cNvPr id="8" name="Rectangle 7"/>
          <p:cNvSpPr/>
          <p:nvPr userDrawn="1"/>
        </p:nvSpPr>
        <p:spPr>
          <a:xfrm>
            <a:off x="5541818" y="0"/>
            <a:ext cx="4433455"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1"/>
          </a:p>
        </p:txBody>
      </p:sp>
      <p:sp>
        <p:nvSpPr>
          <p:cNvPr id="9" name="Rectangle 8"/>
          <p:cNvSpPr/>
          <p:nvPr userDrawn="1"/>
        </p:nvSpPr>
        <p:spPr>
          <a:xfrm>
            <a:off x="9975273" y="4572000"/>
            <a:ext cx="2216727" cy="228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1"/>
          </a:p>
        </p:txBody>
      </p:sp>
      <p:sp>
        <p:nvSpPr>
          <p:cNvPr id="10" name="Picture Placeholder 19"/>
          <p:cNvSpPr>
            <a:spLocks noGrp="1"/>
          </p:cNvSpPr>
          <p:nvPr>
            <p:ph type="pic" sz="quarter" idx="14"/>
          </p:nvPr>
        </p:nvSpPr>
        <p:spPr>
          <a:xfrm>
            <a:off x="5541818" y="2286000"/>
            <a:ext cx="2216727" cy="2286000"/>
          </a:xfrm>
          <a:prstGeom prst="rect">
            <a:avLst/>
          </a:prstGeom>
          <a:solidFill>
            <a:schemeClr val="tx2">
              <a:lumMod val="90000"/>
              <a:lumOff val="10000"/>
            </a:schemeClr>
          </a:solidFill>
        </p:spPr>
      </p:sp>
      <p:sp>
        <p:nvSpPr>
          <p:cNvPr id="11" name="Picture Placeholder 22"/>
          <p:cNvSpPr>
            <a:spLocks noGrp="1"/>
          </p:cNvSpPr>
          <p:nvPr>
            <p:ph type="pic" sz="quarter" idx="17"/>
          </p:nvPr>
        </p:nvSpPr>
        <p:spPr>
          <a:xfrm>
            <a:off x="5541818" y="4572000"/>
            <a:ext cx="2216727" cy="2286000"/>
          </a:xfrm>
          <a:prstGeom prst="rect">
            <a:avLst/>
          </a:prstGeom>
          <a:solidFill>
            <a:schemeClr val="tx2">
              <a:lumMod val="90000"/>
              <a:lumOff val="10000"/>
            </a:schemeClr>
          </a:solidFill>
        </p:spPr>
      </p:sp>
      <p:sp>
        <p:nvSpPr>
          <p:cNvPr id="12" name="Picture Placeholder 26"/>
          <p:cNvSpPr>
            <a:spLocks noGrp="1"/>
          </p:cNvSpPr>
          <p:nvPr>
            <p:ph type="pic" sz="quarter" idx="21"/>
          </p:nvPr>
        </p:nvSpPr>
        <p:spPr>
          <a:xfrm>
            <a:off x="9975273" y="0"/>
            <a:ext cx="2216727" cy="2286000"/>
          </a:xfrm>
          <a:prstGeom prst="rect">
            <a:avLst/>
          </a:prstGeom>
          <a:solidFill>
            <a:schemeClr val="tx2">
              <a:lumMod val="90000"/>
              <a:lumOff val="10000"/>
            </a:schemeClr>
          </a:solidFill>
        </p:spPr>
      </p:sp>
      <p:sp>
        <p:nvSpPr>
          <p:cNvPr id="13" name="Picture Placeholder 27"/>
          <p:cNvSpPr>
            <a:spLocks noGrp="1"/>
          </p:cNvSpPr>
          <p:nvPr>
            <p:ph type="pic" sz="quarter" idx="22"/>
          </p:nvPr>
        </p:nvSpPr>
        <p:spPr>
          <a:xfrm>
            <a:off x="7758546" y="4572000"/>
            <a:ext cx="2216727" cy="2286000"/>
          </a:xfrm>
          <a:prstGeom prst="rect">
            <a:avLst/>
          </a:prstGeom>
          <a:solidFill>
            <a:schemeClr val="tx2">
              <a:lumMod val="90000"/>
              <a:lumOff val="10000"/>
            </a:schemeClr>
          </a:solidFill>
        </p:spPr>
      </p:sp>
      <p:sp>
        <p:nvSpPr>
          <p:cNvPr id="14" name="Picture Placeholder 29"/>
          <p:cNvSpPr>
            <a:spLocks noGrp="1"/>
          </p:cNvSpPr>
          <p:nvPr>
            <p:ph type="pic" sz="quarter" idx="24"/>
          </p:nvPr>
        </p:nvSpPr>
        <p:spPr>
          <a:xfrm>
            <a:off x="9975273" y="2286000"/>
            <a:ext cx="2216727" cy="2286000"/>
          </a:xfrm>
          <a:prstGeom prst="rect">
            <a:avLst/>
          </a:prstGeom>
          <a:solidFill>
            <a:schemeClr val="tx2">
              <a:lumMod val="90000"/>
              <a:lumOff val="10000"/>
            </a:schemeClr>
          </a:solidFill>
        </p:spPr>
      </p:sp>
      <p:sp>
        <p:nvSpPr>
          <p:cNvPr id="15" name="Picture Placeholder 30"/>
          <p:cNvSpPr>
            <a:spLocks noGrp="1"/>
          </p:cNvSpPr>
          <p:nvPr>
            <p:ph type="pic" sz="quarter" idx="25"/>
          </p:nvPr>
        </p:nvSpPr>
        <p:spPr>
          <a:xfrm>
            <a:off x="7758546" y="2286000"/>
            <a:ext cx="2216727" cy="2286000"/>
          </a:xfrm>
          <a:prstGeom prst="rect">
            <a:avLst/>
          </a:prstGeom>
          <a:solidFill>
            <a:schemeClr val="tx2">
              <a:lumMod val="90000"/>
              <a:lumOff val="10000"/>
            </a:schemeClr>
          </a:solidFill>
        </p:spPr>
      </p:sp>
    </p:spTree>
    <p:extLst>
      <p:ext uri="{BB962C8B-B14F-4D97-AF65-F5344CB8AC3E}">
        <p14:creationId xmlns:p14="http://schemas.microsoft.com/office/powerpoint/2010/main" val="114207976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Image Place Holder #12">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www.websitename.com</a:t>
            </a:r>
          </a:p>
        </p:txBody>
      </p:sp>
      <p:sp>
        <p:nvSpPr>
          <p:cNvPr id="7" name="Slide Number Placeholder 6"/>
          <p:cNvSpPr>
            <a:spLocks noGrp="1"/>
          </p:cNvSpPr>
          <p:nvPr>
            <p:ph type="sldNum" sz="quarter" idx="12"/>
          </p:nvPr>
        </p:nvSpPr>
        <p:spPr/>
        <p:txBody>
          <a:bodyPr/>
          <a:lstStyle/>
          <a:p>
            <a:fld id="{72C24A95-05C1-4CD5-A1C1-BD3EB71AABA9}" type="slidenum">
              <a:rPr lang="en-US" smtClean="0"/>
              <a:t>‹#›</a:t>
            </a:fld>
            <a:endParaRPr lang="en-US"/>
          </a:p>
        </p:txBody>
      </p:sp>
      <p:sp>
        <p:nvSpPr>
          <p:cNvPr id="8" name="Picture Placeholder 16"/>
          <p:cNvSpPr>
            <a:spLocks noGrp="1"/>
          </p:cNvSpPr>
          <p:nvPr>
            <p:ph type="pic" sz="quarter" idx="13"/>
          </p:nvPr>
        </p:nvSpPr>
        <p:spPr>
          <a:xfrm>
            <a:off x="6096000" y="1143000"/>
            <a:ext cx="2466109" cy="3400425"/>
          </a:xfrm>
          <a:prstGeom prst="rect">
            <a:avLst/>
          </a:prstGeom>
          <a:solidFill>
            <a:schemeClr val="tx2">
              <a:lumMod val="90000"/>
              <a:lumOff val="10000"/>
            </a:schemeClr>
          </a:solidFill>
        </p:spPr>
      </p:sp>
      <p:sp>
        <p:nvSpPr>
          <p:cNvPr id="9" name="Picture Placeholder 17"/>
          <p:cNvSpPr>
            <a:spLocks noGrp="1"/>
          </p:cNvSpPr>
          <p:nvPr>
            <p:ph type="pic" sz="quarter" idx="14"/>
          </p:nvPr>
        </p:nvSpPr>
        <p:spPr>
          <a:xfrm>
            <a:off x="8617527" y="2314575"/>
            <a:ext cx="2466109" cy="3400425"/>
          </a:xfrm>
          <a:prstGeom prst="rect">
            <a:avLst/>
          </a:prstGeom>
          <a:solidFill>
            <a:schemeClr val="tx2">
              <a:lumMod val="90000"/>
              <a:lumOff val="10000"/>
            </a:schemeClr>
          </a:solidFill>
        </p:spPr>
      </p:sp>
      <p:sp>
        <p:nvSpPr>
          <p:cNvPr id="10" name="Picture Placeholder 18"/>
          <p:cNvSpPr>
            <a:spLocks noGrp="1"/>
          </p:cNvSpPr>
          <p:nvPr>
            <p:ph type="pic" sz="quarter" idx="15"/>
          </p:nvPr>
        </p:nvSpPr>
        <p:spPr>
          <a:xfrm>
            <a:off x="6095999" y="4594859"/>
            <a:ext cx="2466109" cy="2263141"/>
          </a:xfrm>
          <a:prstGeom prst="rect">
            <a:avLst/>
          </a:prstGeom>
          <a:solidFill>
            <a:schemeClr val="tx2">
              <a:lumMod val="90000"/>
              <a:lumOff val="10000"/>
            </a:schemeClr>
          </a:solidFill>
        </p:spPr>
      </p:sp>
      <p:sp>
        <p:nvSpPr>
          <p:cNvPr id="11" name="Picture Placeholder 23"/>
          <p:cNvSpPr>
            <a:spLocks noGrp="1"/>
          </p:cNvSpPr>
          <p:nvPr>
            <p:ph type="pic" sz="quarter" idx="20"/>
          </p:nvPr>
        </p:nvSpPr>
        <p:spPr>
          <a:xfrm>
            <a:off x="8617527" y="0"/>
            <a:ext cx="2466109" cy="2263138"/>
          </a:xfrm>
          <a:prstGeom prst="rect">
            <a:avLst/>
          </a:prstGeom>
          <a:solidFill>
            <a:schemeClr val="tx2">
              <a:lumMod val="90000"/>
              <a:lumOff val="10000"/>
            </a:schemeClr>
          </a:solidFill>
        </p:spPr>
      </p:sp>
    </p:spTree>
    <p:extLst>
      <p:ext uri="{BB962C8B-B14F-4D97-AF65-F5344CB8AC3E}">
        <p14:creationId xmlns:p14="http://schemas.microsoft.com/office/powerpoint/2010/main" val="726134997"/>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Image Place Holder #13">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www.websitename.com</a:t>
            </a:r>
          </a:p>
        </p:txBody>
      </p:sp>
      <p:sp>
        <p:nvSpPr>
          <p:cNvPr id="4" name="Slide Number Placeholder 3"/>
          <p:cNvSpPr>
            <a:spLocks noGrp="1"/>
          </p:cNvSpPr>
          <p:nvPr>
            <p:ph type="sldNum" sz="quarter" idx="12"/>
          </p:nvPr>
        </p:nvSpPr>
        <p:spPr/>
        <p:txBody>
          <a:bodyPr/>
          <a:lstStyle/>
          <a:p>
            <a:fld id="{72C24A95-05C1-4CD5-A1C1-BD3EB71AABA9}" type="slidenum">
              <a:rPr lang="en-US" smtClean="0"/>
              <a:t>‹#›</a:t>
            </a:fld>
            <a:endParaRPr lang="en-US"/>
          </a:p>
        </p:txBody>
      </p:sp>
      <p:sp>
        <p:nvSpPr>
          <p:cNvPr id="5" name="Picture Placeholder 10"/>
          <p:cNvSpPr>
            <a:spLocks noGrp="1"/>
          </p:cNvSpPr>
          <p:nvPr>
            <p:ph type="pic" sz="quarter" idx="13"/>
          </p:nvPr>
        </p:nvSpPr>
        <p:spPr>
          <a:xfrm>
            <a:off x="-1" y="0"/>
            <a:ext cx="2382982" cy="3429000"/>
          </a:xfrm>
          <a:prstGeom prst="rect">
            <a:avLst/>
          </a:prstGeom>
          <a:solidFill>
            <a:schemeClr val="tx2">
              <a:lumMod val="90000"/>
              <a:lumOff val="10000"/>
            </a:schemeClr>
          </a:solidFill>
        </p:spPr>
      </p:sp>
      <p:sp>
        <p:nvSpPr>
          <p:cNvPr id="6" name="Picture Placeholder 11"/>
          <p:cNvSpPr>
            <a:spLocks noGrp="1"/>
          </p:cNvSpPr>
          <p:nvPr>
            <p:ph type="pic" sz="quarter" idx="14"/>
          </p:nvPr>
        </p:nvSpPr>
        <p:spPr>
          <a:xfrm>
            <a:off x="2452254" y="0"/>
            <a:ext cx="2382982" cy="3429000"/>
          </a:xfrm>
          <a:prstGeom prst="rect">
            <a:avLst/>
          </a:prstGeom>
          <a:solidFill>
            <a:schemeClr val="tx2">
              <a:lumMod val="90000"/>
              <a:lumOff val="10000"/>
            </a:schemeClr>
          </a:solidFill>
        </p:spPr>
      </p:sp>
      <p:sp>
        <p:nvSpPr>
          <p:cNvPr id="7" name="Picture Placeholder 12"/>
          <p:cNvSpPr>
            <a:spLocks noGrp="1"/>
          </p:cNvSpPr>
          <p:nvPr>
            <p:ph type="pic" sz="quarter" idx="15"/>
          </p:nvPr>
        </p:nvSpPr>
        <p:spPr>
          <a:xfrm>
            <a:off x="4904508" y="0"/>
            <a:ext cx="2382982" cy="3429000"/>
          </a:xfrm>
          <a:prstGeom prst="rect">
            <a:avLst/>
          </a:prstGeom>
          <a:solidFill>
            <a:schemeClr val="tx2">
              <a:lumMod val="90000"/>
              <a:lumOff val="10000"/>
            </a:schemeClr>
          </a:solidFill>
        </p:spPr>
      </p:sp>
      <p:sp>
        <p:nvSpPr>
          <p:cNvPr id="8" name="Picture Placeholder 13"/>
          <p:cNvSpPr>
            <a:spLocks noGrp="1"/>
          </p:cNvSpPr>
          <p:nvPr>
            <p:ph type="pic" sz="quarter" idx="16"/>
          </p:nvPr>
        </p:nvSpPr>
        <p:spPr>
          <a:xfrm>
            <a:off x="7356763" y="0"/>
            <a:ext cx="2382982" cy="3429000"/>
          </a:xfrm>
          <a:prstGeom prst="rect">
            <a:avLst/>
          </a:prstGeom>
          <a:solidFill>
            <a:schemeClr val="tx2">
              <a:lumMod val="90000"/>
              <a:lumOff val="10000"/>
            </a:schemeClr>
          </a:solidFill>
        </p:spPr>
      </p:sp>
      <p:sp>
        <p:nvSpPr>
          <p:cNvPr id="9" name="Picture Placeholder 14"/>
          <p:cNvSpPr>
            <a:spLocks noGrp="1"/>
          </p:cNvSpPr>
          <p:nvPr>
            <p:ph type="pic" sz="quarter" idx="17"/>
          </p:nvPr>
        </p:nvSpPr>
        <p:spPr>
          <a:xfrm>
            <a:off x="9809017" y="0"/>
            <a:ext cx="2382982" cy="3429000"/>
          </a:xfrm>
          <a:prstGeom prst="rect">
            <a:avLst/>
          </a:prstGeom>
          <a:solidFill>
            <a:schemeClr val="tx2">
              <a:lumMod val="90000"/>
              <a:lumOff val="10000"/>
            </a:schemeClr>
          </a:solidFill>
        </p:spPr>
      </p:sp>
    </p:spTree>
    <p:extLst>
      <p:ext uri="{BB962C8B-B14F-4D97-AF65-F5344CB8AC3E}">
        <p14:creationId xmlns:p14="http://schemas.microsoft.com/office/powerpoint/2010/main" val="206369025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Image Place Holder #14">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p>
            <a:r>
              <a:rPr lang="en-US"/>
              <a:t>www.websitename.com</a:t>
            </a:r>
          </a:p>
        </p:txBody>
      </p:sp>
      <p:sp>
        <p:nvSpPr>
          <p:cNvPr id="9" name="Slide Number Placeholder 8"/>
          <p:cNvSpPr>
            <a:spLocks noGrp="1"/>
          </p:cNvSpPr>
          <p:nvPr>
            <p:ph type="sldNum" sz="quarter" idx="12"/>
          </p:nvPr>
        </p:nvSpPr>
        <p:spPr/>
        <p:txBody>
          <a:bodyPr/>
          <a:lstStyle/>
          <a:p>
            <a:fld id="{72C24A95-05C1-4CD5-A1C1-BD3EB71AABA9}" type="slidenum">
              <a:rPr lang="en-US" smtClean="0"/>
              <a:t>‹#›</a:t>
            </a:fld>
            <a:endParaRPr lang="en-US"/>
          </a:p>
        </p:txBody>
      </p:sp>
      <p:sp>
        <p:nvSpPr>
          <p:cNvPr id="5" name="Picture Placeholder 13"/>
          <p:cNvSpPr>
            <a:spLocks noGrp="1"/>
          </p:cNvSpPr>
          <p:nvPr>
            <p:ph type="pic" sz="quarter" idx="13"/>
          </p:nvPr>
        </p:nvSpPr>
        <p:spPr>
          <a:xfrm>
            <a:off x="1108363" y="1142999"/>
            <a:ext cx="2759825" cy="4572000"/>
          </a:xfrm>
          <a:prstGeom prst="rect">
            <a:avLst/>
          </a:prstGeom>
          <a:solidFill>
            <a:schemeClr val="tx2">
              <a:lumMod val="90000"/>
              <a:lumOff val="10000"/>
            </a:schemeClr>
          </a:solidFill>
        </p:spPr>
      </p:sp>
      <p:sp>
        <p:nvSpPr>
          <p:cNvPr id="6" name="Picture Placeholder 14"/>
          <p:cNvSpPr>
            <a:spLocks noGrp="1"/>
          </p:cNvSpPr>
          <p:nvPr>
            <p:ph type="pic" sz="quarter" idx="14"/>
          </p:nvPr>
        </p:nvSpPr>
        <p:spPr>
          <a:xfrm>
            <a:off x="3899426" y="1143000"/>
            <a:ext cx="2759825" cy="2274570"/>
          </a:xfrm>
          <a:prstGeom prst="rect">
            <a:avLst/>
          </a:prstGeom>
          <a:solidFill>
            <a:schemeClr val="tx2">
              <a:lumMod val="90000"/>
              <a:lumOff val="10000"/>
            </a:schemeClr>
          </a:solidFill>
        </p:spPr>
      </p:sp>
      <p:sp>
        <p:nvSpPr>
          <p:cNvPr id="10" name="Picture Placeholder 15"/>
          <p:cNvSpPr>
            <a:spLocks noGrp="1"/>
          </p:cNvSpPr>
          <p:nvPr>
            <p:ph type="pic" sz="quarter" idx="15"/>
          </p:nvPr>
        </p:nvSpPr>
        <p:spPr>
          <a:xfrm>
            <a:off x="3899426" y="3440430"/>
            <a:ext cx="2759825" cy="2274570"/>
          </a:xfrm>
          <a:prstGeom prst="rect">
            <a:avLst/>
          </a:prstGeom>
          <a:solidFill>
            <a:schemeClr val="tx2">
              <a:lumMod val="90000"/>
              <a:lumOff val="10000"/>
            </a:schemeClr>
          </a:solidFill>
        </p:spPr>
      </p:sp>
    </p:spTree>
    <p:extLst>
      <p:ext uri="{BB962C8B-B14F-4D97-AF65-F5344CB8AC3E}">
        <p14:creationId xmlns:p14="http://schemas.microsoft.com/office/powerpoint/2010/main" val="322022612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Image Place Holder #15">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p>
            <a:r>
              <a:rPr lang="en-US"/>
              <a:t>www.websitename.com</a:t>
            </a:r>
          </a:p>
        </p:txBody>
      </p:sp>
      <p:sp>
        <p:nvSpPr>
          <p:cNvPr id="9" name="Slide Number Placeholder 8"/>
          <p:cNvSpPr>
            <a:spLocks noGrp="1"/>
          </p:cNvSpPr>
          <p:nvPr>
            <p:ph type="sldNum" sz="quarter" idx="12"/>
          </p:nvPr>
        </p:nvSpPr>
        <p:spPr/>
        <p:txBody>
          <a:bodyPr/>
          <a:lstStyle/>
          <a:p>
            <a:fld id="{72C24A95-05C1-4CD5-A1C1-BD3EB71AABA9}" type="slidenum">
              <a:rPr lang="en-US" smtClean="0"/>
              <a:t>‹#›</a:t>
            </a:fld>
            <a:endParaRPr lang="en-US"/>
          </a:p>
        </p:txBody>
      </p:sp>
      <p:sp>
        <p:nvSpPr>
          <p:cNvPr id="5" name="Picture Placeholder 17"/>
          <p:cNvSpPr>
            <a:spLocks noGrp="1"/>
          </p:cNvSpPr>
          <p:nvPr>
            <p:ph type="pic" sz="quarter" idx="13"/>
          </p:nvPr>
        </p:nvSpPr>
        <p:spPr>
          <a:xfrm>
            <a:off x="1108364" y="1143000"/>
            <a:ext cx="1634836" cy="2286000"/>
          </a:xfrm>
          <a:prstGeom prst="rect">
            <a:avLst/>
          </a:prstGeom>
          <a:solidFill>
            <a:schemeClr val="tx2">
              <a:lumMod val="90000"/>
              <a:lumOff val="10000"/>
            </a:schemeClr>
          </a:solidFill>
        </p:spPr>
      </p:sp>
      <p:sp>
        <p:nvSpPr>
          <p:cNvPr id="6" name="Picture Placeholder 18"/>
          <p:cNvSpPr>
            <a:spLocks noGrp="1"/>
          </p:cNvSpPr>
          <p:nvPr>
            <p:ph type="pic" sz="quarter" idx="14"/>
          </p:nvPr>
        </p:nvSpPr>
        <p:spPr>
          <a:xfrm>
            <a:off x="4444538" y="1143000"/>
            <a:ext cx="1634836" cy="2286000"/>
          </a:xfrm>
          <a:prstGeom prst="rect">
            <a:avLst/>
          </a:prstGeom>
          <a:solidFill>
            <a:schemeClr val="tx2">
              <a:lumMod val="90000"/>
              <a:lumOff val="10000"/>
            </a:schemeClr>
          </a:solidFill>
        </p:spPr>
      </p:sp>
      <p:sp>
        <p:nvSpPr>
          <p:cNvPr id="10" name="Picture Placeholder 19"/>
          <p:cNvSpPr>
            <a:spLocks noGrp="1"/>
          </p:cNvSpPr>
          <p:nvPr>
            <p:ph type="pic" sz="quarter" idx="15"/>
          </p:nvPr>
        </p:nvSpPr>
        <p:spPr>
          <a:xfrm>
            <a:off x="6112626" y="1143000"/>
            <a:ext cx="1634836" cy="2286000"/>
          </a:xfrm>
          <a:prstGeom prst="rect">
            <a:avLst/>
          </a:prstGeom>
          <a:solidFill>
            <a:schemeClr val="tx2">
              <a:lumMod val="90000"/>
              <a:lumOff val="10000"/>
            </a:schemeClr>
          </a:solidFill>
        </p:spPr>
      </p:sp>
      <p:sp>
        <p:nvSpPr>
          <p:cNvPr id="11" name="Picture Placeholder 20"/>
          <p:cNvSpPr>
            <a:spLocks noGrp="1"/>
          </p:cNvSpPr>
          <p:nvPr>
            <p:ph type="pic" sz="quarter" idx="16"/>
          </p:nvPr>
        </p:nvSpPr>
        <p:spPr>
          <a:xfrm>
            <a:off x="2776451" y="1143000"/>
            <a:ext cx="1634836" cy="2286000"/>
          </a:xfrm>
          <a:prstGeom prst="rect">
            <a:avLst/>
          </a:prstGeom>
          <a:solidFill>
            <a:schemeClr val="tx2">
              <a:lumMod val="90000"/>
              <a:lumOff val="10000"/>
            </a:schemeClr>
          </a:solidFill>
        </p:spPr>
      </p:sp>
      <p:sp>
        <p:nvSpPr>
          <p:cNvPr id="12" name="Picture Placeholder 21"/>
          <p:cNvSpPr>
            <a:spLocks noGrp="1"/>
          </p:cNvSpPr>
          <p:nvPr>
            <p:ph type="pic" sz="quarter" idx="17"/>
          </p:nvPr>
        </p:nvSpPr>
        <p:spPr>
          <a:xfrm>
            <a:off x="9448800" y="1143000"/>
            <a:ext cx="1634836" cy="2286000"/>
          </a:xfrm>
          <a:prstGeom prst="rect">
            <a:avLst/>
          </a:prstGeom>
          <a:solidFill>
            <a:schemeClr val="tx2">
              <a:lumMod val="90000"/>
              <a:lumOff val="10000"/>
            </a:schemeClr>
          </a:solidFill>
        </p:spPr>
      </p:sp>
      <p:sp>
        <p:nvSpPr>
          <p:cNvPr id="13" name="Picture Placeholder 24"/>
          <p:cNvSpPr>
            <a:spLocks noGrp="1"/>
          </p:cNvSpPr>
          <p:nvPr>
            <p:ph type="pic" sz="quarter" idx="20"/>
          </p:nvPr>
        </p:nvSpPr>
        <p:spPr>
          <a:xfrm>
            <a:off x="7780713" y="1143000"/>
            <a:ext cx="1634836" cy="2286000"/>
          </a:xfrm>
          <a:prstGeom prst="rect">
            <a:avLst/>
          </a:prstGeom>
          <a:solidFill>
            <a:schemeClr val="tx2">
              <a:lumMod val="90000"/>
              <a:lumOff val="10000"/>
            </a:schemeClr>
          </a:solidFill>
        </p:spPr>
      </p:sp>
    </p:spTree>
    <p:extLst>
      <p:ext uri="{BB962C8B-B14F-4D97-AF65-F5344CB8AC3E}">
        <p14:creationId xmlns:p14="http://schemas.microsoft.com/office/powerpoint/2010/main" val="383704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smtClean="0"/>
              <a:pPr/>
              <a:t>5/20/2018</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840450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Image Place Holder #16">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p>
            <a:r>
              <a:rPr lang="en-US"/>
              <a:t>www.websitename.com</a:t>
            </a:r>
          </a:p>
        </p:txBody>
      </p:sp>
      <p:sp>
        <p:nvSpPr>
          <p:cNvPr id="9" name="Slide Number Placeholder 8"/>
          <p:cNvSpPr>
            <a:spLocks noGrp="1"/>
          </p:cNvSpPr>
          <p:nvPr>
            <p:ph type="sldNum" sz="quarter" idx="12"/>
          </p:nvPr>
        </p:nvSpPr>
        <p:spPr/>
        <p:txBody>
          <a:bodyPr/>
          <a:lstStyle/>
          <a:p>
            <a:fld id="{72C24A95-05C1-4CD5-A1C1-BD3EB71AABA9}" type="slidenum">
              <a:rPr lang="en-US" smtClean="0"/>
              <a:t>‹#›</a:t>
            </a:fld>
            <a:endParaRPr lang="en-US"/>
          </a:p>
        </p:txBody>
      </p:sp>
      <p:sp>
        <p:nvSpPr>
          <p:cNvPr id="5" name="Picture Placeholder 5"/>
          <p:cNvSpPr>
            <a:spLocks noGrp="1"/>
          </p:cNvSpPr>
          <p:nvPr>
            <p:ph type="pic" sz="quarter" idx="13"/>
          </p:nvPr>
        </p:nvSpPr>
        <p:spPr>
          <a:xfrm>
            <a:off x="1108364" y="1143001"/>
            <a:ext cx="2438400" cy="3397824"/>
          </a:xfrm>
          <a:prstGeom prst="rect">
            <a:avLst/>
          </a:prstGeom>
          <a:solidFill>
            <a:schemeClr val="tx2">
              <a:lumMod val="90000"/>
              <a:lumOff val="10000"/>
            </a:schemeClr>
          </a:solidFill>
        </p:spPr>
      </p:sp>
      <p:sp>
        <p:nvSpPr>
          <p:cNvPr id="6" name="Picture Placeholder 6"/>
          <p:cNvSpPr>
            <a:spLocks noGrp="1"/>
          </p:cNvSpPr>
          <p:nvPr>
            <p:ph type="pic" sz="quarter" idx="14"/>
          </p:nvPr>
        </p:nvSpPr>
        <p:spPr>
          <a:xfrm>
            <a:off x="3620655" y="1143001"/>
            <a:ext cx="2438400" cy="3397824"/>
          </a:xfrm>
          <a:prstGeom prst="rect">
            <a:avLst/>
          </a:prstGeom>
          <a:solidFill>
            <a:schemeClr val="tx2">
              <a:lumMod val="90000"/>
              <a:lumOff val="10000"/>
            </a:schemeClr>
          </a:solidFill>
        </p:spPr>
      </p:sp>
      <p:sp>
        <p:nvSpPr>
          <p:cNvPr id="10" name="Picture Placeholder 7"/>
          <p:cNvSpPr>
            <a:spLocks noGrp="1"/>
          </p:cNvSpPr>
          <p:nvPr>
            <p:ph type="pic" sz="quarter" idx="15"/>
          </p:nvPr>
        </p:nvSpPr>
        <p:spPr>
          <a:xfrm>
            <a:off x="6132945" y="1143001"/>
            <a:ext cx="2438400" cy="3397824"/>
          </a:xfrm>
          <a:prstGeom prst="rect">
            <a:avLst/>
          </a:prstGeom>
          <a:solidFill>
            <a:schemeClr val="tx2">
              <a:lumMod val="90000"/>
              <a:lumOff val="10000"/>
            </a:schemeClr>
          </a:solidFill>
        </p:spPr>
      </p:sp>
      <p:sp>
        <p:nvSpPr>
          <p:cNvPr id="11" name="Picture Placeholder 12"/>
          <p:cNvSpPr>
            <a:spLocks noGrp="1"/>
          </p:cNvSpPr>
          <p:nvPr>
            <p:ph type="pic" sz="quarter" idx="20"/>
          </p:nvPr>
        </p:nvSpPr>
        <p:spPr>
          <a:xfrm>
            <a:off x="8645236" y="1143001"/>
            <a:ext cx="2438400" cy="3397824"/>
          </a:xfrm>
          <a:prstGeom prst="rect">
            <a:avLst/>
          </a:prstGeom>
          <a:solidFill>
            <a:schemeClr val="tx2">
              <a:lumMod val="90000"/>
              <a:lumOff val="10000"/>
            </a:schemeClr>
          </a:solidFill>
        </p:spPr>
      </p:sp>
    </p:spTree>
    <p:extLst>
      <p:ext uri="{BB962C8B-B14F-4D97-AF65-F5344CB8AC3E}">
        <p14:creationId xmlns:p14="http://schemas.microsoft.com/office/powerpoint/2010/main" val="240724684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Image Place Holder #17">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p>
            <a:r>
              <a:rPr lang="en-US"/>
              <a:t>www.websitename.com</a:t>
            </a:r>
          </a:p>
        </p:txBody>
      </p:sp>
      <p:sp>
        <p:nvSpPr>
          <p:cNvPr id="9" name="Slide Number Placeholder 8"/>
          <p:cNvSpPr>
            <a:spLocks noGrp="1"/>
          </p:cNvSpPr>
          <p:nvPr>
            <p:ph type="sldNum" sz="quarter" idx="12"/>
          </p:nvPr>
        </p:nvSpPr>
        <p:spPr/>
        <p:txBody>
          <a:bodyPr/>
          <a:lstStyle/>
          <a:p>
            <a:fld id="{72C24A95-05C1-4CD5-A1C1-BD3EB71AABA9}" type="slidenum">
              <a:rPr lang="en-US" smtClean="0"/>
              <a:t>‹#›</a:t>
            </a:fld>
            <a:endParaRPr lang="en-US"/>
          </a:p>
        </p:txBody>
      </p:sp>
      <p:sp>
        <p:nvSpPr>
          <p:cNvPr id="5" name="Picture Placeholder 5"/>
          <p:cNvSpPr>
            <a:spLocks noGrp="1"/>
          </p:cNvSpPr>
          <p:nvPr>
            <p:ph type="pic" sz="quarter" idx="13"/>
          </p:nvPr>
        </p:nvSpPr>
        <p:spPr>
          <a:xfrm>
            <a:off x="1108364" y="1143000"/>
            <a:ext cx="2438400" cy="2286000"/>
          </a:xfrm>
          <a:prstGeom prst="rect">
            <a:avLst/>
          </a:prstGeom>
          <a:solidFill>
            <a:schemeClr val="tx2">
              <a:lumMod val="90000"/>
              <a:lumOff val="10000"/>
            </a:schemeClr>
          </a:solidFill>
        </p:spPr>
      </p:sp>
      <p:sp>
        <p:nvSpPr>
          <p:cNvPr id="6" name="Picture Placeholder 6"/>
          <p:cNvSpPr>
            <a:spLocks noGrp="1"/>
          </p:cNvSpPr>
          <p:nvPr>
            <p:ph type="pic" sz="quarter" idx="14"/>
          </p:nvPr>
        </p:nvSpPr>
        <p:spPr>
          <a:xfrm>
            <a:off x="3620655" y="1143000"/>
            <a:ext cx="2438400" cy="2286000"/>
          </a:xfrm>
          <a:prstGeom prst="rect">
            <a:avLst/>
          </a:prstGeom>
          <a:solidFill>
            <a:schemeClr val="tx2">
              <a:lumMod val="90000"/>
              <a:lumOff val="10000"/>
            </a:schemeClr>
          </a:solidFill>
        </p:spPr>
      </p:sp>
      <p:sp>
        <p:nvSpPr>
          <p:cNvPr id="10" name="Picture Placeholder 7"/>
          <p:cNvSpPr>
            <a:spLocks noGrp="1"/>
          </p:cNvSpPr>
          <p:nvPr>
            <p:ph type="pic" sz="quarter" idx="15"/>
          </p:nvPr>
        </p:nvSpPr>
        <p:spPr>
          <a:xfrm>
            <a:off x="6132945" y="1143000"/>
            <a:ext cx="2438400" cy="2286000"/>
          </a:xfrm>
          <a:prstGeom prst="rect">
            <a:avLst/>
          </a:prstGeom>
          <a:solidFill>
            <a:schemeClr val="tx2">
              <a:lumMod val="90000"/>
              <a:lumOff val="10000"/>
            </a:schemeClr>
          </a:solidFill>
        </p:spPr>
      </p:sp>
      <p:sp>
        <p:nvSpPr>
          <p:cNvPr id="11" name="Picture Placeholder 12"/>
          <p:cNvSpPr>
            <a:spLocks noGrp="1"/>
          </p:cNvSpPr>
          <p:nvPr>
            <p:ph type="pic" sz="quarter" idx="20"/>
          </p:nvPr>
        </p:nvSpPr>
        <p:spPr>
          <a:xfrm>
            <a:off x="8645236" y="1143000"/>
            <a:ext cx="2438400" cy="2286000"/>
          </a:xfrm>
          <a:prstGeom prst="rect">
            <a:avLst/>
          </a:prstGeom>
          <a:solidFill>
            <a:schemeClr val="tx2">
              <a:lumMod val="90000"/>
              <a:lumOff val="10000"/>
            </a:schemeClr>
          </a:solidFill>
        </p:spPr>
      </p:sp>
    </p:spTree>
    <p:extLst>
      <p:ext uri="{BB962C8B-B14F-4D97-AF65-F5344CB8AC3E}">
        <p14:creationId xmlns:p14="http://schemas.microsoft.com/office/powerpoint/2010/main" val="384000846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Image Place Holder #18">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p>
            <a:r>
              <a:rPr lang="en-US"/>
              <a:t>www.websitename.com</a:t>
            </a:r>
          </a:p>
        </p:txBody>
      </p:sp>
      <p:sp>
        <p:nvSpPr>
          <p:cNvPr id="9" name="Slide Number Placeholder 8"/>
          <p:cNvSpPr>
            <a:spLocks noGrp="1"/>
          </p:cNvSpPr>
          <p:nvPr>
            <p:ph type="sldNum" sz="quarter" idx="12"/>
          </p:nvPr>
        </p:nvSpPr>
        <p:spPr/>
        <p:txBody>
          <a:bodyPr/>
          <a:lstStyle/>
          <a:p>
            <a:fld id="{72C24A95-05C1-4CD5-A1C1-BD3EB71AABA9}" type="slidenum">
              <a:rPr lang="en-US" smtClean="0"/>
              <a:t>‹#›</a:t>
            </a:fld>
            <a:endParaRPr lang="en-US"/>
          </a:p>
        </p:txBody>
      </p:sp>
      <p:sp>
        <p:nvSpPr>
          <p:cNvPr id="5" name="Picture Placeholder 10"/>
          <p:cNvSpPr>
            <a:spLocks noGrp="1"/>
          </p:cNvSpPr>
          <p:nvPr>
            <p:ph type="pic" sz="quarter" idx="13"/>
          </p:nvPr>
        </p:nvSpPr>
        <p:spPr>
          <a:xfrm>
            <a:off x="2445327" y="1143000"/>
            <a:ext cx="2410691" cy="2286000"/>
          </a:xfrm>
          <a:prstGeom prst="rect">
            <a:avLst/>
          </a:prstGeom>
          <a:solidFill>
            <a:schemeClr val="tx2">
              <a:lumMod val="90000"/>
              <a:lumOff val="10000"/>
            </a:schemeClr>
          </a:solidFill>
        </p:spPr>
      </p:sp>
      <p:sp>
        <p:nvSpPr>
          <p:cNvPr id="6" name="Picture Placeholder 11"/>
          <p:cNvSpPr>
            <a:spLocks noGrp="1"/>
          </p:cNvSpPr>
          <p:nvPr>
            <p:ph type="pic" sz="quarter" idx="14"/>
          </p:nvPr>
        </p:nvSpPr>
        <p:spPr>
          <a:xfrm>
            <a:off x="4890655" y="1143000"/>
            <a:ext cx="2410691" cy="2286000"/>
          </a:xfrm>
          <a:prstGeom prst="rect">
            <a:avLst/>
          </a:prstGeom>
          <a:solidFill>
            <a:schemeClr val="tx2">
              <a:lumMod val="90000"/>
              <a:lumOff val="10000"/>
            </a:schemeClr>
          </a:solidFill>
        </p:spPr>
      </p:sp>
      <p:sp>
        <p:nvSpPr>
          <p:cNvPr id="10" name="Picture Placeholder 12"/>
          <p:cNvSpPr>
            <a:spLocks noGrp="1"/>
          </p:cNvSpPr>
          <p:nvPr>
            <p:ph type="pic" sz="quarter" idx="15"/>
          </p:nvPr>
        </p:nvSpPr>
        <p:spPr>
          <a:xfrm>
            <a:off x="7335982" y="1143000"/>
            <a:ext cx="2410691" cy="2286000"/>
          </a:xfrm>
          <a:prstGeom prst="rect">
            <a:avLst/>
          </a:prstGeom>
          <a:solidFill>
            <a:schemeClr val="tx2">
              <a:lumMod val="90000"/>
              <a:lumOff val="10000"/>
            </a:schemeClr>
          </a:solidFill>
        </p:spPr>
      </p:sp>
      <p:sp>
        <p:nvSpPr>
          <p:cNvPr id="11" name="Picture Placeholder 13"/>
          <p:cNvSpPr>
            <a:spLocks noGrp="1"/>
          </p:cNvSpPr>
          <p:nvPr>
            <p:ph type="pic" sz="quarter" idx="16"/>
          </p:nvPr>
        </p:nvSpPr>
        <p:spPr>
          <a:xfrm>
            <a:off x="0" y="1143000"/>
            <a:ext cx="2410691" cy="2286000"/>
          </a:xfrm>
          <a:prstGeom prst="rect">
            <a:avLst/>
          </a:prstGeom>
          <a:solidFill>
            <a:schemeClr val="tx2">
              <a:lumMod val="90000"/>
              <a:lumOff val="10000"/>
            </a:schemeClr>
          </a:solidFill>
        </p:spPr>
      </p:sp>
      <p:sp>
        <p:nvSpPr>
          <p:cNvPr id="12" name="Picture Placeholder 17"/>
          <p:cNvSpPr>
            <a:spLocks noGrp="1"/>
          </p:cNvSpPr>
          <p:nvPr>
            <p:ph type="pic" sz="quarter" idx="20"/>
          </p:nvPr>
        </p:nvSpPr>
        <p:spPr>
          <a:xfrm>
            <a:off x="9781309" y="1143000"/>
            <a:ext cx="2410691" cy="2286000"/>
          </a:xfrm>
          <a:prstGeom prst="rect">
            <a:avLst/>
          </a:prstGeom>
          <a:solidFill>
            <a:schemeClr val="tx2">
              <a:lumMod val="90000"/>
              <a:lumOff val="10000"/>
            </a:schemeClr>
          </a:solidFill>
        </p:spPr>
      </p:sp>
    </p:spTree>
    <p:extLst>
      <p:ext uri="{BB962C8B-B14F-4D97-AF65-F5344CB8AC3E}">
        <p14:creationId xmlns:p14="http://schemas.microsoft.com/office/powerpoint/2010/main" val="334973613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Image Place Holder #19">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www.websitename.com</a:t>
            </a:r>
          </a:p>
        </p:txBody>
      </p:sp>
      <p:sp>
        <p:nvSpPr>
          <p:cNvPr id="4" name="Slide Number Placeholder 3"/>
          <p:cNvSpPr>
            <a:spLocks noGrp="1"/>
          </p:cNvSpPr>
          <p:nvPr>
            <p:ph type="sldNum" sz="quarter" idx="12"/>
          </p:nvPr>
        </p:nvSpPr>
        <p:spPr/>
        <p:txBody>
          <a:bodyPr/>
          <a:lstStyle/>
          <a:p>
            <a:fld id="{72C24A95-05C1-4CD5-A1C1-BD3EB71AABA9}" type="slidenum">
              <a:rPr lang="en-US" smtClean="0"/>
              <a:t>‹#›</a:t>
            </a:fld>
            <a:endParaRPr lang="en-US"/>
          </a:p>
        </p:txBody>
      </p:sp>
      <p:sp>
        <p:nvSpPr>
          <p:cNvPr id="5" name="Picture Placeholder 17"/>
          <p:cNvSpPr>
            <a:spLocks noGrp="1"/>
          </p:cNvSpPr>
          <p:nvPr>
            <p:ph type="pic" sz="quarter" idx="13"/>
          </p:nvPr>
        </p:nvSpPr>
        <p:spPr>
          <a:xfrm>
            <a:off x="1108364" y="3429000"/>
            <a:ext cx="1662545" cy="1714500"/>
          </a:xfrm>
          <a:prstGeom prst="rect">
            <a:avLst/>
          </a:prstGeom>
          <a:solidFill>
            <a:schemeClr val="tx2">
              <a:lumMod val="90000"/>
              <a:lumOff val="10000"/>
            </a:schemeClr>
          </a:solidFill>
        </p:spPr>
      </p:sp>
      <p:sp>
        <p:nvSpPr>
          <p:cNvPr id="6" name="Picture Placeholder 18"/>
          <p:cNvSpPr>
            <a:spLocks noGrp="1"/>
          </p:cNvSpPr>
          <p:nvPr>
            <p:ph type="pic" sz="quarter" idx="14"/>
          </p:nvPr>
        </p:nvSpPr>
        <p:spPr>
          <a:xfrm>
            <a:off x="2770909" y="3429000"/>
            <a:ext cx="1662545" cy="1714500"/>
          </a:xfrm>
          <a:prstGeom prst="rect">
            <a:avLst/>
          </a:prstGeom>
          <a:solidFill>
            <a:schemeClr val="tx2">
              <a:lumMod val="90000"/>
              <a:lumOff val="10000"/>
            </a:schemeClr>
          </a:solidFill>
        </p:spPr>
      </p:sp>
      <p:sp>
        <p:nvSpPr>
          <p:cNvPr id="7" name="Picture Placeholder 19"/>
          <p:cNvSpPr>
            <a:spLocks noGrp="1"/>
          </p:cNvSpPr>
          <p:nvPr>
            <p:ph type="pic" sz="quarter" idx="15"/>
          </p:nvPr>
        </p:nvSpPr>
        <p:spPr>
          <a:xfrm>
            <a:off x="4433455" y="3429000"/>
            <a:ext cx="1662545" cy="1714500"/>
          </a:xfrm>
          <a:prstGeom prst="rect">
            <a:avLst/>
          </a:prstGeom>
          <a:solidFill>
            <a:schemeClr val="tx2">
              <a:lumMod val="90000"/>
              <a:lumOff val="10000"/>
            </a:schemeClr>
          </a:solidFill>
        </p:spPr>
      </p:sp>
      <p:sp>
        <p:nvSpPr>
          <p:cNvPr id="8" name="Picture Placeholder 20"/>
          <p:cNvSpPr>
            <a:spLocks noGrp="1"/>
          </p:cNvSpPr>
          <p:nvPr>
            <p:ph type="pic" sz="quarter" idx="16"/>
          </p:nvPr>
        </p:nvSpPr>
        <p:spPr>
          <a:xfrm>
            <a:off x="6096000" y="3429000"/>
            <a:ext cx="1662545" cy="1714500"/>
          </a:xfrm>
          <a:prstGeom prst="rect">
            <a:avLst/>
          </a:prstGeom>
          <a:solidFill>
            <a:schemeClr val="tx2">
              <a:lumMod val="90000"/>
              <a:lumOff val="10000"/>
            </a:schemeClr>
          </a:solidFill>
        </p:spPr>
      </p:sp>
      <p:sp>
        <p:nvSpPr>
          <p:cNvPr id="9" name="Picture Placeholder 21"/>
          <p:cNvSpPr>
            <a:spLocks noGrp="1"/>
          </p:cNvSpPr>
          <p:nvPr>
            <p:ph type="pic" sz="quarter" idx="17"/>
          </p:nvPr>
        </p:nvSpPr>
        <p:spPr>
          <a:xfrm>
            <a:off x="7758546" y="3429000"/>
            <a:ext cx="1662545" cy="1714500"/>
          </a:xfrm>
          <a:prstGeom prst="rect">
            <a:avLst/>
          </a:prstGeom>
          <a:solidFill>
            <a:schemeClr val="tx2">
              <a:lumMod val="90000"/>
              <a:lumOff val="10000"/>
            </a:schemeClr>
          </a:solidFill>
        </p:spPr>
      </p:sp>
      <p:sp>
        <p:nvSpPr>
          <p:cNvPr id="10" name="Picture Placeholder 22"/>
          <p:cNvSpPr>
            <a:spLocks noGrp="1"/>
          </p:cNvSpPr>
          <p:nvPr>
            <p:ph type="pic" sz="quarter" idx="18"/>
          </p:nvPr>
        </p:nvSpPr>
        <p:spPr>
          <a:xfrm>
            <a:off x="1108364" y="5143500"/>
            <a:ext cx="1662545" cy="1714500"/>
          </a:xfrm>
          <a:prstGeom prst="rect">
            <a:avLst/>
          </a:prstGeom>
          <a:solidFill>
            <a:schemeClr val="tx2">
              <a:lumMod val="90000"/>
              <a:lumOff val="10000"/>
            </a:schemeClr>
          </a:solidFill>
        </p:spPr>
      </p:sp>
      <p:sp>
        <p:nvSpPr>
          <p:cNvPr id="11" name="Picture Placeholder 23"/>
          <p:cNvSpPr>
            <a:spLocks noGrp="1"/>
          </p:cNvSpPr>
          <p:nvPr>
            <p:ph type="pic" sz="quarter" idx="19"/>
          </p:nvPr>
        </p:nvSpPr>
        <p:spPr>
          <a:xfrm>
            <a:off x="2770909" y="5143500"/>
            <a:ext cx="1662545" cy="1714500"/>
          </a:xfrm>
          <a:prstGeom prst="rect">
            <a:avLst/>
          </a:prstGeom>
          <a:solidFill>
            <a:schemeClr val="tx2">
              <a:lumMod val="90000"/>
              <a:lumOff val="10000"/>
            </a:schemeClr>
          </a:solidFill>
        </p:spPr>
      </p:sp>
      <p:sp>
        <p:nvSpPr>
          <p:cNvPr id="12" name="Picture Placeholder 24"/>
          <p:cNvSpPr>
            <a:spLocks noGrp="1"/>
          </p:cNvSpPr>
          <p:nvPr>
            <p:ph type="pic" sz="quarter" idx="20"/>
          </p:nvPr>
        </p:nvSpPr>
        <p:spPr>
          <a:xfrm>
            <a:off x="4433455" y="5143500"/>
            <a:ext cx="1662545" cy="1714500"/>
          </a:xfrm>
          <a:prstGeom prst="rect">
            <a:avLst/>
          </a:prstGeom>
          <a:solidFill>
            <a:schemeClr val="tx2">
              <a:lumMod val="90000"/>
              <a:lumOff val="10000"/>
            </a:schemeClr>
          </a:solidFill>
        </p:spPr>
      </p:sp>
      <p:sp>
        <p:nvSpPr>
          <p:cNvPr id="13" name="Picture Placeholder 25"/>
          <p:cNvSpPr>
            <a:spLocks noGrp="1"/>
          </p:cNvSpPr>
          <p:nvPr>
            <p:ph type="pic" sz="quarter" idx="21"/>
          </p:nvPr>
        </p:nvSpPr>
        <p:spPr>
          <a:xfrm>
            <a:off x="6096000" y="5143500"/>
            <a:ext cx="1662545" cy="1714500"/>
          </a:xfrm>
          <a:prstGeom prst="rect">
            <a:avLst/>
          </a:prstGeom>
          <a:solidFill>
            <a:schemeClr val="tx2">
              <a:lumMod val="90000"/>
              <a:lumOff val="10000"/>
            </a:schemeClr>
          </a:solidFill>
        </p:spPr>
      </p:sp>
      <p:sp>
        <p:nvSpPr>
          <p:cNvPr id="14" name="Picture Placeholder 26"/>
          <p:cNvSpPr>
            <a:spLocks noGrp="1"/>
          </p:cNvSpPr>
          <p:nvPr>
            <p:ph type="pic" sz="quarter" idx="22"/>
          </p:nvPr>
        </p:nvSpPr>
        <p:spPr>
          <a:xfrm>
            <a:off x="7758546" y="5143500"/>
            <a:ext cx="1662545" cy="1714500"/>
          </a:xfrm>
          <a:prstGeom prst="rect">
            <a:avLst/>
          </a:prstGeom>
          <a:solidFill>
            <a:schemeClr val="tx2">
              <a:lumMod val="90000"/>
              <a:lumOff val="10000"/>
            </a:schemeClr>
          </a:solidFill>
        </p:spPr>
      </p:sp>
      <p:sp>
        <p:nvSpPr>
          <p:cNvPr id="15" name="Picture Placeholder 27"/>
          <p:cNvSpPr>
            <a:spLocks noGrp="1"/>
          </p:cNvSpPr>
          <p:nvPr>
            <p:ph type="pic" sz="quarter" idx="23"/>
          </p:nvPr>
        </p:nvSpPr>
        <p:spPr>
          <a:xfrm>
            <a:off x="9421091" y="3429000"/>
            <a:ext cx="1662545" cy="1714500"/>
          </a:xfrm>
          <a:prstGeom prst="rect">
            <a:avLst/>
          </a:prstGeom>
          <a:solidFill>
            <a:schemeClr val="tx2">
              <a:lumMod val="90000"/>
              <a:lumOff val="10000"/>
            </a:schemeClr>
          </a:solidFill>
        </p:spPr>
      </p:sp>
      <p:sp>
        <p:nvSpPr>
          <p:cNvPr id="16" name="Picture Placeholder 28"/>
          <p:cNvSpPr>
            <a:spLocks noGrp="1"/>
          </p:cNvSpPr>
          <p:nvPr>
            <p:ph type="pic" sz="quarter" idx="24"/>
          </p:nvPr>
        </p:nvSpPr>
        <p:spPr>
          <a:xfrm>
            <a:off x="9421091" y="5143500"/>
            <a:ext cx="1662545" cy="1714500"/>
          </a:xfrm>
          <a:prstGeom prst="rect">
            <a:avLst/>
          </a:prstGeom>
          <a:solidFill>
            <a:schemeClr val="tx2">
              <a:lumMod val="90000"/>
              <a:lumOff val="10000"/>
            </a:schemeClr>
          </a:solidFill>
        </p:spPr>
      </p:sp>
    </p:spTree>
    <p:extLst>
      <p:ext uri="{BB962C8B-B14F-4D97-AF65-F5344CB8AC3E}">
        <p14:creationId xmlns:p14="http://schemas.microsoft.com/office/powerpoint/2010/main" val="2526972068"/>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Image Place Holder #20">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www.websitename.com</a:t>
            </a:r>
          </a:p>
        </p:txBody>
      </p:sp>
      <p:sp>
        <p:nvSpPr>
          <p:cNvPr id="4" name="Slide Number Placeholder 3"/>
          <p:cNvSpPr>
            <a:spLocks noGrp="1"/>
          </p:cNvSpPr>
          <p:nvPr>
            <p:ph type="sldNum" sz="quarter" idx="12"/>
          </p:nvPr>
        </p:nvSpPr>
        <p:spPr/>
        <p:txBody>
          <a:bodyPr/>
          <a:lstStyle/>
          <a:p>
            <a:fld id="{72C24A95-05C1-4CD5-A1C1-BD3EB71AABA9}" type="slidenum">
              <a:rPr lang="en-US" smtClean="0"/>
              <a:t>‹#›</a:t>
            </a:fld>
            <a:endParaRPr lang="en-US"/>
          </a:p>
        </p:txBody>
      </p:sp>
      <p:sp>
        <p:nvSpPr>
          <p:cNvPr id="15" name="Picture Placeholder 14"/>
          <p:cNvSpPr>
            <a:spLocks noGrp="1"/>
          </p:cNvSpPr>
          <p:nvPr>
            <p:ph type="pic" sz="quarter" idx="13"/>
          </p:nvPr>
        </p:nvSpPr>
        <p:spPr>
          <a:xfrm>
            <a:off x="1116823" y="1503729"/>
            <a:ext cx="6154481" cy="3850544"/>
          </a:xfrm>
          <a:custGeom>
            <a:avLst/>
            <a:gdLst>
              <a:gd name="connsiteX0" fmla="*/ 7231911 w 10154893"/>
              <a:gd name="connsiteY0" fmla="*/ 2458125 h 6160871"/>
              <a:gd name="connsiteX1" fmla="*/ 8175341 w 10154893"/>
              <a:gd name="connsiteY1" fmla="*/ 2838961 h 6160871"/>
              <a:gd name="connsiteX2" fmla="*/ 7032831 w 10154893"/>
              <a:gd name="connsiteY2" fmla="*/ 5669247 h 6160871"/>
              <a:gd name="connsiteX3" fmla="*/ 6089402 w 10154893"/>
              <a:gd name="connsiteY3" fmla="*/ 5288411 h 6160871"/>
              <a:gd name="connsiteX4" fmla="*/ 4796150 w 10154893"/>
              <a:gd name="connsiteY4" fmla="*/ 1474875 h 6160871"/>
              <a:gd name="connsiteX5" fmla="*/ 5739579 w 10154893"/>
              <a:gd name="connsiteY5" fmla="*/ 1855712 h 6160871"/>
              <a:gd name="connsiteX6" fmla="*/ 4977907 w 10154893"/>
              <a:gd name="connsiteY6" fmla="*/ 3742569 h 6160871"/>
              <a:gd name="connsiteX7" fmla="*/ 4034478 w 10154893"/>
              <a:gd name="connsiteY7" fmla="*/ 3361733 h 6160871"/>
              <a:gd name="connsiteX8" fmla="*/ 9211464 w 10154893"/>
              <a:gd name="connsiteY8" fmla="*/ 1062891 h 6160871"/>
              <a:gd name="connsiteX9" fmla="*/ 10154893 w 10154893"/>
              <a:gd name="connsiteY9" fmla="*/ 1443728 h 6160871"/>
              <a:gd name="connsiteX10" fmla="*/ 8250712 w 10154893"/>
              <a:gd name="connsiteY10" fmla="*/ 6160871 h 6160871"/>
              <a:gd name="connsiteX11" fmla="*/ 7307284 w 10154893"/>
              <a:gd name="connsiteY11" fmla="*/ 5780036 h 6160871"/>
              <a:gd name="connsiteX12" fmla="*/ 6401792 w 10154893"/>
              <a:gd name="connsiteY12" fmla="*/ 1005915 h 6160871"/>
              <a:gd name="connsiteX13" fmla="*/ 7345221 w 10154893"/>
              <a:gd name="connsiteY13" fmla="*/ 1386750 h 6160871"/>
              <a:gd name="connsiteX14" fmla="*/ 6202713 w 10154893"/>
              <a:gd name="connsiteY14" fmla="*/ 4217037 h 6160871"/>
              <a:gd name="connsiteX15" fmla="*/ 5259283 w 10154893"/>
              <a:gd name="connsiteY15" fmla="*/ 3836201 h 6160871"/>
              <a:gd name="connsiteX16" fmla="*/ 2360389 w 10154893"/>
              <a:gd name="connsiteY16" fmla="*/ 491626 h 6160871"/>
              <a:gd name="connsiteX17" fmla="*/ 3303818 w 10154893"/>
              <a:gd name="connsiteY17" fmla="*/ 872461 h 6160871"/>
              <a:gd name="connsiteX18" fmla="*/ 1399637 w 10154893"/>
              <a:gd name="connsiteY18" fmla="*/ 5589607 h 6160871"/>
              <a:gd name="connsiteX19" fmla="*/ 456209 w 10154893"/>
              <a:gd name="connsiteY19" fmla="*/ 5208769 h 6160871"/>
              <a:gd name="connsiteX20" fmla="*/ 3966031 w 10154893"/>
              <a:gd name="connsiteY20" fmla="*/ 22666 h 6160871"/>
              <a:gd name="connsiteX21" fmla="*/ 4909460 w 10154893"/>
              <a:gd name="connsiteY21" fmla="*/ 403502 h 6160871"/>
              <a:gd name="connsiteX22" fmla="*/ 3766952 w 10154893"/>
              <a:gd name="connsiteY22" fmla="*/ 3233788 h 6160871"/>
              <a:gd name="connsiteX23" fmla="*/ 2823523 w 10154893"/>
              <a:gd name="connsiteY23" fmla="*/ 2852952 h 6160871"/>
              <a:gd name="connsiteX24" fmla="*/ 1142509 w 10154893"/>
              <a:gd name="connsiteY24" fmla="*/ 0 h 6160871"/>
              <a:gd name="connsiteX25" fmla="*/ 2085939 w 10154893"/>
              <a:gd name="connsiteY25" fmla="*/ 380837 h 6160871"/>
              <a:gd name="connsiteX26" fmla="*/ 943430 w 10154893"/>
              <a:gd name="connsiteY26" fmla="*/ 3211123 h 6160871"/>
              <a:gd name="connsiteX27" fmla="*/ 0 w 10154893"/>
              <a:gd name="connsiteY27" fmla="*/ 2830287 h 6160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154893" h="6160871">
                <a:moveTo>
                  <a:pt x="7231911" y="2458125"/>
                </a:moveTo>
                <a:lnTo>
                  <a:pt x="8175341" y="2838961"/>
                </a:lnTo>
                <a:lnTo>
                  <a:pt x="7032831" y="5669247"/>
                </a:lnTo>
                <a:lnTo>
                  <a:pt x="6089402" y="5288411"/>
                </a:lnTo>
                <a:close/>
                <a:moveTo>
                  <a:pt x="4796150" y="1474875"/>
                </a:moveTo>
                <a:lnTo>
                  <a:pt x="5739579" y="1855712"/>
                </a:lnTo>
                <a:lnTo>
                  <a:pt x="4977907" y="3742569"/>
                </a:lnTo>
                <a:lnTo>
                  <a:pt x="4034478" y="3361733"/>
                </a:lnTo>
                <a:close/>
                <a:moveTo>
                  <a:pt x="9211464" y="1062891"/>
                </a:moveTo>
                <a:lnTo>
                  <a:pt x="10154893" y="1443728"/>
                </a:lnTo>
                <a:lnTo>
                  <a:pt x="8250712" y="6160871"/>
                </a:lnTo>
                <a:lnTo>
                  <a:pt x="7307284" y="5780036"/>
                </a:lnTo>
                <a:close/>
                <a:moveTo>
                  <a:pt x="6401792" y="1005915"/>
                </a:moveTo>
                <a:lnTo>
                  <a:pt x="7345221" y="1386750"/>
                </a:lnTo>
                <a:lnTo>
                  <a:pt x="6202713" y="4217037"/>
                </a:lnTo>
                <a:lnTo>
                  <a:pt x="5259283" y="3836201"/>
                </a:lnTo>
                <a:close/>
                <a:moveTo>
                  <a:pt x="2360389" y="491626"/>
                </a:moveTo>
                <a:lnTo>
                  <a:pt x="3303818" y="872461"/>
                </a:lnTo>
                <a:lnTo>
                  <a:pt x="1399637" y="5589607"/>
                </a:lnTo>
                <a:lnTo>
                  <a:pt x="456209" y="5208769"/>
                </a:lnTo>
                <a:close/>
                <a:moveTo>
                  <a:pt x="3966031" y="22666"/>
                </a:moveTo>
                <a:lnTo>
                  <a:pt x="4909460" y="403502"/>
                </a:lnTo>
                <a:lnTo>
                  <a:pt x="3766952" y="3233788"/>
                </a:lnTo>
                <a:lnTo>
                  <a:pt x="2823523" y="2852952"/>
                </a:lnTo>
                <a:close/>
                <a:moveTo>
                  <a:pt x="1142509" y="0"/>
                </a:moveTo>
                <a:lnTo>
                  <a:pt x="2085939" y="380837"/>
                </a:lnTo>
                <a:lnTo>
                  <a:pt x="943430" y="3211123"/>
                </a:lnTo>
                <a:lnTo>
                  <a:pt x="0" y="2830287"/>
                </a:lnTo>
                <a:close/>
              </a:path>
            </a:pathLst>
          </a:custGeom>
          <a:solidFill>
            <a:schemeClr val="tx2">
              <a:lumMod val="90000"/>
              <a:lumOff val="10000"/>
            </a:schemeClr>
          </a:solidFill>
        </p:spPr>
        <p:txBody>
          <a:bodyPr wrap="square">
            <a:noAutofit/>
          </a:bodyPr>
          <a:lstStyle>
            <a:lvl1pPr marL="0" indent="0">
              <a:buNone/>
              <a:defRPr sz="485"/>
            </a:lvl1pPr>
          </a:lstStyle>
          <a:p>
            <a:endParaRPr lang="en-US"/>
          </a:p>
        </p:txBody>
      </p:sp>
    </p:spTree>
    <p:extLst>
      <p:ext uri="{BB962C8B-B14F-4D97-AF65-F5344CB8AC3E}">
        <p14:creationId xmlns:p14="http://schemas.microsoft.com/office/powerpoint/2010/main" val="2965782194"/>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Image Place Holder #2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www.websitename.com</a:t>
            </a:r>
          </a:p>
        </p:txBody>
      </p:sp>
      <p:sp>
        <p:nvSpPr>
          <p:cNvPr id="4" name="Slide Number Placeholder 3"/>
          <p:cNvSpPr>
            <a:spLocks noGrp="1"/>
          </p:cNvSpPr>
          <p:nvPr>
            <p:ph type="sldNum" sz="quarter" idx="12"/>
          </p:nvPr>
        </p:nvSpPr>
        <p:spPr/>
        <p:txBody>
          <a:bodyPr/>
          <a:lstStyle/>
          <a:p>
            <a:fld id="{72C24A95-05C1-4CD5-A1C1-BD3EB71AABA9}" type="slidenum">
              <a:rPr lang="en-US" smtClean="0"/>
              <a:t>‹#›</a:t>
            </a:fld>
            <a:endParaRPr lang="en-US"/>
          </a:p>
        </p:txBody>
      </p:sp>
      <p:sp>
        <p:nvSpPr>
          <p:cNvPr id="9" name="Picture Placeholder 1"/>
          <p:cNvSpPr>
            <a:spLocks noGrp="1"/>
          </p:cNvSpPr>
          <p:nvPr>
            <p:ph type="pic" sz="quarter" idx="13"/>
          </p:nvPr>
        </p:nvSpPr>
        <p:spPr>
          <a:xfrm>
            <a:off x="0" y="0"/>
            <a:ext cx="5541818" cy="4563601"/>
          </a:xfrm>
          <a:custGeom>
            <a:avLst/>
            <a:gdLst>
              <a:gd name="connsiteX0" fmla="*/ 1 w 9144000"/>
              <a:gd name="connsiteY0" fmla="*/ 6661682 h 7301762"/>
              <a:gd name="connsiteX1" fmla="*/ 914400 w 9144000"/>
              <a:gd name="connsiteY1" fmla="*/ 6661682 h 7301762"/>
              <a:gd name="connsiteX2" fmla="*/ 914400 w 9144000"/>
              <a:gd name="connsiteY2" fmla="*/ 7301762 h 7301762"/>
              <a:gd name="connsiteX3" fmla="*/ 1 w 9144000"/>
              <a:gd name="connsiteY3" fmla="*/ 7301762 h 7301762"/>
              <a:gd name="connsiteX4" fmla="*/ 0 w 9144000"/>
              <a:gd name="connsiteY4" fmla="*/ 5921496 h 7301762"/>
              <a:gd name="connsiteX5" fmla="*/ 1828800 w 9144000"/>
              <a:gd name="connsiteY5" fmla="*/ 5921496 h 7301762"/>
              <a:gd name="connsiteX6" fmla="*/ 1828800 w 9144000"/>
              <a:gd name="connsiteY6" fmla="*/ 6561576 h 7301762"/>
              <a:gd name="connsiteX7" fmla="*/ 0 w 9144000"/>
              <a:gd name="connsiteY7" fmla="*/ 6561576 h 7301762"/>
              <a:gd name="connsiteX8" fmla="*/ 0 w 9144000"/>
              <a:gd name="connsiteY8" fmla="*/ 5181309 h 7301762"/>
              <a:gd name="connsiteX9" fmla="*/ 2743200 w 9144000"/>
              <a:gd name="connsiteY9" fmla="*/ 5181309 h 7301762"/>
              <a:gd name="connsiteX10" fmla="*/ 2743200 w 9144000"/>
              <a:gd name="connsiteY10" fmla="*/ 5821389 h 7301762"/>
              <a:gd name="connsiteX11" fmla="*/ 0 w 9144000"/>
              <a:gd name="connsiteY11" fmla="*/ 5821389 h 7301762"/>
              <a:gd name="connsiteX12" fmla="*/ 0 w 9144000"/>
              <a:gd name="connsiteY12" fmla="*/ 4441122 h 7301762"/>
              <a:gd name="connsiteX13" fmla="*/ 3657600 w 9144000"/>
              <a:gd name="connsiteY13" fmla="*/ 4441122 h 7301762"/>
              <a:gd name="connsiteX14" fmla="*/ 3657600 w 9144000"/>
              <a:gd name="connsiteY14" fmla="*/ 5081202 h 7301762"/>
              <a:gd name="connsiteX15" fmla="*/ 0 w 9144000"/>
              <a:gd name="connsiteY15" fmla="*/ 5081202 h 7301762"/>
              <a:gd name="connsiteX16" fmla="*/ 1 w 9144000"/>
              <a:gd name="connsiteY16" fmla="*/ 3700935 h 7301762"/>
              <a:gd name="connsiteX17" fmla="*/ 4572000 w 9144000"/>
              <a:gd name="connsiteY17" fmla="*/ 3700935 h 7301762"/>
              <a:gd name="connsiteX18" fmla="*/ 4572000 w 9144000"/>
              <a:gd name="connsiteY18" fmla="*/ 4341015 h 7301762"/>
              <a:gd name="connsiteX19" fmla="*/ 1 w 9144000"/>
              <a:gd name="connsiteY19" fmla="*/ 4341015 h 7301762"/>
              <a:gd name="connsiteX20" fmla="*/ 1 w 9144000"/>
              <a:gd name="connsiteY20" fmla="*/ 2960748 h 7301762"/>
              <a:gd name="connsiteX21" fmla="*/ 5486400 w 9144000"/>
              <a:gd name="connsiteY21" fmla="*/ 2960748 h 7301762"/>
              <a:gd name="connsiteX22" fmla="*/ 5486400 w 9144000"/>
              <a:gd name="connsiteY22" fmla="*/ 3600828 h 7301762"/>
              <a:gd name="connsiteX23" fmla="*/ 1 w 9144000"/>
              <a:gd name="connsiteY23" fmla="*/ 3600828 h 7301762"/>
              <a:gd name="connsiteX24" fmla="*/ 1 w 9144000"/>
              <a:gd name="connsiteY24" fmla="*/ 2220561 h 7301762"/>
              <a:gd name="connsiteX25" fmla="*/ 6400800 w 9144000"/>
              <a:gd name="connsiteY25" fmla="*/ 2220561 h 7301762"/>
              <a:gd name="connsiteX26" fmla="*/ 6400800 w 9144000"/>
              <a:gd name="connsiteY26" fmla="*/ 2860641 h 7301762"/>
              <a:gd name="connsiteX27" fmla="*/ 1 w 9144000"/>
              <a:gd name="connsiteY27" fmla="*/ 2860641 h 7301762"/>
              <a:gd name="connsiteX28" fmla="*/ 1 w 9144000"/>
              <a:gd name="connsiteY28" fmla="*/ 1480374 h 7301762"/>
              <a:gd name="connsiteX29" fmla="*/ 7315200 w 9144000"/>
              <a:gd name="connsiteY29" fmla="*/ 1480374 h 7301762"/>
              <a:gd name="connsiteX30" fmla="*/ 7315200 w 9144000"/>
              <a:gd name="connsiteY30" fmla="*/ 2120454 h 7301762"/>
              <a:gd name="connsiteX31" fmla="*/ 1 w 9144000"/>
              <a:gd name="connsiteY31" fmla="*/ 2120454 h 7301762"/>
              <a:gd name="connsiteX32" fmla="*/ 1 w 9144000"/>
              <a:gd name="connsiteY32" fmla="*/ 740187 h 7301762"/>
              <a:gd name="connsiteX33" fmla="*/ 8229600 w 9144000"/>
              <a:gd name="connsiteY33" fmla="*/ 740187 h 7301762"/>
              <a:gd name="connsiteX34" fmla="*/ 8229600 w 9144000"/>
              <a:gd name="connsiteY34" fmla="*/ 1380267 h 7301762"/>
              <a:gd name="connsiteX35" fmla="*/ 1 w 9144000"/>
              <a:gd name="connsiteY35" fmla="*/ 1380267 h 7301762"/>
              <a:gd name="connsiteX36" fmla="*/ 1 w 9144000"/>
              <a:gd name="connsiteY36" fmla="*/ 0 h 7301762"/>
              <a:gd name="connsiteX37" fmla="*/ 9144000 w 9144000"/>
              <a:gd name="connsiteY37" fmla="*/ 0 h 7301762"/>
              <a:gd name="connsiteX38" fmla="*/ 9144000 w 9144000"/>
              <a:gd name="connsiteY38" fmla="*/ 640080 h 7301762"/>
              <a:gd name="connsiteX39" fmla="*/ 1 w 9144000"/>
              <a:gd name="connsiteY39" fmla="*/ 640080 h 7301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144000" h="7301762">
                <a:moveTo>
                  <a:pt x="1" y="6661682"/>
                </a:moveTo>
                <a:lnTo>
                  <a:pt x="914400" y="6661682"/>
                </a:lnTo>
                <a:lnTo>
                  <a:pt x="914400" y="7301762"/>
                </a:lnTo>
                <a:lnTo>
                  <a:pt x="1" y="7301762"/>
                </a:lnTo>
                <a:close/>
                <a:moveTo>
                  <a:pt x="0" y="5921496"/>
                </a:moveTo>
                <a:lnTo>
                  <a:pt x="1828800" y="5921496"/>
                </a:lnTo>
                <a:lnTo>
                  <a:pt x="1828800" y="6561576"/>
                </a:lnTo>
                <a:lnTo>
                  <a:pt x="0" y="6561576"/>
                </a:lnTo>
                <a:close/>
                <a:moveTo>
                  <a:pt x="0" y="5181309"/>
                </a:moveTo>
                <a:lnTo>
                  <a:pt x="2743200" y="5181309"/>
                </a:lnTo>
                <a:lnTo>
                  <a:pt x="2743200" y="5821389"/>
                </a:lnTo>
                <a:lnTo>
                  <a:pt x="0" y="5821389"/>
                </a:lnTo>
                <a:close/>
                <a:moveTo>
                  <a:pt x="0" y="4441122"/>
                </a:moveTo>
                <a:lnTo>
                  <a:pt x="3657600" y="4441122"/>
                </a:lnTo>
                <a:lnTo>
                  <a:pt x="3657600" y="5081202"/>
                </a:lnTo>
                <a:lnTo>
                  <a:pt x="0" y="5081202"/>
                </a:lnTo>
                <a:close/>
                <a:moveTo>
                  <a:pt x="1" y="3700935"/>
                </a:moveTo>
                <a:lnTo>
                  <a:pt x="4572000" y="3700935"/>
                </a:lnTo>
                <a:lnTo>
                  <a:pt x="4572000" y="4341015"/>
                </a:lnTo>
                <a:lnTo>
                  <a:pt x="1" y="4341015"/>
                </a:lnTo>
                <a:close/>
                <a:moveTo>
                  <a:pt x="1" y="2960748"/>
                </a:moveTo>
                <a:lnTo>
                  <a:pt x="5486400" y="2960748"/>
                </a:lnTo>
                <a:lnTo>
                  <a:pt x="5486400" y="3600828"/>
                </a:lnTo>
                <a:lnTo>
                  <a:pt x="1" y="3600828"/>
                </a:lnTo>
                <a:close/>
                <a:moveTo>
                  <a:pt x="1" y="2220561"/>
                </a:moveTo>
                <a:lnTo>
                  <a:pt x="6400800" y="2220561"/>
                </a:lnTo>
                <a:lnTo>
                  <a:pt x="6400800" y="2860641"/>
                </a:lnTo>
                <a:lnTo>
                  <a:pt x="1" y="2860641"/>
                </a:lnTo>
                <a:close/>
                <a:moveTo>
                  <a:pt x="1" y="1480374"/>
                </a:moveTo>
                <a:lnTo>
                  <a:pt x="7315200" y="1480374"/>
                </a:lnTo>
                <a:lnTo>
                  <a:pt x="7315200" y="2120454"/>
                </a:lnTo>
                <a:lnTo>
                  <a:pt x="1" y="2120454"/>
                </a:lnTo>
                <a:close/>
                <a:moveTo>
                  <a:pt x="1" y="740187"/>
                </a:moveTo>
                <a:lnTo>
                  <a:pt x="8229600" y="740187"/>
                </a:lnTo>
                <a:lnTo>
                  <a:pt x="8229600" y="1380267"/>
                </a:lnTo>
                <a:lnTo>
                  <a:pt x="1" y="1380267"/>
                </a:lnTo>
                <a:close/>
                <a:moveTo>
                  <a:pt x="1" y="0"/>
                </a:moveTo>
                <a:lnTo>
                  <a:pt x="9144000" y="0"/>
                </a:lnTo>
                <a:lnTo>
                  <a:pt x="9144000" y="640080"/>
                </a:lnTo>
                <a:lnTo>
                  <a:pt x="1" y="640080"/>
                </a:lnTo>
                <a:close/>
              </a:path>
            </a:pathLst>
          </a:custGeom>
          <a:solidFill>
            <a:schemeClr val="tx2">
              <a:lumMod val="90000"/>
              <a:lumOff val="10000"/>
            </a:schemeClr>
          </a:solidFill>
          <a:effectLst/>
        </p:spPr>
      </p:sp>
    </p:spTree>
    <p:extLst>
      <p:ext uri="{BB962C8B-B14F-4D97-AF65-F5344CB8AC3E}">
        <p14:creationId xmlns:p14="http://schemas.microsoft.com/office/powerpoint/2010/main" val="482734937"/>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Image Place Holder #24">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www.websitename.com</a:t>
            </a:r>
          </a:p>
        </p:txBody>
      </p:sp>
      <p:sp>
        <p:nvSpPr>
          <p:cNvPr id="4" name="Slide Number Placeholder 3"/>
          <p:cNvSpPr>
            <a:spLocks noGrp="1"/>
          </p:cNvSpPr>
          <p:nvPr>
            <p:ph type="sldNum" sz="quarter" idx="12"/>
          </p:nvPr>
        </p:nvSpPr>
        <p:spPr/>
        <p:txBody>
          <a:bodyPr/>
          <a:lstStyle/>
          <a:p>
            <a:fld id="{72C24A95-05C1-4CD5-A1C1-BD3EB71AABA9}" type="slidenum">
              <a:rPr lang="en-US" smtClean="0"/>
              <a:t>‹#›</a:t>
            </a:fld>
            <a:endParaRPr lang="en-US"/>
          </a:p>
        </p:txBody>
      </p:sp>
      <p:sp>
        <p:nvSpPr>
          <p:cNvPr id="5" name="Picture Placeholder 21"/>
          <p:cNvSpPr>
            <a:spLocks noGrp="1"/>
          </p:cNvSpPr>
          <p:nvPr>
            <p:ph type="pic" sz="quarter" idx="13"/>
          </p:nvPr>
        </p:nvSpPr>
        <p:spPr>
          <a:xfrm>
            <a:off x="6096000" y="1153391"/>
            <a:ext cx="1634836" cy="2257425"/>
          </a:xfrm>
          <a:prstGeom prst="rect">
            <a:avLst/>
          </a:prstGeom>
          <a:solidFill>
            <a:schemeClr val="tx2">
              <a:lumMod val="90000"/>
              <a:lumOff val="10000"/>
            </a:schemeClr>
          </a:solidFill>
        </p:spPr>
      </p:sp>
      <p:sp>
        <p:nvSpPr>
          <p:cNvPr id="6" name="Picture Placeholder 22"/>
          <p:cNvSpPr>
            <a:spLocks noGrp="1"/>
          </p:cNvSpPr>
          <p:nvPr>
            <p:ph type="pic" sz="quarter" idx="14"/>
          </p:nvPr>
        </p:nvSpPr>
        <p:spPr>
          <a:xfrm>
            <a:off x="7772400" y="1153391"/>
            <a:ext cx="1634836" cy="2257425"/>
          </a:xfrm>
          <a:prstGeom prst="rect">
            <a:avLst/>
          </a:prstGeom>
          <a:solidFill>
            <a:schemeClr val="tx2">
              <a:lumMod val="90000"/>
              <a:lumOff val="10000"/>
            </a:schemeClr>
          </a:solidFill>
        </p:spPr>
      </p:sp>
      <p:sp>
        <p:nvSpPr>
          <p:cNvPr id="7" name="Picture Placeholder 23"/>
          <p:cNvSpPr>
            <a:spLocks noGrp="1"/>
          </p:cNvSpPr>
          <p:nvPr>
            <p:ph type="pic" sz="quarter" idx="15"/>
          </p:nvPr>
        </p:nvSpPr>
        <p:spPr>
          <a:xfrm>
            <a:off x="9448800" y="1153391"/>
            <a:ext cx="1634836" cy="2257425"/>
          </a:xfrm>
          <a:prstGeom prst="rect">
            <a:avLst/>
          </a:prstGeom>
          <a:solidFill>
            <a:schemeClr val="tx2">
              <a:lumMod val="90000"/>
              <a:lumOff val="10000"/>
            </a:schemeClr>
          </a:solidFill>
        </p:spPr>
      </p:sp>
      <p:sp>
        <p:nvSpPr>
          <p:cNvPr id="8" name="Picture Placeholder 24"/>
          <p:cNvSpPr>
            <a:spLocks noGrp="1"/>
          </p:cNvSpPr>
          <p:nvPr>
            <p:ph type="pic" sz="quarter" idx="16"/>
          </p:nvPr>
        </p:nvSpPr>
        <p:spPr>
          <a:xfrm>
            <a:off x="6096000" y="3447184"/>
            <a:ext cx="1634836" cy="2257425"/>
          </a:xfrm>
          <a:prstGeom prst="rect">
            <a:avLst/>
          </a:prstGeom>
          <a:solidFill>
            <a:schemeClr val="tx2">
              <a:lumMod val="90000"/>
              <a:lumOff val="10000"/>
            </a:schemeClr>
          </a:solidFill>
        </p:spPr>
      </p:sp>
      <p:sp>
        <p:nvSpPr>
          <p:cNvPr id="9" name="Picture Placeholder 25"/>
          <p:cNvSpPr>
            <a:spLocks noGrp="1"/>
          </p:cNvSpPr>
          <p:nvPr>
            <p:ph type="pic" sz="quarter" idx="17"/>
          </p:nvPr>
        </p:nvSpPr>
        <p:spPr>
          <a:xfrm>
            <a:off x="7772400" y="3447184"/>
            <a:ext cx="1634836" cy="2257425"/>
          </a:xfrm>
          <a:prstGeom prst="rect">
            <a:avLst/>
          </a:prstGeom>
          <a:solidFill>
            <a:schemeClr val="tx2">
              <a:lumMod val="90000"/>
              <a:lumOff val="10000"/>
            </a:schemeClr>
          </a:solidFill>
        </p:spPr>
      </p:sp>
      <p:sp>
        <p:nvSpPr>
          <p:cNvPr id="10" name="Picture Placeholder 26"/>
          <p:cNvSpPr>
            <a:spLocks noGrp="1"/>
          </p:cNvSpPr>
          <p:nvPr>
            <p:ph type="pic" sz="quarter" idx="18"/>
          </p:nvPr>
        </p:nvSpPr>
        <p:spPr>
          <a:xfrm>
            <a:off x="9448800" y="3447184"/>
            <a:ext cx="1634836" cy="2257425"/>
          </a:xfrm>
          <a:prstGeom prst="rect">
            <a:avLst/>
          </a:prstGeom>
          <a:solidFill>
            <a:schemeClr val="tx2">
              <a:lumMod val="90000"/>
              <a:lumOff val="10000"/>
            </a:schemeClr>
          </a:solidFill>
        </p:spPr>
      </p:sp>
    </p:spTree>
    <p:extLst>
      <p:ext uri="{BB962C8B-B14F-4D97-AF65-F5344CB8AC3E}">
        <p14:creationId xmlns:p14="http://schemas.microsoft.com/office/powerpoint/2010/main" val="1176452272"/>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Image Place Holder #25">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www.websitename.com</a:t>
            </a:r>
          </a:p>
        </p:txBody>
      </p:sp>
      <p:sp>
        <p:nvSpPr>
          <p:cNvPr id="4" name="Slide Number Placeholder 3"/>
          <p:cNvSpPr>
            <a:spLocks noGrp="1"/>
          </p:cNvSpPr>
          <p:nvPr>
            <p:ph type="sldNum" sz="quarter" idx="12"/>
          </p:nvPr>
        </p:nvSpPr>
        <p:spPr/>
        <p:txBody>
          <a:bodyPr/>
          <a:lstStyle/>
          <a:p>
            <a:fld id="{72C24A95-05C1-4CD5-A1C1-BD3EB71AABA9}" type="slidenum">
              <a:rPr lang="en-US" smtClean="0"/>
              <a:t>‹#›</a:t>
            </a:fld>
            <a:endParaRPr lang="en-US"/>
          </a:p>
        </p:txBody>
      </p:sp>
      <p:sp>
        <p:nvSpPr>
          <p:cNvPr id="5" name="Picture Placeholder 5"/>
          <p:cNvSpPr>
            <a:spLocks noGrp="1"/>
          </p:cNvSpPr>
          <p:nvPr>
            <p:ph type="pic" sz="quarter" idx="13"/>
          </p:nvPr>
        </p:nvSpPr>
        <p:spPr>
          <a:xfrm>
            <a:off x="1108364" y="1143000"/>
            <a:ext cx="2438400" cy="2514600"/>
          </a:xfrm>
          <a:prstGeom prst="rect">
            <a:avLst/>
          </a:prstGeom>
          <a:solidFill>
            <a:schemeClr val="tx2">
              <a:lumMod val="90000"/>
              <a:lumOff val="10000"/>
            </a:schemeClr>
          </a:solidFill>
        </p:spPr>
      </p:sp>
      <p:sp>
        <p:nvSpPr>
          <p:cNvPr id="6" name="Picture Placeholder 6"/>
          <p:cNvSpPr>
            <a:spLocks noGrp="1"/>
          </p:cNvSpPr>
          <p:nvPr>
            <p:ph type="pic" sz="quarter" idx="14"/>
          </p:nvPr>
        </p:nvSpPr>
        <p:spPr>
          <a:xfrm>
            <a:off x="3620655" y="1143000"/>
            <a:ext cx="2438400" cy="2514600"/>
          </a:xfrm>
          <a:prstGeom prst="rect">
            <a:avLst/>
          </a:prstGeom>
          <a:solidFill>
            <a:schemeClr val="tx2">
              <a:lumMod val="90000"/>
              <a:lumOff val="10000"/>
            </a:schemeClr>
          </a:solidFill>
        </p:spPr>
      </p:sp>
      <p:sp>
        <p:nvSpPr>
          <p:cNvPr id="7" name="Picture Placeholder 7"/>
          <p:cNvSpPr>
            <a:spLocks noGrp="1"/>
          </p:cNvSpPr>
          <p:nvPr>
            <p:ph type="pic" sz="quarter" idx="15"/>
          </p:nvPr>
        </p:nvSpPr>
        <p:spPr>
          <a:xfrm>
            <a:off x="6132945" y="1143000"/>
            <a:ext cx="2438400" cy="2514600"/>
          </a:xfrm>
          <a:prstGeom prst="rect">
            <a:avLst/>
          </a:prstGeom>
          <a:solidFill>
            <a:schemeClr val="tx2">
              <a:lumMod val="90000"/>
              <a:lumOff val="10000"/>
            </a:schemeClr>
          </a:solidFill>
        </p:spPr>
      </p:sp>
      <p:sp>
        <p:nvSpPr>
          <p:cNvPr id="8" name="Picture Placeholder 12"/>
          <p:cNvSpPr>
            <a:spLocks noGrp="1"/>
          </p:cNvSpPr>
          <p:nvPr>
            <p:ph type="pic" sz="quarter" idx="20"/>
          </p:nvPr>
        </p:nvSpPr>
        <p:spPr>
          <a:xfrm>
            <a:off x="8645236" y="1143000"/>
            <a:ext cx="2438400" cy="2514600"/>
          </a:xfrm>
          <a:prstGeom prst="rect">
            <a:avLst/>
          </a:prstGeom>
          <a:solidFill>
            <a:schemeClr val="tx2">
              <a:lumMod val="90000"/>
              <a:lumOff val="10000"/>
            </a:schemeClr>
          </a:solidFill>
        </p:spPr>
      </p:sp>
    </p:spTree>
    <p:extLst>
      <p:ext uri="{BB962C8B-B14F-4D97-AF65-F5344CB8AC3E}">
        <p14:creationId xmlns:p14="http://schemas.microsoft.com/office/powerpoint/2010/main" val="753347552"/>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Image Place Holder #26">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www.websitename.com</a:t>
            </a:r>
          </a:p>
        </p:txBody>
      </p:sp>
      <p:sp>
        <p:nvSpPr>
          <p:cNvPr id="4" name="Slide Number Placeholder 3"/>
          <p:cNvSpPr>
            <a:spLocks noGrp="1"/>
          </p:cNvSpPr>
          <p:nvPr>
            <p:ph type="sldNum" sz="quarter" idx="12"/>
          </p:nvPr>
        </p:nvSpPr>
        <p:spPr/>
        <p:txBody>
          <a:bodyPr/>
          <a:lstStyle/>
          <a:p>
            <a:fld id="{72C24A95-05C1-4CD5-A1C1-BD3EB71AABA9}" type="slidenum">
              <a:rPr lang="en-US" smtClean="0"/>
              <a:t>‹#›</a:t>
            </a:fld>
            <a:endParaRPr lang="en-US"/>
          </a:p>
        </p:txBody>
      </p:sp>
      <p:cxnSp>
        <p:nvCxnSpPr>
          <p:cNvPr id="5" name="Straight Connector 4"/>
          <p:cNvCxnSpPr/>
          <p:nvPr userDrawn="1"/>
        </p:nvCxnSpPr>
        <p:spPr>
          <a:xfrm>
            <a:off x="5902037" y="2297857"/>
            <a:ext cx="38792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6" name="Picture Placeholder 17"/>
          <p:cNvSpPr>
            <a:spLocks noGrp="1"/>
          </p:cNvSpPr>
          <p:nvPr>
            <p:ph type="pic" sz="quarter" idx="13"/>
          </p:nvPr>
        </p:nvSpPr>
        <p:spPr>
          <a:xfrm>
            <a:off x="1108364" y="2587334"/>
            <a:ext cx="1634836" cy="1685925"/>
          </a:xfrm>
          <a:prstGeom prst="rect">
            <a:avLst/>
          </a:prstGeom>
          <a:solidFill>
            <a:schemeClr val="tx2">
              <a:lumMod val="90000"/>
              <a:lumOff val="10000"/>
            </a:schemeClr>
          </a:solidFill>
        </p:spPr>
      </p:sp>
      <p:sp>
        <p:nvSpPr>
          <p:cNvPr id="7" name="Picture Placeholder 18"/>
          <p:cNvSpPr>
            <a:spLocks noGrp="1"/>
          </p:cNvSpPr>
          <p:nvPr>
            <p:ph type="pic" sz="quarter" idx="14"/>
          </p:nvPr>
        </p:nvSpPr>
        <p:spPr>
          <a:xfrm>
            <a:off x="4444538" y="2587334"/>
            <a:ext cx="1634836" cy="1685925"/>
          </a:xfrm>
          <a:prstGeom prst="rect">
            <a:avLst/>
          </a:prstGeom>
          <a:solidFill>
            <a:schemeClr val="tx2">
              <a:lumMod val="90000"/>
              <a:lumOff val="10000"/>
            </a:schemeClr>
          </a:solidFill>
        </p:spPr>
      </p:sp>
      <p:sp>
        <p:nvSpPr>
          <p:cNvPr id="8" name="Picture Placeholder 19"/>
          <p:cNvSpPr>
            <a:spLocks noGrp="1"/>
          </p:cNvSpPr>
          <p:nvPr>
            <p:ph type="pic" sz="quarter" idx="15"/>
          </p:nvPr>
        </p:nvSpPr>
        <p:spPr>
          <a:xfrm>
            <a:off x="7780713" y="2587334"/>
            <a:ext cx="1634836" cy="1685925"/>
          </a:xfrm>
          <a:prstGeom prst="rect">
            <a:avLst/>
          </a:prstGeom>
          <a:solidFill>
            <a:schemeClr val="tx2">
              <a:lumMod val="90000"/>
              <a:lumOff val="10000"/>
            </a:schemeClr>
          </a:solidFill>
        </p:spPr>
      </p:sp>
      <p:sp>
        <p:nvSpPr>
          <p:cNvPr id="9" name="Picture Placeholder 20"/>
          <p:cNvSpPr>
            <a:spLocks noGrp="1"/>
          </p:cNvSpPr>
          <p:nvPr>
            <p:ph type="pic" sz="quarter" idx="16"/>
          </p:nvPr>
        </p:nvSpPr>
        <p:spPr>
          <a:xfrm>
            <a:off x="2776451" y="2587334"/>
            <a:ext cx="1634836" cy="1685925"/>
          </a:xfrm>
          <a:prstGeom prst="rect">
            <a:avLst/>
          </a:prstGeom>
          <a:solidFill>
            <a:schemeClr val="tx2">
              <a:lumMod val="90000"/>
              <a:lumOff val="10000"/>
            </a:schemeClr>
          </a:solidFill>
        </p:spPr>
      </p:sp>
      <p:sp>
        <p:nvSpPr>
          <p:cNvPr id="10" name="Picture Placeholder 21"/>
          <p:cNvSpPr>
            <a:spLocks noGrp="1"/>
          </p:cNvSpPr>
          <p:nvPr>
            <p:ph type="pic" sz="quarter" idx="17"/>
          </p:nvPr>
        </p:nvSpPr>
        <p:spPr>
          <a:xfrm>
            <a:off x="6112626" y="2587334"/>
            <a:ext cx="1634836" cy="1685925"/>
          </a:xfrm>
          <a:prstGeom prst="rect">
            <a:avLst/>
          </a:prstGeom>
          <a:solidFill>
            <a:schemeClr val="tx2">
              <a:lumMod val="90000"/>
              <a:lumOff val="10000"/>
            </a:schemeClr>
          </a:solidFill>
        </p:spPr>
      </p:sp>
      <p:sp>
        <p:nvSpPr>
          <p:cNvPr id="11" name="Picture Placeholder 24"/>
          <p:cNvSpPr>
            <a:spLocks noGrp="1"/>
          </p:cNvSpPr>
          <p:nvPr>
            <p:ph type="pic" sz="quarter" idx="20"/>
          </p:nvPr>
        </p:nvSpPr>
        <p:spPr>
          <a:xfrm>
            <a:off x="9448800" y="2587334"/>
            <a:ext cx="1634836" cy="1685925"/>
          </a:xfrm>
          <a:prstGeom prst="rect">
            <a:avLst/>
          </a:prstGeom>
          <a:solidFill>
            <a:schemeClr val="tx2">
              <a:lumMod val="90000"/>
              <a:lumOff val="10000"/>
            </a:schemeClr>
          </a:solidFill>
        </p:spPr>
      </p:sp>
    </p:spTree>
    <p:extLst>
      <p:ext uri="{BB962C8B-B14F-4D97-AF65-F5344CB8AC3E}">
        <p14:creationId xmlns:p14="http://schemas.microsoft.com/office/powerpoint/2010/main" val="3613932600"/>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Image Place Holder #27">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www.websitename.com</a:t>
            </a:r>
          </a:p>
        </p:txBody>
      </p:sp>
      <p:sp>
        <p:nvSpPr>
          <p:cNvPr id="4" name="Slide Number Placeholder 3"/>
          <p:cNvSpPr>
            <a:spLocks noGrp="1"/>
          </p:cNvSpPr>
          <p:nvPr>
            <p:ph type="sldNum" sz="quarter" idx="12"/>
          </p:nvPr>
        </p:nvSpPr>
        <p:spPr/>
        <p:txBody>
          <a:bodyPr/>
          <a:lstStyle/>
          <a:p>
            <a:fld id="{72C24A95-05C1-4CD5-A1C1-BD3EB71AABA9}" type="slidenum">
              <a:rPr lang="en-US" smtClean="0"/>
              <a:t>‹#›</a:t>
            </a:fld>
            <a:endParaRPr lang="en-US"/>
          </a:p>
        </p:txBody>
      </p:sp>
      <p:sp>
        <p:nvSpPr>
          <p:cNvPr id="5" name="Picture Placeholder 15"/>
          <p:cNvSpPr>
            <a:spLocks noGrp="1"/>
          </p:cNvSpPr>
          <p:nvPr>
            <p:ph type="pic" sz="quarter" idx="16"/>
          </p:nvPr>
        </p:nvSpPr>
        <p:spPr>
          <a:xfrm>
            <a:off x="0" y="0"/>
            <a:ext cx="12192000" cy="3429000"/>
          </a:xfrm>
          <a:prstGeom prst="rect">
            <a:avLst/>
          </a:prstGeom>
          <a:solidFill>
            <a:schemeClr val="tx2"/>
          </a:solidFill>
        </p:spPr>
      </p:sp>
      <p:sp>
        <p:nvSpPr>
          <p:cNvPr id="6" name="Picture Placeholder 12"/>
          <p:cNvSpPr>
            <a:spLocks noGrp="1"/>
          </p:cNvSpPr>
          <p:nvPr>
            <p:ph type="pic" sz="quarter" idx="13"/>
          </p:nvPr>
        </p:nvSpPr>
        <p:spPr>
          <a:xfrm>
            <a:off x="1108364" y="2286000"/>
            <a:ext cx="2216727" cy="2286000"/>
          </a:xfrm>
          <a:prstGeom prst="rect">
            <a:avLst/>
          </a:prstGeom>
          <a:solidFill>
            <a:schemeClr val="tx2">
              <a:lumMod val="90000"/>
              <a:lumOff val="10000"/>
            </a:schemeClr>
          </a:solidFill>
        </p:spPr>
      </p:sp>
      <p:sp>
        <p:nvSpPr>
          <p:cNvPr id="7" name="Picture Placeholder 13"/>
          <p:cNvSpPr>
            <a:spLocks noGrp="1"/>
          </p:cNvSpPr>
          <p:nvPr>
            <p:ph type="pic" sz="quarter" idx="14"/>
          </p:nvPr>
        </p:nvSpPr>
        <p:spPr>
          <a:xfrm>
            <a:off x="3694546" y="2286000"/>
            <a:ext cx="2216727" cy="2286000"/>
          </a:xfrm>
          <a:prstGeom prst="rect">
            <a:avLst/>
          </a:prstGeom>
          <a:solidFill>
            <a:schemeClr val="tx2">
              <a:lumMod val="90000"/>
              <a:lumOff val="10000"/>
            </a:schemeClr>
          </a:solidFill>
        </p:spPr>
      </p:sp>
      <p:sp>
        <p:nvSpPr>
          <p:cNvPr id="8" name="Picture Placeholder 14"/>
          <p:cNvSpPr>
            <a:spLocks noGrp="1"/>
          </p:cNvSpPr>
          <p:nvPr>
            <p:ph type="pic" sz="quarter" idx="15"/>
          </p:nvPr>
        </p:nvSpPr>
        <p:spPr>
          <a:xfrm>
            <a:off x="6280727" y="2286000"/>
            <a:ext cx="2216727" cy="2286000"/>
          </a:xfrm>
          <a:prstGeom prst="rect">
            <a:avLst/>
          </a:prstGeom>
          <a:solidFill>
            <a:schemeClr val="tx2">
              <a:lumMod val="90000"/>
              <a:lumOff val="10000"/>
            </a:schemeClr>
          </a:solidFill>
        </p:spPr>
      </p:sp>
      <p:sp>
        <p:nvSpPr>
          <p:cNvPr id="9" name="Picture Placeholder 19"/>
          <p:cNvSpPr>
            <a:spLocks noGrp="1"/>
          </p:cNvSpPr>
          <p:nvPr>
            <p:ph type="pic" sz="quarter" idx="20"/>
          </p:nvPr>
        </p:nvSpPr>
        <p:spPr>
          <a:xfrm>
            <a:off x="8866909" y="2286000"/>
            <a:ext cx="2216727" cy="2286000"/>
          </a:xfrm>
          <a:prstGeom prst="rect">
            <a:avLst/>
          </a:prstGeom>
          <a:solidFill>
            <a:schemeClr val="tx2">
              <a:lumMod val="90000"/>
              <a:lumOff val="10000"/>
            </a:schemeClr>
          </a:solidFill>
        </p:spPr>
      </p:sp>
    </p:spTree>
    <p:extLst>
      <p:ext uri="{BB962C8B-B14F-4D97-AF65-F5344CB8AC3E}">
        <p14:creationId xmlns:p14="http://schemas.microsoft.com/office/powerpoint/2010/main" val="4100179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43.xml"/><Relationship Id="rId18" Type="http://schemas.openxmlformats.org/officeDocument/2006/relationships/slideLayout" Target="../slideLayouts/slideLayout48.xml"/><Relationship Id="rId26" Type="http://schemas.openxmlformats.org/officeDocument/2006/relationships/slideLayout" Target="../slideLayouts/slideLayout56.xml"/><Relationship Id="rId39" Type="http://schemas.openxmlformats.org/officeDocument/2006/relationships/slideLayout" Target="../slideLayouts/slideLayout69.xml"/><Relationship Id="rId21" Type="http://schemas.openxmlformats.org/officeDocument/2006/relationships/slideLayout" Target="../slideLayouts/slideLayout51.xml"/><Relationship Id="rId34" Type="http://schemas.openxmlformats.org/officeDocument/2006/relationships/slideLayout" Target="../slideLayouts/slideLayout64.xml"/><Relationship Id="rId42" Type="http://schemas.openxmlformats.org/officeDocument/2006/relationships/theme" Target="../theme/theme3.xml"/><Relationship Id="rId7" Type="http://schemas.openxmlformats.org/officeDocument/2006/relationships/slideLayout" Target="../slideLayouts/slideLayout37.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20" Type="http://schemas.openxmlformats.org/officeDocument/2006/relationships/slideLayout" Target="../slideLayouts/slideLayout50.xml"/><Relationship Id="rId29" Type="http://schemas.openxmlformats.org/officeDocument/2006/relationships/slideLayout" Target="../slideLayouts/slideLayout59.xml"/><Relationship Id="rId41" Type="http://schemas.openxmlformats.org/officeDocument/2006/relationships/slideLayout" Target="../slideLayouts/slideLayout71.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24" Type="http://schemas.openxmlformats.org/officeDocument/2006/relationships/slideLayout" Target="../slideLayouts/slideLayout54.xml"/><Relationship Id="rId32" Type="http://schemas.openxmlformats.org/officeDocument/2006/relationships/slideLayout" Target="../slideLayouts/slideLayout62.xml"/><Relationship Id="rId37" Type="http://schemas.openxmlformats.org/officeDocument/2006/relationships/slideLayout" Target="../slideLayouts/slideLayout67.xml"/><Relationship Id="rId40" Type="http://schemas.openxmlformats.org/officeDocument/2006/relationships/slideLayout" Target="../slideLayouts/slideLayout70.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23" Type="http://schemas.openxmlformats.org/officeDocument/2006/relationships/slideLayout" Target="../slideLayouts/slideLayout53.xml"/><Relationship Id="rId28" Type="http://schemas.openxmlformats.org/officeDocument/2006/relationships/slideLayout" Target="../slideLayouts/slideLayout58.xml"/><Relationship Id="rId36" Type="http://schemas.openxmlformats.org/officeDocument/2006/relationships/slideLayout" Target="../slideLayouts/slideLayout66.xml"/><Relationship Id="rId10" Type="http://schemas.openxmlformats.org/officeDocument/2006/relationships/slideLayout" Target="../slideLayouts/slideLayout40.xml"/><Relationship Id="rId19" Type="http://schemas.openxmlformats.org/officeDocument/2006/relationships/slideLayout" Target="../slideLayouts/slideLayout49.xml"/><Relationship Id="rId31" Type="http://schemas.openxmlformats.org/officeDocument/2006/relationships/slideLayout" Target="../slideLayouts/slideLayout61.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 Id="rId22" Type="http://schemas.openxmlformats.org/officeDocument/2006/relationships/slideLayout" Target="../slideLayouts/slideLayout52.xml"/><Relationship Id="rId27" Type="http://schemas.openxmlformats.org/officeDocument/2006/relationships/slideLayout" Target="../slideLayouts/slideLayout57.xml"/><Relationship Id="rId30" Type="http://schemas.openxmlformats.org/officeDocument/2006/relationships/slideLayout" Target="../slideLayouts/slideLayout60.xml"/><Relationship Id="rId35" Type="http://schemas.openxmlformats.org/officeDocument/2006/relationships/slideLayout" Target="../slideLayouts/slideLayout65.xml"/><Relationship Id="rId8" Type="http://schemas.openxmlformats.org/officeDocument/2006/relationships/slideLayout" Target="../slideLayouts/slideLayout38.xml"/><Relationship Id="rId3" Type="http://schemas.openxmlformats.org/officeDocument/2006/relationships/slideLayout" Target="../slideLayouts/slideLayout33.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5" Type="http://schemas.openxmlformats.org/officeDocument/2006/relationships/slideLayout" Target="../slideLayouts/slideLayout55.xml"/><Relationship Id="rId33" Type="http://schemas.openxmlformats.org/officeDocument/2006/relationships/slideLayout" Target="../slideLayouts/slideLayout63.xml"/><Relationship Id="rId38" Type="http://schemas.openxmlformats.org/officeDocument/2006/relationships/slideLayout" Target="../slideLayouts/slideLayout68.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84.xml"/><Relationship Id="rId18" Type="http://schemas.openxmlformats.org/officeDocument/2006/relationships/slideLayout" Target="../slideLayouts/slideLayout89.xml"/><Relationship Id="rId26" Type="http://schemas.openxmlformats.org/officeDocument/2006/relationships/slideLayout" Target="../slideLayouts/slideLayout97.xml"/><Relationship Id="rId39" Type="http://schemas.openxmlformats.org/officeDocument/2006/relationships/slideLayout" Target="../slideLayouts/slideLayout110.xml"/><Relationship Id="rId21" Type="http://schemas.openxmlformats.org/officeDocument/2006/relationships/slideLayout" Target="../slideLayouts/slideLayout92.xml"/><Relationship Id="rId34" Type="http://schemas.openxmlformats.org/officeDocument/2006/relationships/slideLayout" Target="../slideLayouts/slideLayout105.xml"/><Relationship Id="rId42" Type="http://schemas.openxmlformats.org/officeDocument/2006/relationships/theme" Target="../theme/theme4.xml"/><Relationship Id="rId7" Type="http://schemas.openxmlformats.org/officeDocument/2006/relationships/slideLayout" Target="../slideLayouts/slideLayout78.xml"/><Relationship Id="rId2" Type="http://schemas.openxmlformats.org/officeDocument/2006/relationships/slideLayout" Target="../slideLayouts/slideLayout73.xml"/><Relationship Id="rId16" Type="http://schemas.openxmlformats.org/officeDocument/2006/relationships/slideLayout" Target="../slideLayouts/slideLayout87.xml"/><Relationship Id="rId20" Type="http://schemas.openxmlformats.org/officeDocument/2006/relationships/slideLayout" Target="../slideLayouts/slideLayout91.xml"/><Relationship Id="rId29" Type="http://schemas.openxmlformats.org/officeDocument/2006/relationships/slideLayout" Target="../slideLayouts/slideLayout100.xml"/><Relationship Id="rId41" Type="http://schemas.openxmlformats.org/officeDocument/2006/relationships/slideLayout" Target="../slideLayouts/slideLayout112.xml"/><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slideLayout" Target="../slideLayouts/slideLayout82.xml"/><Relationship Id="rId24" Type="http://schemas.openxmlformats.org/officeDocument/2006/relationships/slideLayout" Target="../slideLayouts/slideLayout95.xml"/><Relationship Id="rId32" Type="http://schemas.openxmlformats.org/officeDocument/2006/relationships/slideLayout" Target="../slideLayouts/slideLayout103.xml"/><Relationship Id="rId37" Type="http://schemas.openxmlformats.org/officeDocument/2006/relationships/slideLayout" Target="../slideLayouts/slideLayout108.xml"/><Relationship Id="rId40" Type="http://schemas.openxmlformats.org/officeDocument/2006/relationships/slideLayout" Target="../slideLayouts/slideLayout111.xml"/><Relationship Id="rId5" Type="http://schemas.openxmlformats.org/officeDocument/2006/relationships/slideLayout" Target="../slideLayouts/slideLayout76.xml"/><Relationship Id="rId15" Type="http://schemas.openxmlformats.org/officeDocument/2006/relationships/slideLayout" Target="../slideLayouts/slideLayout86.xml"/><Relationship Id="rId23" Type="http://schemas.openxmlformats.org/officeDocument/2006/relationships/slideLayout" Target="../slideLayouts/slideLayout94.xml"/><Relationship Id="rId28" Type="http://schemas.openxmlformats.org/officeDocument/2006/relationships/slideLayout" Target="../slideLayouts/slideLayout99.xml"/><Relationship Id="rId36" Type="http://schemas.openxmlformats.org/officeDocument/2006/relationships/slideLayout" Target="../slideLayouts/slideLayout107.xml"/><Relationship Id="rId10" Type="http://schemas.openxmlformats.org/officeDocument/2006/relationships/slideLayout" Target="../slideLayouts/slideLayout81.xml"/><Relationship Id="rId19" Type="http://schemas.openxmlformats.org/officeDocument/2006/relationships/slideLayout" Target="../slideLayouts/slideLayout90.xml"/><Relationship Id="rId31" Type="http://schemas.openxmlformats.org/officeDocument/2006/relationships/slideLayout" Target="../slideLayouts/slideLayout102.xml"/><Relationship Id="rId4" Type="http://schemas.openxmlformats.org/officeDocument/2006/relationships/slideLayout" Target="../slideLayouts/slideLayout75.xml"/><Relationship Id="rId9" Type="http://schemas.openxmlformats.org/officeDocument/2006/relationships/slideLayout" Target="../slideLayouts/slideLayout80.xml"/><Relationship Id="rId14" Type="http://schemas.openxmlformats.org/officeDocument/2006/relationships/slideLayout" Target="../slideLayouts/slideLayout85.xml"/><Relationship Id="rId22" Type="http://schemas.openxmlformats.org/officeDocument/2006/relationships/slideLayout" Target="../slideLayouts/slideLayout93.xml"/><Relationship Id="rId27" Type="http://schemas.openxmlformats.org/officeDocument/2006/relationships/slideLayout" Target="../slideLayouts/slideLayout98.xml"/><Relationship Id="rId30" Type="http://schemas.openxmlformats.org/officeDocument/2006/relationships/slideLayout" Target="../slideLayouts/slideLayout101.xml"/><Relationship Id="rId35" Type="http://schemas.openxmlformats.org/officeDocument/2006/relationships/slideLayout" Target="../slideLayouts/slideLayout106.xml"/><Relationship Id="rId8" Type="http://schemas.openxmlformats.org/officeDocument/2006/relationships/slideLayout" Target="../slideLayouts/slideLayout79.xml"/><Relationship Id="rId3" Type="http://schemas.openxmlformats.org/officeDocument/2006/relationships/slideLayout" Target="../slideLayouts/slideLayout74.xml"/><Relationship Id="rId12" Type="http://schemas.openxmlformats.org/officeDocument/2006/relationships/slideLayout" Target="../slideLayouts/slideLayout83.xml"/><Relationship Id="rId17" Type="http://schemas.openxmlformats.org/officeDocument/2006/relationships/slideLayout" Target="../slideLayouts/slideLayout88.xml"/><Relationship Id="rId25" Type="http://schemas.openxmlformats.org/officeDocument/2006/relationships/slideLayout" Target="../slideLayouts/slideLayout96.xml"/><Relationship Id="rId33" Type="http://schemas.openxmlformats.org/officeDocument/2006/relationships/slideLayout" Target="../slideLayouts/slideLayout104.xml"/><Relationship Id="rId38" Type="http://schemas.openxmlformats.org/officeDocument/2006/relationships/slideLayout" Target="../slideLayouts/slideLayout10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smtClean="0"/>
              <a:pPr/>
              <a:t>5/20/2018</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00362056"/>
      </p:ext>
    </p:extLst>
  </p:cSld>
  <p:clrMap bg1="dk1" tx1="lt1" bg2="dk2" tx2="lt2" accent1="accent1" accent2="accent2" accent3="accent3" accent4="accent4" accent5="accent5" accent6="accent6" hlink="hlink" folHlink="folHlink"/>
  <p:sldLayoutIdLst>
    <p:sldLayoutId id="2147484236" r:id="rId1"/>
    <p:sldLayoutId id="2147484237" r:id="rId2"/>
    <p:sldLayoutId id="2147484238" r:id="rId3"/>
    <p:sldLayoutId id="2147484239" r:id="rId4"/>
    <p:sldLayoutId id="2147484240" r:id="rId5"/>
    <p:sldLayoutId id="2147484241" r:id="rId6"/>
    <p:sldLayoutId id="2147484242" r:id="rId7"/>
    <p:sldLayoutId id="2147484243" r:id="rId8"/>
    <p:sldLayoutId id="2147484244" r:id="rId9"/>
    <p:sldLayoutId id="2147484245" r:id="rId10"/>
    <p:sldLayoutId id="2147484246" r:id="rId11"/>
    <p:sldLayoutId id="2147484247" r:id="rId12"/>
    <p:sldLayoutId id="2147484248" r:id="rId13"/>
    <p:sldLayoutId id="2147484249" r:id="rId14"/>
    <p:sldLayoutId id="2147484250" r:id="rId15"/>
    <p:sldLayoutId id="2147484251" r:id="rId16"/>
    <p:sldLayoutId id="2147484252" r:id="rId17"/>
    <p:sldLayoutId id="2147484253" r:id="rId18"/>
  </p:sldLayoutIdLst>
  <p:transition>
    <p:fade thruBlk="1"/>
  </p:transition>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B61BEF0D-F0BB-DE4B-95CE-6DB70DBA9567}" type="datetimeFigureOut">
              <a:rPr lang="en-US" smtClean="0"/>
              <a:pPr/>
              <a:t>5/20/2018</a:t>
            </a:fld>
            <a:endParaRPr lang="en-US" dirty="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dirty="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D57F1E4F-1CFF-5643-939E-217C01CDF565}" type="slidenum">
              <a:rPr lang="en-US" smtClean="0"/>
              <a:pPr/>
              <a:t>‹#›</a:t>
            </a:fld>
            <a:endParaRPr lang="en-US" dirty="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0544745"/>
      </p:ext>
    </p:extLst>
  </p:cSld>
  <p:clrMap bg1="lt1" tx1="dk1" bg2="lt2" tx2="dk2" accent1="accent1" accent2="accent2" accent3="accent3" accent4="accent4" accent5="accent5" accent6="accent6" hlink="hlink" folHlink="folHlink"/>
  <p:sldLayoutIdLst>
    <p:sldLayoutId id="2147484274" r:id="rId1"/>
    <p:sldLayoutId id="2147484275" r:id="rId2"/>
    <p:sldLayoutId id="2147484276" r:id="rId3"/>
    <p:sldLayoutId id="2147484277" r:id="rId4"/>
    <p:sldLayoutId id="2147484278" r:id="rId5"/>
    <p:sldLayoutId id="2147484279" r:id="rId6"/>
    <p:sldLayoutId id="2147484280" r:id="rId7"/>
    <p:sldLayoutId id="2147484281" r:id="rId8"/>
    <p:sldLayoutId id="2147484282" r:id="rId9"/>
    <p:sldLayoutId id="2147484283" r:id="rId10"/>
    <p:sldLayoutId id="2147484284" r:id="rId11"/>
    <p:sldLayoutId id="2147484285" r:id="rId12"/>
  </p:sldLayoutIdLst>
  <p:transition>
    <p:fade thruBlk="1"/>
  </p:transition>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7029291" y="340258"/>
            <a:ext cx="4114800" cy="365125"/>
          </a:xfrm>
          <a:prstGeom prst="rect">
            <a:avLst/>
          </a:prstGeom>
        </p:spPr>
        <p:txBody>
          <a:bodyPr vert="horz" lIns="91440" tIns="45720" rIns="91440" bIns="45720" rtlCol="0" anchor="ctr"/>
          <a:lstStyle>
            <a:lvl1pPr algn="r">
              <a:defRPr sz="970">
                <a:solidFill>
                  <a:schemeClr val="bg2"/>
                </a:solidFill>
                <a:latin typeface="Roboto Condensed Light" panose="02000000000000000000" pitchFamily="2" charset="0"/>
                <a:ea typeface="Roboto Condensed Light" panose="02000000000000000000" pitchFamily="2" charset="0"/>
              </a:defRPr>
            </a:lvl1pPr>
          </a:lstStyle>
          <a:p>
            <a:r>
              <a:rPr lang="en-US"/>
              <a:t>www.websitename.com</a:t>
            </a:r>
          </a:p>
        </p:txBody>
      </p:sp>
      <p:sp>
        <p:nvSpPr>
          <p:cNvPr id="7" name="Rectangle 6"/>
          <p:cNvSpPr/>
          <p:nvPr userDrawn="1"/>
        </p:nvSpPr>
        <p:spPr>
          <a:xfrm>
            <a:off x="11647892" y="417023"/>
            <a:ext cx="554182" cy="211596"/>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1"/>
          </a:p>
        </p:txBody>
      </p:sp>
      <p:sp>
        <p:nvSpPr>
          <p:cNvPr id="6" name="Slide Number Placeholder 5"/>
          <p:cNvSpPr>
            <a:spLocks noGrp="1"/>
          </p:cNvSpPr>
          <p:nvPr>
            <p:ph type="sldNum" sz="quarter" idx="4"/>
          </p:nvPr>
        </p:nvSpPr>
        <p:spPr>
          <a:xfrm>
            <a:off x="11647892" y="340258"/>
            <a:ext cx="554182" cy="365125"/>
          </a:xfrm>
          <a:prstGeom prst="rect">
            <a:avLst/>
          </a:prstGeom>
        </p:spPr>
        <p:txBody>
          <a:bodyPr vert="horz" lIns="91440" tIns="45720" rIns="91440" bIns="45720" rtlCol="0" anchor="ctr"/>
          <a:lstStyle>
            <a:lvl1pPr algn="l">
              <a:defRPr sz="970" b="1">
                <a:solidFill>
                  <a:schemeClr val="bg2"/>
                </a:solidFill>
                <a:latin typeface="Roboto" panose="02000000000000000000" pitchFamily="2" charset="0"/>
                <a:ea typeface="Roboto" panose="02000000000000000000" pitchFamily="2" charset="0"/>
              </a:defRPr>
            </a:lvl1pPr>
          </a:lstStyle>
          <a:p>
            <a:fld id="{72C24A95-05C1-4CD5-A1C1-BD3EB71AABA9}" type="slidenum">
              <a:rPr lang="en-US" smtClean="0"/>
              <a:pPr/>
              <a:t>‹#›</a:t>
            </a:fld>
            <a:endParaRPr lang="en-US"/>
          </a:p>
        </p:txBody>
      </p:sp>
    </p:spTree>
    <p:extLst>
      <p:ext uri="{BB962C8B-B14F-4D97-AF65-F5344CB8AC3E}">
        <p14:creationId xmlns:p14="http://schemas.microsoft.com/office/powerpoint/2010/main" val="1863370815"/>
      </p:ext>
    </p:extLst>
  </p:cSld>
  <p:clrMap bg1="lt1" tx1="dk1" bg2="lt2" tx2="dk2" accent1="accent1" accent2="accent2" accent3="accent3" accent4="accent4" accent5="accent5" accent6="accent6" hlink="hlink" folHlink="folHlink"/>
  <p:sldLayoutIdLst>
    <p:sldLayoutId id="2147484287" r:id="rId1"/>
    <p:sldLayoutId id="2147484288" r:id="rId2"/>
    <p:sldLayoutId id="2147484289" r:id="rId3"/>
    <p:sldLayoutId id="2147484290" r:id="rId4"/>
    <p:sldLayoutId id="2147484291" r:id="rId5"/>
    <p:sldLayoutId id="2147484292" r:id="rId6"/>
    <p:sldLayoutId id="2147484293" r:id="rId7"/>
    <p:sldLayoutId id="2147484294" r:id="rId8"/>
    <p:sldLayoutId id="2147484295" r:id="rId9"/>
    <p:sldLayoutId id="2147484296" r:id="rId10"/>
    <p:sldLayoutId id="2147484297" r:id="rId11"/>
    <p:sldLayoutId id="2147484298" r:id="rId12"/>
    <p:sldLayoutId id="2147484299" r:id="rId13"/>
    <p:sldLayoutId id="2147484300" r:id="rId14"/>
    <p:sldLayoutId id="2147484301" r:id="rId15"/>
    <p:sldLayoutId id="2147484302" r:id="rId16"/>
    <p:sldLayoutId id="2147484303" r:id="rId17"/>
    <p:sldLayoutId id="2147484304" r:id="rId18"/>
    <p:sldLayoutId id="2147484305" r:id="rId19"/>
    <p:sldLayoutId id="2147484306" r:id="rId20"/>
    <p:sldLayoutId id="2147484307" r:id="rId21"/>
    <p:sldLayoutId id="2147484308" r:id="rId22"/>
    <p:sldLayoutId id="2147484309" r:id="rId23"/>
    <p:sldLayoutId id="2147484310" r:id="rId24"/>
    <p:sldLayoutId id="2147484311" r:id="rId25"/>
    <p:sldLayoutId id="2147484312" r:id="rId26"/>
    <p:sldLayoutId id="2147484313" r:id="rId27"/>
    <p:sldLayoutId id="2147484314" r:id="rId28"/>
    <p:sldLayoutId id="2147484315" r:id="rId29"/>
    <p:sldLayoutId id="2147484316" r:id="rId30"/>
    <p:sldLayoutId id="2147484317" r:id="rId31"/>
    <p:sldLayoutId id="2147484318" r:id="rId32"/>
    <p:sldLayoutId id="2147484319" r:id="rId33"/>
    <p:sldLayoutId id="2147484320" r:id="rId34"/>
    <p:sldLayoutId id="2147484321" r:id="rId35"/>
    <p:sldLayoutId id="2147484322" r:id="rId36"/>
    <p:sldLayoutId id="2147484323" r:id="rId37"/>
    <p:sldLayoutId id="2147484324" r:id="rId38"/>
    <p:sldLayoutId id="2147484325" r:id="rId39"/>
    <p:sldLayoutId id="2147484326" r:id="rId40"/>
    <p:sldLayoutId id="2147484327" r:id="rId41"/>
  </p:sldLayoutIdLst>
  <p:hf hdr="0" dt="0"/>
  <p:txStyles>
    <p:titleStyle>
      <a:lvl1pPr algn="l" defTabSz="886749" rtl="0" eaLnBrk="1" latinLnBrk="0" hangingPunct="1">
        <a:lnSpc>
          <a:spcPct val="90000"/>
        </a:lnSpc>
        <a:spcBef>
          <a:spcPct val="0"/>
        </a:spcBef>
        <a:buNone/>
        <a:defRPr sz="4267" kern="1200">
          <a:solidFill>
            <a:schemeClr val="tx1"/>
          </a:solidFill>
          <a:latin typeface="+mj-lt"/>
          <a:ea typeface="+mj-ea"/>
          <a:cs typeface="+mj-cs"/>
        </a:defRPr>
      </a:lvl1pPr>
    </p:titleStyle>
    <p:bodyStyle>
      <a:lvl1pPr marL="221687" indent="-221687" algn="l" defTabSz="886749" rtl="0" eaLnBrk="1" latinLnBrk="0" hangingPunct="1">
        <a:lnSpc>
          <a:spcPct val="90000"/>
        </a:lnSpc>
        <a:spcBef>
          <a:spcPts val="970"/>
        </a:spcBef>
        <a:buFont typeface="Arial" panose="020B0604020202020204" pitchFamily="34" charset="0"/>
        <a:buChar char="•"/>
        <a:defRPr sz="2715" kern="1200">
          <a:solidFill>
            <a:schemeClr val="tx1"/>
          </a:solidFill>
          <a:latin typeface="+mn-lt"/>
          <a:ea typeface="+mn-ea"/>
          <a:cs typeface="+mn-cs"/>
        </a:defRPr>
      </a:lvl1pPr>
      <a:lvl2pPr marL="665061" indent="-221687" algn="l" defTabSz="886749" rtl="0" eaLnBrk="1" latinLnBrk="0" hangingPunct="1">
        <a:lnSpc>
          <a:spcPct val="90000"/>
        </a:lnSpc>
        <a:spcBef>
          <a:spcPts val="485"/>
        </a:spcBef>
        <a:buFont typeface="Arial" panose="020B0604020202020204" pitchFamily="34" charset="0"/>
        <a:buChar char="•"/>
        <a:defRPr sz="2327" kern="1200">
          <a:solidFill>
            <a:schemeClr val="tx1"/>
          </a:solidFill>
          <a:latin typeface="+mn-lt"/>
          <a:ea typeface="+mn-ea"/>
          <a:cs typeface="+mn-cs"/>
        </a:defRPr>
      </a:lvl2pPr>
      <a:lvl3pPr marL="1108436" indent="-221687" algn="l" defTabSz="886749" rtl="0" eaLnBrk="1" latinLnBrk="0" hangingPunct="1">
        <a:lnSpc>
          <a:spcPct val="90000"/>
        </a:lnSpc>
        <a:spcBef>
          <a:spcPts val="485"/>
        </a:spcBef>
        <a:buFont typeface="Arial" panose="020B0604020202020204" pitchFamily="34" charset="0"/>
        <a:buChar char="•"/>
        <a:defRPr sz="1940" kern="1200">
          <a:solidFill>
            <a:schemeClr val="tx1"/>
          </a:solidFill>
          <a:latin typeface="+mn-lt"/>
          <a:ea typeface="+mn-ea"/>
          <a:cs typeface="+mn-cs"/>
        </a:defRPr>
      </a:lvl3pPr>
      <a:lvl4pPr marL="1551810" indent="-221687" algn="l" defTabSz="886749" rtl="0" eaLnBrk="1" latinLnBrk="0" hangingPunct="1">
        <a:lnSpc>
          <a:spcPct val="90000"/>
        </a:lnSpc>
        <a:spcBef>
          <a:spcPts val="485"/>
        </a:spcBef>
        <a:buFont typeface="Arial" panose="020B0604020202020204" pitchFamily="34" charset="0"/>
        <a:buChar char="•"/>
        <a:defRPr sz="1746" kern="1200">
          <a:solidFill>
            <a:schemeClr val="tx1"/>
          </a:solidFill>
          <a:latin typeface="+mn-lt"/>
          <a:ea typeface="+mn-ea"/>
          <a:cs typeface="+mn-cs"/>
        </a:defRPr>
      </a:lvl4pPr>
      <a:lvl5pPr marL="1995184" indent="-221687" algn="l" defTabSz="886749" rtl="0" eaLnBrk="1" latinLnBrk="0" hangingPunct="1">
        <a:lnSpc>
          <a:spcPct val="90000"/>
        </a:lnSpc>
        <a:spcBef>
          <a:spcPts val="485"/>
        </a:spcBef>
        <a:buFont typeface="Arial" panose="020B0604020202020204" pitchFamily="34" charset="0"/>
        <a:buChar char="•"/>
        <a:defRPr sz="1746" kern="1200">
          <a:solidFill>
            <a:schemeClr val="tx1"/>
          </a:solidFill>
          <a:latin typeface="+mn-lt"/>
          <a:ea typeface="+mn-ea"/>
          <a:cs typeface="+mn-cs"/>
        </a:defRPr>
      </a:lvl5pPr>
      <a:lvl6pPr marL="2438558" indent="-221687" algn="l" defTabSz="886749" rtl="0" eaLnBrk="1" latinLnBrk="0" hangingPunct="1">
        <a:lnSpc>
          <a:spcPct val="90000"/>
        </a:lnSpc>
        <a:spcBef>
          <a:spcPts val="485"/>
        </a:spcBef>
        <a:buFont typeface="Arial" panose="020B0604020202020204" pitchFamily="34" charset="0"/>
        <a:buChar char="•"/>
        <a:defRPr sz="1746" kern="1200">
          <a:solidFill>
            <a:schemeClr val="tx1"/>
          </a:solidFill>
          <a:latin typeface="+mn-lt"/>
          <a:ea typeface="+mn-ea"/>
          <a:cs typeface="+mn-cs"/>
        </a:defRPr>
      </a:lvl6pPr>
      <a:lvl7pPr marL="2881933" indent="-221687" algn="l" defTabSz="886749" rtl="0" eaLnBrk="1" latinLnBrk="0" hangingPunct="1">
        <a:lnSpc>
          <a:spcPct val="90000"/>
        </a:lnSpc>
        <a:spcBef>
          <a:spcPts val="485"/>
        </a:spcBef>
        <a:buFont typeface="Arial" panose="020B0604020202020204" pitchFamily="34" charset="0"/>
        <a:buChar char="•"/>
        <a:defRPr sz="1746" kern="1200">
          <a:solidFill>
            <a:schemeClr val="tx1"/>
          </a:solidFill>
          <a:latin typeface="+mn-lt"/>
          <a:ea typeface="+mn-ea"/>
          <a:cs typeface="+mn-cs"/>
        </a:defRPr>
      </a:lvl7pPr>
      <a:lvl8pPr marL="3325307" indent="-221687" algn="l" defTabSz="886749" rtl="0" eaLnBrk="1" latinLnBrk="0" hangingPunct="1">
        <a:lnSpc>
          <a:spcPct val="90000"/>
        </a:lnSpc>
        <a:spcBef>
          <a:spcPts val="485"/>
        </a:spcBef>
        <a:buFont typeface="Arial" panose="020B0604020202020204" pitchFamily="34" charset="0"/>
        <a:buChar char="•"/>
        <a:defRPr sz="1746" kern="1200">
          <a:solidFill>
            <a:schemeClr val="tx1"/>
          </a:solidFill>
          <a:latin typeface="+mn-lt"/>
          <a:ea typeface="+mn-ea"/>
          <a:cs typeface="+mn-cs"/>
        </a:defRPr>
      </a:lvl8pPr>
      <a:lvl9pPr marL="3768681" indent="-221687" algn="l" defTabSz="886749" rtl="0" eaLnBrk="1" latinLnBrk="0" hangingPunct="1">
        <a:lnSpc>
          <a:spcPct val="90000"/>
        </a:lnSpc>
        <a:spcBef>
          <a:spcPts val="485"/>
        </a:spcBef>
        <a:buFont typeface="Arial" panose="020B0604020202020204" pitchFamily="34" charset="0"/>
        <a:buChar char="•"/>
        <a:defRPr sz="1746" kern="1200">
          <a:solidFill>
            <a:schemeClr val="tx1"/>
          </a:solidFill>
          <a:latin typeface="+mn-lt"/>
          <a:ea typeface="+mn-ea"/>
          <a:cs typeface="+mn-cs"/>
        </a:defRPr>
      </a:lvl9pPr>
    </p:bodyStyle>
    <p:otherStyle>
      <a:defPPr>
        <a:defRPr lang="en-US"/>
      </a:defPPr>
      <a:lvl1pPr marL="0" algn="l" defTabSz="886749" rtl="0" eaLnBrk="1" latinLnBrk="0" hangingPunct="1">
        <a:defRPr sz="1746" kern="1200">
          <a:solidFill>
            <a:schemeClr val="tx1"/>
          </a:solidFill>
          <a:latin typeface="+mn-lt"/>
          <a:ea typeface="+mn-ea"/>
          <a:cs typeface="+mn-cs"/>
        </a:defRPr>
      </a:lvl1pPr>
      <a:lvl2pPr marL="443374" algn="l" defTabSz="886749" rtl="0" eaLnBrk="1" latinLnBrk="0" hangingPunct="1">
        <a:defRPr sz="1746" kern="1200">
          <a:solidFill>
            <a:schemeClr val="tx1"/>
          </a:solidFill>
          <a:latin typeface="+mn-lt"/>
          <a:ea typeface="+mn-ea"/>
          <a:cs typeface="+mn-cs"/>
        </a:defRPr>
      </a:lvl2pPr>
      <a:lvl3pPr marL="886749" algn="l" defTabSz="886749" rtl="0" eaLnBrk="1" latinLnBrk="0" hangingPunct="1">
        <a:defRPr sz="1746" kern="1200">
          <a:solidFill>
            <a:schemeClr val="tx1"/>
          </a:solidFill>
          <a:latin typeface="+mn-lt"/>
          <a:ea typeface="+mn-ea"/>
          <a:cs typeface="+mn-cs"/>
        </a:defRPr>
      </a:lvl3pPr>
      <a:lvl4pPr marL="1330123" algn="l" defTabSz="886749" rtl="0" eaLnBrk="1" latinLnBrk="0" hangingPunct="1">
        <a:defRPr sz="1746" kern="1200">
          <a:solidFill>
            <a:schemeClr val="tx1"/>
          </a:solidFill>
          <a:latin typeface="+mn-lt"/>
          <a:ea typeface="+mn-ea"/>
          <a:cs typeface="+mn-cs"/>
        </a:defRPr>
      </a:lvl4pPr>
      <a:lvl5pPr marL="1773497" algn="l" defTabSz="886749" rtl="0" eaLnBrk="1" latinLnBrk="0" hangingPunct="1">
        <a:defRPr sz="1746" kern="1200">
          <a:solidFill>
            <a:schemeClr val="tx1"/>
          </a:solidFill>
          <a:latin typeface="+mn-lt"/>
          <a:ea typeface="+mn-ea"/>
          <a:cs typeface="+mn-cs"/>
        </a:defRPr>
      </a:lvl5pPr>
      <a:lvl6pPr marL="2216871" algn="l" defTabSz="886749" rtl="0" eaLnBrk="1" latinLnBrk="0" hangingPunct="1">
        <a:defRPr sz="1746" kern="1200">
          <a:solidFill>
            <a:schemeClr val="tx1"/>
          </a:solidFill>
          <a:latin typeface="+mn-lt"/>
          <a:ea typeface="+mn-ea"/>
          <a:cs typeface="+mn-cs"/>
        </a:defRPr>
      </a:lvl6pPr>
      <a:lvl7pPr marL="2660246" algn="l" defTabSz="886749" rtl="0" eaLnBrk="1" latinLnBrk="0" hangingPunct="1">
        <a:defRPr sz="1746" kern="1200">
          <a:solidFill>
            <a:schemeClr val="tx1"/>
          </a:solidFill>
          <a:latin typeface="+mn-lt"/>
          <a:ea typeface="+mn-ea"/>
          <a:cs typeface="+mn-cs"/>
        </a:defRPr>
      </a:lvl7pPr>
      <a:lvl8pPr marL="3103620" algn="l" defTabSz="886749" rtl="0" eaLnBrk="1" latinLnBrk="0" hangingPunct="1">
        <a:defRPr sz="1746" kern="1200">
          <a:solidFill>
            <a:schemeClr val="tx1"/>
          </a:solidFill>
          <a:latin typeface="+mn-lt"/>
          <a:ea typeface="+mn-ea"/>
          <a:cs typeface="+mn-cs"/>
        </a:defRPr>
      </a:lvl8pPr>
      <a:lvl9pPr marL="3546994" algn="l" defTabSz="886749" rtl="0" eaLnBrk="1" latinLnBrk="0" hangingPunct="1">
        <a:defRPr sz="1746"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7029291" y="340258"/>
            <a:ext cx="4114800" cy="365125"/>
          </a:xfrm>
          <a:prstGeom prst="rect">
            <a:avLst/>
          </a:prstGeom>
        </p:spPr>
        <p:txBody>
          <a:bodyPr vert="horz" lIns="91440" tIns="45720" rIns="91440" bIns="45720" rtlCol="0" anchor="ctr"/>
          <a:lstStyle>
            <a:lvl1pPr algn="r">
              <a:defRPr sz="970">
                <a:solidFill>
                  <a:schemeClr val="bg2"/>
                </a:solidFill>
                <a:latin typeface="Roboto Condensed Light" panose="02000000000000000000" pitchFamily="2" charset="0"/>
                <a:ea typeface="Roboto Condensed Light" panose="02000000000000000000" pitchFamily="2" charset="0"/>
              </a:defRPr>
            </a:lvl1pPr>
          </a:lstStyle>
          <a:p>
            <a:r>
              <a:rPr lang="en-US"/>
              <a:t>www.websitename.com</a:t>
            </a:r>
          </a:p>
        </p:txBody>
      </p:sp>
      <p:sp>
        <p:nvSpPr>
          <p:cNvPr id="7" name="Rectangle 6"/>
          <p:cNvSpPr/>
          <p:nvPr userDrawn="1"/>
        </p:nvSpPr>
        <p:spPr>
          <a:xfrm>
            <a:off x="11647892" y="417023"/>
            <a:ext cx="554182" cy="211596"/>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1"/>
          </a:p>
        </p:txBody>
      </p:sp>
      <p:sp>
        <p:nvSpPr>
          <p:cNvPr id="6" name="Slide Number Placeholder 5"/>
          <p:cNvSpPr>
            <a:spLocks noGrp="1"/>
          </p:cNvSpPr>
          <p:nvPr>
            <p:ph type="sldNum" sz="quarter" idx="4"/>
          </p:nvPr>
        </p:nvSpPr>
        <p:spPr>
          <a:xfrm>
            <a:off x="11647892" y="340258"/>
            <a:ext cx="554182" cy="365125"/>
          </a:xfrm>
          <a:prstGeom prst="rect">
            <a:avLst/>
          </a:prstGeom>
        </p:spPr>
        <p:txBody>
          <a:bodyPr vert="horz" lIns="91440" tIns="45720" rIns="91440" bIns="45720" rtlCol="0" anchor="ctr"/>
          <a:lstStyle>
            <a:lvl1pPr algn="l">
              <a:defRPr sz="970" b="1">
                <a:solidFill>
                  <a:schemeClr val="bg2"/>
                </a:solidFill>
                <a:latin typeface="Roboto" panose="02000000000000000000" pitchFamily="2" charset="0"/>
                <a:ea typeface="Roboto" panose="02000000000000000000" pitchFamily="2" charset="0"/>
              </a:defRPr>
            </a:lvl1pPr>
          </a:lstStyle>
          <a:p>
            <a:fld id="{72C24A95-05C1-4CD5-A1C1-BD3EB71AABA9}" type="slidenum">
              <a:rPr lang="en-US" smtClean="0"/>
              <a:pPr/>
              <a:t>‹#›</a:t>
            </a:fld>
            <a:endParaRPr lang="en-US"/>
          </a:p>
        </p:txBody>
      </p:sp>
    </p:spTree>
    <p:extLst>
      <p:ext uri="{BB962C8B-B14F-4D97-AF65-F5344CB8AC3E}">
        <p14:creationId xmlns:p14="http://schemas.microsoft.com/office/powerpoint/2010/main" val="385423211"/>
      </p:ext>
    </p:extLst>
  </p:cSld>
  <p:clrMap bg1="lt1" tx1="dk1" bg2="lt2" tx2="dk2" accent1="accent1" accent2="accent2" accent3="accent3" accent4="accent4" accent5="accent5" accent6="accent6" hlink="hlink" folHlink="folHlink"/>
  <p:sldLayoutIdLst>
    <p:sldLayoutId id="2147484329" r:id="rId1"/>
    <p:sldLayoutId id="2147484330" r:id="rId2"/>
    <p:sldLayoutId id="2147484331" r:id="rId3"/>
    <p:sldLayoutId id="2147484332" r:id="rId4"/>
    <p:sldLayoutId id="2147484333" r:id="rId5"/>
    <p:sldLayoutId id="2147484334" r:id="rId6"/>
    <p:sldLayoutId id="2147484335" r:id="rId7"/>
    <p:sldLayoutId id="2147484336" r:id="rId8"/>
    <p:sldLayoutId id="2147484337" r:id="rId9"/>
    <p:sldLayoutId id="2147484338" r:id="rId10"/>
    <p:sldLayoutId id="2147484339" r:id="rId11"/>
    <p:sldLayoutId id="2147484340" r:id="rId12"/>
    <p:sldLayoutId id="2147484341" r:id="rId13"/>
    <p:sldLayoutId id="2147484342" r:id="rId14"/>
    <p:sldLayoutId id="2147484343" r:id="rId15"/>
    <p:sldLayoutId id="2147484344" r:id="rId16"/>
    <p:sldLayoutId id="2147484345" r:id="rId17"/>
    <p:sldLayoutId id="2147484346" r:id="rId18"/>
    <p:sldLayoutId id="2147484347" r:id="rId19"/>
    <p:sldLayoutId id="2147484348" r:id="rId20"/>
    <p:sldLayoutId id="2147484349" r:id="rId21"/>
    <p:sldLayoutId id="2147484350" r:id="rId22"/>
    <p:sldLayoutId id="2147484351" r:id="rId23"/>
    <p:sldLayoutId id="2147484352" r:id="rId24"/>
    <p:sldLayoutId id="2147484353" r:id="rId25"/>
    <p:sldLayoutId id="2147484354" r:id="rId26"/>
    <p:sldLayoutId id="2147484355" r:id="rId27"/>
    <p:sldLayoutId id="2147484356" r:id="rId28"/>
    <p:sldLayoutId id="2147484357" r:id="rId29"/>
    <p:sldLayoutId id="2147484358" r:id="rId30"/>
    <p:sldLayoutId id="2147484359" r:id="rId31"/>
    <p:sldLayoutId id="2147484360" r:id="rId32"/>
    <p:sldLayoutId id="2147484361" r:id="rId33"/>
    <p:sldLayoutId id="2147484362" r:id="rId34"/>
    <p:sldLayoutId id="2147484363" r:id="rId35"/>
    <p:sldLayoutId id="2147484364" r:id="rId36"/>
    <p:sldLayoutId id="2147484365" r:id="rId37"/>
    <p:sldLayoutId id="2147484366" r:id="rId38"/>
    <p:sldLayoutId id="2147484367" r:id="rId39"/>
    <p:sldLayoutId id="2147484368" r:id="rId40"/>
    <p:sldLayoutId id="2147484369" r:id="rId41"/>
  </p:sldLayoutIdLst>
  <p:hf hdr="0" dt="0"/>
  <p:txStyles>
    <p:titleStyle>
      <a:lvl1pPr algn="l" defTabSz="886749" rtl="0" eaLnBrk="1" latinLnBrk="0" hangingPunct="1">
        <a:lnSpc>
          <a:spcPct val="90000"/>
        </a:lnSpc>
        <a:spcBef>
          <a:spcPct val="0"/>
        </a:spcBef>
        <a:buNone/>
        <a:defRPr sz="4267" kern="1200">
          <a:solidFill>
            <a:schemeClr val="tx1"/>
          </a:solidFill>
          <a:latin typeface="+mj-lt"/>
          <a:ea typeface="+mj-ea"/>
          <a:cs typeface="+mj-cs"/>
        </a:defRPr>
      </a:lvl1pPr>
    </p:titleStyle>
    <p:bodyStyle>
      <a:lvl1pPr marL="221687" indent="-221687" algn="l" defTabSz="886749" rtl="0" eaLnBrk="1" latinLnBrk="0" hangingPunct="1">
        <a:lnSpc>
          <a:spcPct val="90000"/>
        </a:lnSpc>
        <a:spcBef>
          <a:spcPts val="970"/>
        </a:spcBef>
        <a:buFont typeface="Arial" panose="020B0604020202020204" pitchFamily="34" charset="0"/>
        <a:buChar char="•"/>
        <a:defRPr sz="2715" kern="1200">
          <a:solidFill>
            <a:schemeClr val="tx1"/>
          </a:solidFill>
          <a:latin typeface="+mn-lt"/>
          <a:ea typeface="+mn-ea"/>
          <a:cs typeface="+mn-cs"/>
        </a:defRPr>
      </a:lvl1pPr>
      <a:lvl2pPr marL="665061" indent="-221687" algn="l" defTabSz="886749" rtl="0" eaLnBrk="1" latinLnBrk="0" hangingPunct="1">
        <a:lnSpc>
          <a:spcPct val="90000"/>
        </a:lnSpc>
        <a:spcBef>
          <a:spcPts val="485"/>
        </a:spcBef>
        <a:buFont typeface="Arial" panose="020B0604020202020204" pitchFamily="34" charset="0"/>
        <a:buChar char="•"/>
        <a:defRPr sz="2327" kern="1200">
          <a:solidFill>
            <a:schemeClr val="tx1"/>
          </a:solidFill>
          <a:latin typeface="+mn-lt"/>
          <a:ea typeface="+mn-ea"/>
          <a:cs typeface="+mn-cs"/>
        </a:defRPr>
      </a:lvl2pPr>
      <a:lvl3pPr marL="1108436" indent="-221687" algn="l" defTabSz="886749" rtl="0" eaLnBrk="1" latinLnBrk="0" hangingPunct="1">
        <a:lnSpc>
          <a:spcPct val="90000"/>
        </a:lnSpc>
        <a:spcBef>
          <a:spcPts val="485"/>
        </a:spcBef>
        <a:buFont typeface="Arial" panose="020B0604020202020204" pitchFamily="34" charset="0"/>
        <a:buChar char="•"/>
        <a:defRPr sz="1940" kern="1200">
          <a:solidFill>
            <a:schemeClr val="tx1"/>
          </a:solidFill>
          <a:latin typeface="+mn-lt"/>
          <a:ea typeface="+mn-ea"/>
          <a:cs typeface="+mn-cs"/>
        </a:defRPr>
      </a:lvl3pPr>
      <a:lvl4pPr marL="1551810" indent="-221687" algn="l" defTabSz="886749" rtl="0" eaLnBrk="1" latinLnBrk="0" hangingPunct="1">
        <a:lnSpc>
          <a:spcPct val="90000"/>
        </a:lnSpc>
        <a:spcBef>
          <a:spcPts val="485"/>
        </a:spcBef>
        <a:buFont typeface="Arial" panose="020B0604020202020204" pitchFamily="34" charset="0"/>
        <a:buChar char="•"/>
        <a:defRPr sz="1746" kern="1200">
          <a:solidFill>
            <a:schemeClr val="tx1"/>
          </a:solidFill>
          <a:latin typeface="+mn-lt"/>
          <a:ea typeface="+mn-ea"/>
          <a:cs typeface="+mn-cs"/>
        </a:defRPr>
      </a:lvl4pPr>
      <a:lvl5pPr marL="1995184" indent="-221687" algn="l" defTabSz="886749" rtl="0" eaLnBrk="1" latinLnBrk="0" hangingPunct="1">
        <a:lnSpc>
          <a:spcPct val="90000"/>
        </a:lnSpc>
        <a:spcBef>
          <a:spcPts val="485"/>
        </a:spcBef>
        <a:buFont typeface="Arial" panose="020B0604020202020204" pitchFamily="34" charset="0"/>
        <a:buChar char="•"/>
        <a:defRPr sz="1746" kern="1200">
          <a:solidFill>
            <a:schemeClr val="tx1"/>
          </a:solidFill>
          <a:latin typeface="+mn-lt"/>
          <a:ea typeface="+mn-ea"/>
          <a:cs typeface="+mn-cs"/>
        </a:defRPr>
      </a:lvl5pPr>
      <a:lvl6pPr marL="2438558" indent="-221687" algn="l" defTabSz="886749" rtl="0" eaLnBrk="1" latinLnBrk="0" hangingPunct="1">
        <a:lnSpc>
          <a:spcPct val="90000"/>
        </a:lnSpc>
        <a:spcBef>
          <a:spcPts val="485"/>
        </a:spcBef>
        <a:buFont typeface="Arial" panose="020B0604020202020204" pitchFamily="34" charset="0"/>
        <a:buChar char="•"/>
        <a:defRPr sz="1746" kern="1200">
          <a:solidFill>
            <a:schemeClr val="tx1"/>
          </a:solidFill>
          <a:latin typeface="+mn-lt"/>
          <a:ea typeface="+mn-ea"/>
          <a:cs typeface="+mn-cs"/>
        </a:defRPr>
      </a:lvl6pPr>
      <a:lvl7pPr marL="2881933" indent="-221687" algn="l" defTabSz="886749" rtl="0" eaLnBrk="1" latinLnBrk="0" hangingPunct="1">
        <a:lnSpc>
          <a:spcPct val="90000"/>
        </a:lnSpc>
        <a:spcBef>
          <a:spcPts val="485"/>
        </a:spcBef>
        <a:buFont typeface="Arial" panose="020B0604020202020204" pitchFamily="34" charset="0"/>
        <a:buChar char="•"/>
        <a:defRPr sz="1746" kern="1200">
          <a:solidFill>
            <a:schemeClr val="tx1"/>
          </a:solidFill>
          <a:latin typeface="+mn-lt"/>
          <a:ea typeface="+mn-ea"/>
          <a:cs typeface="+mn-cs"/>
        </a:defRPr>
      </a:lvl7pPr>
      <a:lvl8pPr marL="3325307" indent="-221687" algn="l" defTabSz="886749" rtl="0" eaLnBrk="1" latinLnBrk="0" hangingPunct="1">
        <a:lnSpc>
          <a:spcPct val="90000"/>
        </a:lnSpc>
        <a:spcBef>
          <a:spcPts val="485"/>
        </a:spcBef>
        <a:buFont typeface="Arial" panose="020B0604020202020204" pitchFamily="34" charset="0"/>
        <a:buChar char="•"/>
        <a:defRPr sz="1746" kern="1200">
          <a:solidFill>
            <a:schemeClr val="tx1"/>
          </a:solidFill>
          <a:latin typeface="+mn-lt"/>
          <a:ea typeface="+mn-ea"/>
          <a:cs typeface="+mn-cs"/>
        </a:defRPr>
      </a:lvl8pPr>
      <a:lvl9pPr marL="3768681" indent="-221687" algn="l" defTabSz="886749" rtl="0" eaLnBrk="1" latinLnBrk="0" hangingPunct="1">
        <a:lnSpc>
          <a:spcPct val="90000"/>
        </a:lnSpc>
        <a:spcBef>
          <a:spcPts val="485"/>
        </a:spcBef>
        <a:buFont typeface="Arial" panose="020B0604020202020204" pitchFamily="34" charset="0"/>
        <a:buChar char="•"/>
        <a:defRPr sz="1746" kern="1200">
          <a:solidFill>
            <a:schemeClr val="tx1"/>
          </a:solidFill>
          <a:latin typeface="+mn-lt"/>
          <a:ea typeface="+mn-ea"/>
          <a:cs typeface="+mn-cs"/>
        </a:defRPr>
      </a:lvl9pPr>
    </p:bodyStyle>
    <p:otherStyle>
      <a:defPPr>
        <a:defRPr lang="en-US"/>
      </a:defPPr>
      <a:lvl1pPr marL="0" algn="l" defTabSz="886749" rtl="0" eaLnBrk="1" latinLnBrk="0" hangingPunct="1">
        <a:defRPr sz="1746" kern="1200">
          <a:solidFill>
            <a:schemeClr val="tx1"/>
          </a:solidFill>
          <a:latin typeface="+mn-lt"/>
          <a:ea typeface="+mn-ea"/>
          <a:cs typeface="+mn-cs"/>
        </a:defRPr>
      </a:lvl1pPr>
      <a:lvl2pPr marL="443374" algn="l" defTabSz="886749" rtl="0" eaLnBrk="1" latinLnBrk="0" hangingPunct="1">
        <a:defRPr sz="1746" kern="1200">
          <a:solidFill>
            <a:schemeClr val="tx1"/>
          </a:solidFill>
          <a:latin typeface="+mn-lt"/>
          <a:ea typeface="+mn-ea"/>
          <a:cs typeface="+mn-cs"/>
        </a:defRPr>
      </a:lvl2pPr>
      <a:lvl3pPr marL="886749" algn="l" defTabSz="886749" rtl="0" eaLnBrk="1" latinLnBrk="0" hangingPunct="1">
        <a:defRPr sz="1746" kern="1200">
          <a:solidFill>
            <a:schemeClr val="tx1"/>
          </a:solidFill>
          <a:latin typeface="+mn-lt"/>
          <a:ea typeface="+mn-ea"/>
          <a:cs typeface="+mn-cs"/>
        </a:defRPr>
      </a:lvl3pPr>
      <a:lvl4pPr marL="1330123" algn="l" defTabSz="886749" rtl="0" eaLnBrk="1" latinLnBrk="0" hangingPunct="1">
        <a:defRPr sz="1746" kern="1200">
          <a:solidFill>
            <a:schemeClr val="tx1"/>
          </a:solidFill>
          <a:latin typeface="+mn-lt"/>
          <a:ea typeface="+mn-ea"/>
          <a:cs typeface="+mn-cs"/>
        </a:defRPr>
      </a:lvl4pPr>
      <a:lvl5pPr marL="1773497" algn="l" defTabSz="886749" rtl="0" eaLnBrk="1" latinLnBrk="0" hangingPunct="1">
        <a:defRPr sz="1746" kern="1200">
          <a:solidFill>
            <a:schemeClr val="tx1"/>
          </a:solidFill>
          <a:latin typeface="+mn-lt"/>
          <a:ea typeface="+mn-ea"/>
          <a:cs typeface="+mn-cs"/>
        </a:defRPr>
      </a:lvl5pPr>
      <a:lvl6pPr marL="2216871" algn="l" defTabSz="886749" rtl="0" eaLnBrk="1" latinLnBrk="0" hangingPunct="1">
        <a:defRPr sz="1746" kern="1200">
          <a:solidFill>
            <a:schemeClr val="tx1"/>
          </a:solidFill>
          <a:latin typeface="+mn-lt"/>
          <a:ea typeface="+mn-ea"/>
          <a:cs typeface="+mn-cs"/>
        </a:defRPr>
      </a:lvl6pPr>
      <a:lvl7pPr marL="2660246" algn="l" defTabSz="886749" rtl="0" eaLnBrk="1" latinLnBrk="0" hangingPunct="1">
        <a:defRPr sz="1746" kern="1200">
          <a:solidFill>
            <a:schemeClr val="tx1"/>
          </a:solidFill>
          <a:latin typeface="+mn-lt"/>
          <a:ea typeface="+mn-ea"/>
          <a:cs typeface="+mn-cs"/>
        </a:defRPr>
      </a:lvl7pPr>
      <a:lvl8pPr marL="3103620" algn="l" defTabSz="886749" rtl="0" eaLnBrk="1" latinLnBrk="0" hangingPunct="1">
        <a:defRPr sz="1746" kern="1200">
          <a:solidFill>
            <a:schemeClr val="tx1"/>
          </a:solidFill>
          <a:latin typeface="+mn-lt"/>
          <a:ea typeface="+mn-ea"/>
          <a:cs typeface="+mn-cs"/>
        </a:defRPr>
      </a:lvl8pPr>
      <a:lvl9pPr marL="3546994" algn="l" defTabSz="886749" rtl="0" eaLnBrk="1" latinLnBrk="0" hangingPunct="1">
        <a:defRPr sz="17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t="-9000" b="-9000"/>
          </a:stretch>
        </a:blip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13131802-474A-4B85-947A-899C17A56C65}"/>
              </a:ext>
            </a:extLst>
          </p:cNvPr>
          <p:cNvSpPr/>
          <p:nvPr/>
        </p:nvSpPr>
        <p:spPr>
          <a:xfrm>
            <a:off x="4009292" y="0"/>
            <a:ext cx="8182707" cy="6858000"/>
          </a:xfrm>
          <a:prstGeom prst="rect">
            <a:avLst/>
          </a:prstGeom>
          <a:solidFill>
            <a:schemeClr val="bg1">
              <a:lumMod val="95000"/>
              <a:lumOff val="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Calibri Light" panose="020F0302020204030204" pitchFamily="34" charset="0"/>
              <a:cs typeface="Calibri Light" panose="020F0302020204030204" pitchFamily="34" charset="0"/>
            </a:endParaRPr>
          </a:p>
        </p:txBody>
      </p:sp>
      <p:sp>
        <p:nvSpPr>
          <p:cNvPr id="9" name="Subtitle 2">
            <a:extLst>
              <a:ext uri="{FF2B5EF4-FFF2-40B4-BE49-F238E27FC236}">
                <a16:creationId xmlns:a16="http://schemas.microsoft.com/office/drawing/2014/main" id="{CBF6D993-5B27-4E8B-8645-FCB1A9202BB1}"/>
              </a:ext>
            </a:extLst>
          </p:cNvPr>
          <p:cNvSpPr txBox="1">
            <a:spLocks/>
          </p:cNvSpPr>
          <p:nvPr/>
        </p:nvSpPr>
        <p:spPr>
          <a:xfrm>
            <a:off x="3686875" y="5883248"/>
            <a:ext cx="8769513" cy="1156088"/>
          </a:xfrm>
          <a:prstGeom prst="rect">
            <a:avLst/>
          </a:prstGeom>
          <a:noFill/>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en-GB" sz="2400" b="1" dirty="0" err="1">
                <a:solidFill>
                  <a:schemeClr val="tx1"/>
                </a:solidFill>
                <a:latin typeface="Calibri Light" panose="020F0302020204030204" pitchFamily="34" charset="0"/>
                <a:cs typeface="Calibri Light" panose="020F0302020204030204" pitchFamily="34" charset="0"/>
              </a:rPr>
              <a:t>Sambhram</a:t>
            </a:r>
            <a:r>
              <a:rPr lang="en-GB" sz="2400" b="1" dirty="0">
                <a:solidFill>
                  <a:schemeClr val="tx1"/>
                </a:solidFill>
                <a:latin typeface="Calibri Light" panose="020F0302020204030204" pitchFamily="34" charset="0"/>
                <a:cs typeface="Calibri Light" panose="020F0302020204030204" pitchFamily="34" charset="0"/>
              </a:rPr>
              <a:t> Institute of Technology</a:t>
            </a:r>
          </a:p>
          <a:p>
            <a:pPr algn="ctr"/>
            <a:r>
              <a:rPr lang="en-GB" sz="2400" b="1" dirty="0">
                <a:solidFill>
                  <a:schemeClr val="tx1"/>
                </a:solidFill>
                <a:latin typeface="Calibri Light" panose="020F0302020204030204" pitchFamily="34" charset="0"/>
                <a:cs typeface="Calibri Light" panose="020F0302020204030204" pitchFamily="34" charset="0"/>
              </a:rPr>
              <a:t>Department of Computer Science &amp; Engineering</a:t>
            </a:r>
          </a:p>
          <a:p>
            <a:pPr algn="ctr"/>
            <a:endParaRPr lang="en-GB" b="1" dirty="0">
              <a:solidFill>
                <a:schemeClr val="tx1"/>
              </a:solidFill>
              <a:latin typeface="Calibri Light" panose="020F0302020204030204" pitchFamily="34" charset="0"/>
              <a:cs typeface="Calibri Light" panose="020F0302020204030204" pitchFamily="34" charset="0"/>
            </a:endParaRPr>
          </a:p>
        </p:txBody>
      </p:sp>
      <p:pic>
        <p:nvPicPr>
          <p:cNvPr id="10" name="Picture 2" descr="https://static-collegedunia.com/public/college_data/images/logos/1473771560sambhram%20logo.jpg1.jpg">
            <a:extLst>
              <a:ext uri="{FF2B5EF4-FFF2-40B4-BE49-F238E27FC236}">
                <a16:creationId xmlns:a16="http://schemas.microsoft.com/office/drawing/2014/main" id="{30A9A268-1CE2-4F56-8044-98B7CBE5F8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2287" y="5033330"/>
            <a:ext cx="916713" cy="814532"/>
          </a:xfrm>
          <a:prstGeom prst="rect">
            <a:avLst/>
          </a:prstGeom>
          <a:noFill/>
          <a:extLst/>
        </p:spPr>
      </p:pic>
      <p:sp>
        <p:nvSpPr>
          <p:cNvPr id="11" name="TextBox 10">
            <a:extLst>
              <a:ext uri="{FF2B5EF4-FFF2-40B4-BE49-F238E27FC236}">
                <a16:creationId xmlns:a16="http://schemas.microsoft.com/office/drawing/2014/main" id="{03631024-8060-4BEA-AB9C-C6F47690E3FC}"/>
              </a:ext>
            </a:extLst>
          </p:cNvPr>
          <p:cNvSpPr txBox="1"/>
          <p:nvPr/>
        </p:nvSpPr>
        <p:spPr>
          <a:xfrm>
            <a:off x="4009293" y="186662"/>
            <a:ext cx="8182707" cy="1446550"/>
          </a:xfrm>
          <a:prstGeom prst="rect">
            <a:avLst/>
          </a:prstGeom>
          <a:noFill/>
        </p:spPr>
        <p:txBody>
          <a:bodyPr wrap="square" rtlCol="0">
            <a:spAutoFit/>
          </a:bodyPr>
          <a:lstStyle/>
          <a:p>
            <a:pPr algn="ctr"/>
            <a:r>
              <a:rPr lang="en-GB" sz="4800" b="1" dirty="0">
                <a:latin typeface="Calibri Light" panose="020F0302020204030204" pitchFamily="34" charset="0"/>
                <a:cs typeface="Calibri Light" panose="020F0302020204030204" pitchFamily="34" charset="0"/>
              </a:rPr>
              <a:t>Stock Market Prediction</a:t>
            </a:r>
          </a:p>
          <a:p>
            <a:pPr algn="ctr"/>
            <a:r>
              <a:rPr lang="en-GB" sz="2000" dirty="0">
                <a:latin typeface="Calibri Light" panose="020F0302020204030204" pitchFamily="34" charset="0"/>
                <a:cs typeface="Calibri Light" panose="020F0302020204030204" pitchFamily="34" charset="0"/>
              </a:rPr>
              <a:t>USING</a:t>
            </a:r>
          </a:p>
          <a:p>
            <a:pPr algn="ctr"/>
            <a:r>
              <a:rPr lang="en-GB" sz="2000" b="1" dirty="0">
                <a:latin typeface="Calibri Light" panose="020F0302020204030204" pitchFamily="34" charset="0"/>
                <a:cs typeface="Calibri Light" panose="020F0302020204030204" pitchFamily="34" charset="0"/>
              </a:rPr>
              <a:t>MACHINE LEARNING</a:t>
            </a:r>
          </a:p>
        </p:txBody>
      </p:sp>
      <p:sp>
        <p:nvSpPr>
          <p:cNvPr id="22" name="Rectangle 21">
            <a:extLst>
              <a:ext uri="{FF2B5EF4-FFF2-40B4-BE49-F238E27FC236}">
                <a16:creationId xmlns:a16="http://schemas.microsoft.com/office/drawing/2014/main" id="{1164C400-F40E-40CC-9D0B-EBF7CFBB92CC}"/>
              </a:ext>
            </a:extLst>
          </p:cNvPr>
          <p:cNvSpPr/>
          <p:nvPr/>
        </p:nvSpPr>
        <p:spPr>
          <a:xfrm>
            <a:off x="6417737" y="1819874"/>
            <a:ext cx="3365815" cy="1563407"/>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err="1">
                <a:latin typeface="Calibri Light" panose="020F0302020204030204" pitchFamily="34" charset="0"/>
                <a:cs typeface="Calibri Light" panose="020F0302020204030204" pitchFamily="34" charset="0"/>
              </a:rPr>
              <a:t>Akshay</a:t>
            </a:r>
            <a:r>
              <a:rPr lang="en-GB" sz="2000" b="1" dirty="0">
                <a:latin typeface="Calibri Light" panose="020F0302020204030204" pitchFamily="34" charset="0"/>
                <a:cs typeface="Calibri Light" panose="020F0302020204030204" pitchFamily="34" charset="0"/>
              </a:rPr>
              <a:t> R			</a:t>
            </a:r>
            <a:r>
              <a:rPr lang="en-GB" sz="2000" dirty="0">
                <a:latin typeface="Calibri Light" panose="020F0302020204030204" pitchFamily="34" charset="0"/>
                <a:cs typeface="Calibri Light" panose="020F0302020204030204" pitchFamily="34" charset="0"/>
              </a:rPr>
              <a:t>1ST14CS010</a:t>
            </a:r>
          </a:p>
          <a:p>
            <a:pPr algn="ctr"/>
            <a:r>
              <a:rPr lang="en-GB" sz="2000" b="1" dirty="0">
                <a:latin typeface="Calibri Light" panose="020F0302020204030204" pitchFamily="34" charset="0"/>
                <a:cs typeface="Calibri Light" panose="020F0302020204030204" pitchFamily="34" charset="0"/>
              </a:rPr>
              <a:t>Aravind B		</a:t>
            </a:r>
            <a:r>
              <a:rPr lang="en-GB" sz="2000" dirty="0">
                <a:latin typeface="Calibri Light" panose="020F0302020204030204" pitchFamily="34" charset="0"/>
                <a:cs typeface="Calibri Light" panose="020F0302020204030204" pitchFamily="34" charset="0"/>
              </a:rPr>
              <a:t>1ST14CS023</a:t>
            </a:r>
          </a:p>
          <a:p>
            <a:pPr algn="ctr"/>
            <a:r>
              <a:rPr lang="en-GB" sz="2000" b="1" dirty="0" err="1">
                <a:latin typeface="Calibri Light" panose="020F0302020204030204" pitchFamily="34" charset="0"/>
                <a:cs typeface="Calibri Light" panose="020F0302020204030204" pitchFamily="34" charset="0"/>
              </a:rPr>
              <a:t>Arun</a:t>
            </a:r>
            <a:r>
              <a:rPr lang="en-GB" sz="2000" b="1" dirty="0">
                <a:latin typeface="Calibri Light" panose="020F0302020204030204" pitchFamily="34" charset="0"/>
                <a:cs typeface="Calibri Light" panose="020F0302020204030204" pitchFamily="34" charset="0"/>
              </a:rPr>
              <a:t> Kumar		</a:t>
            </a:r>
            <a:r>
              <a:rPr lang="en-GB" sz="2000" dirty="0">
                <a:latin typeface="Calibri Light" panose="020F0302020204030204" pitchFamily="34" charset="0"/>
                <a:cs typeface="Calibri Light" panose="020F0302020204030204" pitchFamily="34" charset="0"/>
              </a:rPr>
              <a:t>1ST14CS025</a:t>
            </a:r>
          </a:p>
          <a:p>
            <a:pPr algn="ctr"/>
            <a:r>
              <a:rPr lang="en-GB" sz="2000" b="1" dirty="0">
                <a:latin typeface="Calibri Light" panose="020F0302020204030204" pitchFamily="34" charset="0"/>
                <a:cs typeface="Calibri Light" panose="020F0302020204030204" pitchFamily="34" charset="0"/>
              </a:rPr>
              <a:t>Ashok  S			</a:t>
            </a:r>
            <a:r>
              <a:rPr lang="en-GB" sz="2000" dirty="0">
                <a:latin typeface="Calibri Light" panose="020F0302020204030204" pitchFamily="34" charset="0"/>
                <a:cs typeface="Calibri Light" panose="020F0302020204030204" pitchFamily="34" charset="0"/>
              </a:rPr>
              <a:t>1ST14CS027</a:t>
            </a:r>
          </a:p>
          <a:p>
            <a:pPr algn="ctr"/>
            <a:endParaRPr lang="en-GB" sz="2000" dirty="0">
              <a:latin typeface="Calibri Light" panose="020F0302020204030204" pitchFamily="34" charset="0"/>
              <a:cs typeface="Calibri Light" panose="020F0302020204030204" pitchFamily="34" charset="0"/>
            </a:endParaRPr>
          </a:p>
        </p:txBody>
      </p:sp>
      <p:sp>
        <p:nvSpPr>
          <p:cNvPr id="23" name="Rectangle 22">
            <a:extLst>
              <a:ext uri="{FF2B5EF4-FFF2-40B4-BE49-F238E27FC236}">
                <a16:creationId xmlns:a16="http://schemas.microsoft.com/office/drawing/2014/main" id="{F9AD3BCC-2A1C-4341-B838-C53CAE21F9B2}"/>
              </a:ext>
            </a:extLst>
          </p:cNvPr>
          <p:cNvSpPr/>
          <p:nvPr/>
        </p:nvSpPr>
        <p:spPr>
          <a:xfrm>
            <a:off x="6417738" y="3576409"/>
            <a:ext cx="3365814" cy="1145067"/>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Calibri Light" panose="020F0302020204030204" pitchFamily="34" charset="0"/>
                <a:ea typeface="Roboto" panose="02000000000000000000" pitchFamily="2" charset="0"/>
                <a:cs typeface="Calibri Light" panose="020F0302020204030204" pitchFamily="34" charset="0"/>
              </a:rPr>
              <a:t>Under the guidance of</a:t>
            </a:r>
          </a:p>
          <a:p>
            <a:pPr algn="ctr"/>
            <a:r>
              <a:rPr lang="en-US" sz="2000" b="1" dirty="0">
                <a:solidFill>
                  <a:schemeClr val="tx1"/>
                </a:solidFill>
                <a:latin typeface="Calibri Light" panose="020F0302020204030204" pitchFamily="34" charset="0"/>
                <a:ea typeface="Roboto" panose="02000000000000000000" pitchFamily="2" charset="0"/>
                <a:cs typeface="Calibri Light" panose="020F0302020204030204" pitchFamily="34" charset="0"/>
              </a:rPr>
              <a:t>Dr. T John Peter</a:t>
            </a:r>
          </a:p>
          <a:p>
            <a:pPr algn="ctr"/>
            <a:r>
              <a:rPr lang="en-US" sz="2000" dirty="0">
                <a:solidFill>
                  <a:schemeClr val="tx1"/>
                </a:solidFill>
                <a:latin typeface="Calibri Light" panose="020F0302020204030204" pitchFamily="34" charset="0"/>
                <a:ea typeface="Roboto" panose="02000000000000000000" pitchFamily="2" charset="0"/>
                <a:cs typeface="Calibri Light" panose="020F0302020204030204" pitchFamily="34" charset="0"/>
              </a:rPr>
              <a:t>H.O.D, Dept. of CSE</a:t>
            </a:r>
          </a:p>
        </p:txBody>
      </p:sp>
      <p:sp>
        <p:nvSpPr>
          <p:cNvPr id="28" name="Rectangle 27">
            <a:extLst>
              <a:ext uri="{FF2B5EF4-FFF2-40B4-BE49-F238E27FC236}">
                <a16:creationId xmlns:a16="http://schemas.microsoft.com/office/drawing/2014/main" id="{A55946CE-ADCF-4A5E-A0A2-956C4DA7B283}"/>
              </a:ext>
            </a:extLst>
          </p:cNvPr>
          <p:cNvSpPr/>
          <p:nvPr/>
        </p:nvSpPr>
        <p:spPr>
          <a:xfrm>
            <a:off x="6417738" y="3303054"/>
            <a:ext cx="3365814" cy="4571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35">
            <a:extLst>
              <a:ext uri="{FF2B5EF4-FFF2-40B4-BE49-F238E27FC236}">
                <a16:creationId xmlns:a16="http://schemas.microsoft.com/office/drawing/2014/main" id="{7433375E-3A3A-4B9E-B0EB-B2BBAC71D4A4}"/>
              </a:ext>
            </a:extLst>
          </p:cNvPr>
          <p:cNvSpPr/>
          <p:nvPr/>
        </p:nvSpPr>
        <p:spPr>
          <a:xfrm>
            <a:off x="6417736" y="4840279"/>
            <a:ext cx="3365814"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63583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1" name="Shape 362">
            <a:extLst>
              <a:ext uri="{FF2B5EF4-FFF2-40B4-BE49-F238E27FC236}">
                <a16:creationId xmlns:a16="http://schemas.microsoft.com/office/drawing/2014/main" id="{04E3BAB2-2056-4267-B8EF-993840A44998}"/>
              </a:ext>
            </a:extLst>
          </p:cNvPr>
          <p:cNvSpPr txBox="1">
            <a:spLocks/>
          </p:cNvSpPr>
          <p:nvPr/>
        </p:nvSpPr>
        <p:spPr>
          <a:xfrm>
            <a:off x="2" y="0"/>
            <a:ext cx="12191998" cy="6858001"/>
          </a:xfrm>
          <a:prstGeom prst="rect">
            <a:avLst/>
          </a:prstGeom>
          <a:solidFill>
            <a:schemeClr val="tx1">
              <a:lumMod val="95000"/>
              <a:lumOff val="5000"/>
              <a:alpha val="82000"/>
            </a:schemeClr>
          </a:solidFill>
        </p:spPr>
        <p:txBody>
          <a:bodyPr spcFirstLastPara="1" wrap="square" lIns="91425" tIns="91425" rIns="91425" bIns="91425" numCol="2" anchor="t" anchorCtr="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139700" indent="0" algn="ctr">
              <a:lnSpc>
                <a:spcPct val="150000"/>
              </a:lnSpc>
              <a:spcBef>
                <a:spcPts val="600"/>
              </a:spcBef>
              <a:buClr>
                <a:schemeClr val="bg1"/>
              </a:buClr>
              <a:buSzPts val="1400"/>
              <a:buNone/>
            </a:pPr>
            <a:endParaRPr lang="en-GB" sz="2200" b="1" cap="none" dirty="0">
              <a:solidFill>
                <a:schemeClr val="bg1"/>
              </a:solidFill>
              <a:latin typeface="Lora" panose="02000503000000020004"/>
            </a:endParaRPr>
          </a:p>
        </p:txBody>
      </p:sp>
      <p:cxnSp>
        <p:nvCxnSpPr>
          <p:cNvPr id="16" name="Straight Connector 15"/>
          <p:cNvCxnSpPr>
            <a:cxnSpLocks/>
          </p:cNvCxnSpPr>
          <p:nvPr/>
        </p:nvCxnSpPr>
        <p:spPr>
          <a:xfrm>
            <a:off x="5925784" y="1476244"/>
            <a:ext cx="38792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113A892-A908-4179-99D5-AF7CBD3A9B45}"/>
              </a:ext>
            </a:extLst>
          </p:cNvPr>
          <p:cNvSpPr txBox="1"/>
          <p:nvPr/>
        </p:nvSpPr>
        <p:spPr>
          <a:xfrm>
            <a:off x="-1" y="593609"/>
            <a:ext cx="12191997" cy="830997"/>
          </a:xfrm>
          <a:prstGeom prst="rect">
            <a:avLst/>
          </a:prstGeom>
          <a:noFill/>
        </p:spPr>
        <p:txBody>
          <a:bodyPr wrap="square" rtlCol="0">
            <a:spAutoFit/>
          </a:bodyPr>
          <a:lstStyle/>
          <a:p>
            <a:pPr algn="ctr"/>
            <a:r>
              <a:rPr lang="en-GB" sz="4800" b="1" dirty="0">
                <a:solidFill>
                  <a:schemeClr val="bg1"/>
                </a:solidFill>
                <a:latin typeface="Calibri Light" panose="020F0302020204030204" pitchFamily="34" charset="0"/>
                <a:cs typeface="Calibri Light" panose="020F0302020204030204" pitchFamily="34" charset="0"/>
              </a:rPr>
              <a:t>Conclusion</a:t>
            </a:r>
            <a:endParaRPr lang="en-GB" sz="2000" dirty="0">
              <a:solidFill>
                <a:schemeClr val="bg1"/>
              </a:solidFill>
              <a:latin typeface="Calibri Light" panose="020F0302020204030204" pitchFamily="34" charset="0"/>
              <a:cs typeface="Calibri Light" panose="020F0302020204030204" pitchFamily="34" charset="0"/>
            </a:endParaRPr>
          </a:p>
        </p:txBody>
      </p:sp>
      <p:sp>
        <p:nvSpPr>
          <p:cNvPr id="2" name="TextBox 1">
            <a:extLst>
              <a:ext uri="{FF2B5EF4-FFF2-40B4-BE49-F238E27FC236}">
                <a16:creationId xmlns:a16="http://schemas.microsoft.com/office/drawing/2014/main" id="{C201CAF7-188D-48C5-BBF1-7A8CD5CFD1E2}"/>
              </a:ext>
            </a:extLst>
          </p:cNvPr>
          <p:cNvSpPr txBox="1"/>
          <p:nvPr/>
        </p:nvSpPr>
        <p:spPr>
          <a:xfrm>
            <a:off x="364833" y="2018215"/>
            <a:ext cx="11509828" cy="2308324"/>
          </a:xfrm>
          <a:prstGeom prst="rect">
            <a:avLst/>
          </a:prstGeom>
          <a:noFill/>
        </p:spPr>
        <p:txBody>
          <a:bodyPr wrap="square" rtlCol="0" anchor="t">
            <a:spAutoFit/>
          </a:bodyPr>
          <a:lstStyle/>
          <a:p>
            <a:r>
              <a:rPr lang="en-GB" sz="2400" dirty="0">
                <a:solidFill>
                  <a:schemeClr val="bg1"/>
                </a:solidFill>
                <a:latin typeface="Calibri Light" panose="020F0302020204030204" pitchFamily="34" charset="0"/>
                <a:cs typeface="Calibri Light" panose="020F0302020204030204" pitchFamily="34" charset="0"/>
              </a:rPr>
              <a:t>Thus, as we can see above in our proposed method, we train the data using the training data set at the beginning of the stock data. We use this data to predict and forecast the test and cross validation stock prices.</a:t>
            </a:r>
            <a:endParaRPr lang="en-US" dirty="0"/>
          </a:p>
          <a:p>
            <a:endParaRPr lang="en-GB" sz="2400" dirty="0">
              <a:solidFill>
                <a:schemeClr val="bg1"/>
              </a:solidFill>
              <a:latin typeface="Calibri Light" panose="020F0302020204030204" pitchFamily="34" charset="0"/>
              <a:cs typeface="Calibri Light" panose="020F0302020204030204" pitchFamily="34" charset="0"/>
            </a:endParaRPr>
          </a:p>
          <a:p>
            <a:r>
              <a:rPr lang="en-GB" sz="2400" dirty="0">
                <a:solidFill>
                  <a:schemeClr val="bg1"/>
                </a:solidFill>
                <a:latin typeface="Calibri Light" panose="020F0302020204030204" pitchFamily="34" charset="0"/>
                <a:cs typeface="Calibri Light" panose="020F0302020204030204" pitchFamily="34" charset="0"/>
              </a:rPr>
              <a:t>We should be able to show that the difference between the predicted value and the actual value of the closing price in the test dataset must be as minimum as possible</a:t>
            </a:r>
            <a:endParaRPr lang="en-GB" dirty="0"/>
          </a:p>
        </p:txBody>
      </p:sp>
    </p:spTree>
    <p:extLst>
      <p:ext uri="{BB962C8B-B14F-4D97-AF65-F5344CB8AC3E}">
        <p14:creationId xmlns:p14="http://schemas.microsoft.com/office/powerpoint/2010/main" val="1852865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13131802-474A-4B85-947A-899C17A56C65}"/>
              </a:ext>
            </a:extLst>
          </p:cNvPr>
          <p:cNvSpPr/>
          <p:nvPr/>
        </p:nvSpPr>
        <p:spPr>
          <a:xfrm>
            <a:off x="4009292" y="0"/>
            <a:ext cx="8182707" cy="6858000"/>
          </a:xfrm>
          <a:prstGeom prst="rect">
            <a:avLst/>
          </a:prstGeom>
          <a:solidFill>
            <a:schemeClr val="bg1">
              <a:lumMod val="95000"/>
              <a:lumOff val="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Calibri Light" panose="020F0302020204030204" pitchFamily="34" charset="0"/>
              <a:cs typeface="Calibri Light" panose="020F0302020204030204" pitchFamily="34" charset="0"/>
            </a:endParaRPr>
          </a:p>
        </p:txBody>
      </p:sp>
      <p:sp>
        <p:nvSpPr>
          <p:cNvPr id="11" name="TextBox 10">
            <a:extLst>
              <a:ext uri="{FF2B5EF4-FFF2-40B4-BE49-F238E27FC236}">
                <a16:creationId xmlns:a16="http://schemas.microsoft.com/office/drawing/2014/main" id="{03631024-8060-4BEA-AB9C-C6F47690E3FC}"/>
              </a:ext>
            </a:extLst>
          </p:cNvPr>
          <p:cNvSpPr txBox="1"/>
          <p:nvPr/>
        </p:nvSpPr>
        <p:spPr>
          <a:xfrm>
            <a:off x="4038048" y="761756"/>
            <a:ext cx="8182707" cy="830997"/>
          </a:xfrm>
          <a:prstGeom prst="rect">
            <a:avLst/>
          </a:prstGeom>
          <a:noFill/>
        </p:spPr>
        <p:txBody>
          <a:bodyPr wrap="square" rtlCol="0" anchor="t">
            <a:spAutoFit/>
          </a:bodyPr>
          <a:lstStyle/>
          <a:p>
            <a:pPr algn="ctr"/>
            <a:r>
              <a:rPr lang="en-GB" sz="4800" b="1" dirty="0">
                <a:latin typeface="Calibri Light" panose="020F0302020204030204" pitchFamily="34" charset="0"/>
                <a:cs typeface="Calibri Light" panose="020F0302020204030204" pitchFamily="34" charset="0"/>
              </a:rPr>
              <a:t>Thank You</a:t>
            </a:r>
            <a:endParaRPr lang="en-GB" sz="4800" b="1" dirty="0">
              <a:latin typeface="Calibri Light"/>
              <a:cs typeface="Calibri Light"/>
            </a:endParaRPr>
          </a:p>
        </p:txBody>
      </p:sp>
      <p:sp>
        <p:nvSpPr>
          <p:cNvPr id="22" name="Rectangle 21">
            <a:extLst>
              <a:ext uri="{FF2B5EF4-FFF2-40B4-BE49-F238E27FC236}">
                <a16:creationId xmlns:a16="http://schemas.microsoft.com/office/drawing/2014/main" id="{1164C400-F40E-40CC-9D0B-EBF7CFBB92CC}"/>
              </a:ext>
            </a:extLst>
          </p:cNvPr>
          <p:cNvSpPr/>
          <p:nvPr/>
        </p:nvSpPr>
        <p:spPr>
          <a:xfrm>
            <a:off x="6417735" y="2524365"/>
            <a:ext cx="3365815" cy="1563407"/>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err="1">
                <a:latin typeface="Calibri Light" panose="020F0302020204030204" pitchFamily="34" charset="0"/>
                <a:cs typeface="Calibri Light" panose="020F0302020204030204" pitchFamily="34" charset="0"/>
              </a:rPr>
              <a:t>Akshay</a:t>
            </a:r>
            <a:r>
              <a:rPr lang="en-GB" sz="2000" b="1" dirty="0">
                <a:latin typeface="Calibri Light" panose="020F0302020204030204" pitchFamily="34" charset="0"/>
                <a:cs typeface="Calibri Light" panose="020F0302020204030204" pitchFamily="34" charset="0"/>
              </a:rPr>
              <a:t> R			</a:t>
            </a:r>
            <a:r>
              <a:rPr lang="en-GB" sz="2000" dirty="0">
                <a:latin typeface="Calibri Light" panose="020F0302020204030204" pitchFamily="34" charset="0"/>
                <a:cs typeface="Calibri Light" panose="020F0302020204030204" pitchFamily="34" charset="0"/>
              </a:rPr>
              <a:t>1ST14CS010</a:t>
            </a:r>
          </a:p>
          <a:p>
            <a:pPr algn="ctr"/>
            <a:r>
              <a:rPr lang="en-GB" sz="2000" b="1" dirty="0">
                <a:latin typeface="Calibri Light" panose="020F0302020204030204" pitchFamily="34" charset="0"/>
                <a:cs typeface="Calibri Light" panose="020F0302020204030204" pitchFamily="34" charset="0"/>
              </a:rPr>
              <a:t>Aravind B		</a:t>
            </a:r>
            <a:r>
              <a:rPr lang="en-GB" sz="2000" dirty="0">
                <a:latin typeface="Calibri Light" panose="020F0302020204030204" pitchFamily="34" charset="0"/>
                <a:cs typeface="Calibri Light" panose="020F0302020204030204" pitchFamily="34" charset="0"/>
              </a:rPr>
              <a:t>1ST14CS023</a:t>
            </a:r>
          </a:p>
          <a:p>
            <a:pPr algn="ctr"/>
            <a:r>
              <a:rPr lang="en-GB" sz="2000" b="1" dirty="0" err="1">
                <a:latin typeface="Calibri Light" panose="020F0302020204030204" pitchFamily="34" charset="0"/>
                <a:cs typeface="Calibri Light" panose="020F0302020204030204" pitchFamily="34" charset="0"/>
              </a:rPr>
              <a:t>Arun</a:t>
            </a:r>
            <a:r>
              <a:rPr lang="en-GB" sz="2000" b="1" dirty="0">
                <a:latin typeface="Calibri Light" panose="020F0302020204030204" pitchFamily="34" charset="0"/>
                <a:cs typeface="Calibri Light" panose="020F0302020204030204" pitchFamily="34" charset="0"/>
              </a:rPr>
              <a:t> Kumar		</a:t>
            </a:r>
            <a:r>
              <a:rPr lang="en-GB" sz="2000" dirty="0">
                <a:latin typeface="Calibri Light" panose="020F0302020204030204" pitchFamily="34" charset="0"/>
                <a:cs typeface="Calibri Light" panose="020F0302020204030204" pitchFamily="34" charset="0"/>
              </a:rPr>
              <a:t>1ST14CS025</a:t>
            </a:r>
          </a:p>
          <a:p>
            <a:pPr algn="ctr"/>
            <a:r>
              <a:rPr lang="en-GB" sz="2000" b="1" dirty="0">
                <a:latin typeface="Calibri Light" panose="020F0302020204030204" pitchFamily="34" charset="0"/>
                <a:cs typeface="Calibri Light" panose="020F0302020204030204" pitchFamily="34" charset="0"/>
              </a:rPr>
              <a:t>Ashok  S			</a:t>
            </a:r>
            <a:r>
              <a:rPr lang="en-GB" sz="2000" dirty="0">
                <a:latin typeface="Calibri Light" panose="020F0302020204030204" pitchFamily="34" charset="0"/>
                <a:cs typeface="Calibri Light" panose="020F0302020204030204" pitchFamily="34" charset="0"/>
              </a:rPr>
              <a:t>1ST14CS027</a:t>
            </a:r>
          </a:p>
          <a:p>
            <a:pPr algn="ctr"/>
            <a:endParaRPr lang="en-GB" sz="2000" dirty="0">
              <a:latin typeface="Calibri Light" panose="020F0302020204030204" pitchFamily="34" charset="0"/>
              <a:cs typeface="Calibri Light" panose="020F0302020204030204" pitchFamily="34" charset="0"/>
            </a:endParaRPr>
          </a:p>
        </p:txBody>
      </p:sp>
      <p:sp>
        <p:nvSpPr>
          <p:cNvPr id="23" name="Rectangle 22">
            <a:extLst>
              <a:ext uri="{FF2B5EF4-FFF2-40B4-BE49-F238E27FC236}">
                <a16:creationId xmlns:a16="http://schemas.microsoft.com/office/drawing/2014/main" id="{F9AD3BCC-2A1C-4341-B838-C53CAE21F9B2}"/>
              </a:ext>
            </a:extLst>
          </p:cNvPr>
          <p:cNvSpPr/>
          <p:nvPr/>
        </p:nvSpPr>
        <p:spPr>
          <a:xfrm>
            <a:off x="6417739" y="4439051"/>
            <a:ext cx="3365814" cy="1145067"/>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Calibri Light" panose="020F0302020204030204" pitchFamily="34" charset="0"/>
                <a:ea typeface="Roboto" panose="02000000000000000000" pitchFamily="2" charset="0"/>
                <a:cs typeface="Calibri Light" panose="020F0302020204030204" pitchFamily="34" charset="0"/>
              </a:rPr>
              <a:t>Under the guidance of</a:t>
            </a:r>
          </a:p>
          <a:p>
            <a:pPr algn="ctr"/>
            <a:r>
              <a:rPr lang="en-US" sz="2000" b="1" dirty="0">
                <a:solidFill>
                  <a:schemeClr val="tx1"/>
                </a:solidFill>
                <a:latin typeface="Calibri Light" panose="020F0302020204030204" pitchFamily="34" charset="0"/>
                <a:ea typeface="Roboto" panose="02000000000000000000" pitchFamily="2" charset="0"/>
                <a:cs typeface="Calibri Light" panose="020F0302020204030204" pitchFamily="34" charset="0"/>
              </a:rPr>
              <a:t>Dr. T John Peter</a:t>
            </a:r>
          </a:p>
          <a:p>
            <a:pPr algn="ctr"/>
            <a:r>
              <a:rPr lang="en-US" sz="2000" dirty="0">
                <a:solidFill>
                  <a:schemeClr val="tx1"/>
                </a:solidFill>
                <a:latin typeface="Calibri Light" panose="020F0302020204030204" pitchFamily="34" charset="0"/>
                <a:ea typeface="Roboto" panose="02000000000000000000" pitchFamily="2" charset="0"/>
                <a:cs typeface="Calibri Light" panose="020F0302020204030204" pitchFamily="34" charset="0"/>
              </a:rPr>
              <a:t>H.O.D, Dept. of CSE</a:t>
            </a:r>
          </a:p>
        </p:txBody>
      </p:sp>
      <p:sp>
        <p:nvSpPr>
          <p:cNvPr id="28" name="Rectangle 27">
            <a:extLst>
              <a:ext uri="{FF2B5EF4-FFF2-40B4-BE49-F238E27FC236}">
                <a16:creationId xmlns:a16="http://schemas.microsoft.com/office/drawing/2014/main" id="{A55946CE-ADCF-4A5E-A0A2-956C4DA7B283}"/>
              </a:ext>
            </a:extLst>
          </p:cNvPr>
          <p:cNvSpPr/>
          <p:nvPr/>
        </p:nvSpPr>
        <p:spPr>
          <a:xfrm>
            <a:off x="6417739" y="4136941"/>
            <a:ext cx="3365814" cy="4571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35">
            <a:extLst>
              <a:ext uri="{FF2B5EF4-FFF2-40B4-BE49-F238E27FC236}">
                <a16:creationId xmlns:a16="http://schemas.microsoft.com/office/drawing/2014/main" id="{7433375E-3A3A-4B9E-B0EB-B2BBAC71D4A4}"/>
              </a:ext>
            </a:extLst>
          </p:cNvPr>
          <p:cNvSpPr/>
          <p:nvPr/>
        </p:nvSpPr>
        <p:spPr>
          <a:xfrm>
            <a:off x="6417735" y="5702922"/>
            <a:ext cx="3365814"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77705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F28F99ED-CF53-4772-820E-8AED56CC5708}"/>
              </a:ext>
            </a:extLst>
          </p:cNvPr>
          <p:cNvSpPr/>
          <p:nvPr/>
        </p:nvSpPr>
        <p:spPr>
          <a:xfrm>
            <a:off x="5430129" y="0"/>
            <a:ext cx="6761871" cy="6858000"/>
          </a:xfrm>
          <a:prstGeom prst="rect">
            <a:avLst/>
          </a:prstGeom>
          <a:solidFill>
            <a:schemeClr val="tx1">
              <a:lumMod val="85000"/>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0000"/>
              </a:solidFill>
              <a:latin typeface="Calibri Light" panose="020F0302020204030204" pitchFamily="34" charset="0"/>
              <a:cs typeface="Calibri Light" panose="020F0302020204030204" pitchFamily="34" charset="0"/>
            </a:endParaRPr>
          </a:p>
        </p:txBody>
      </p:sp>
      <p:cxnSp>
        <p:nvCxnSpPr>
          <p:cNvPr id="16" name="Straight Connector 15"/>
          <p:cNvCxnSpPr/>
          <p:nvPr/>
        </p:nvCxnSpPr>
        <p:spPr>
          <a:xfrm>
            <a:off x="2736222" y="3330032"/>
            <a:ext cx="38792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113A892-A908-4179-99D5-AF7CBD3A9B45}"/>
              </a:ext>
            </a:extLst>
          </p:cNvPr>
          <p:cNvSpPr txBox="1"/>
          <p:nvPr/>
        </p:nvSpPr>
        <p:spPr>
          <a:xfrm>
            <a:off x="-1" y="2380227"/>
            <a:ext cx="5809957" cy="830997"/>
          </a:xfrm>
          <a:prstGeom prst="rect">
            <a:avLst/>
          </a:prstGeom>
          <a:noFill/>
        </p:spPr>
        <p:txBody>
          <a:bodyPr wrap="square" rtlCol="0">
            <a:spAutoFit/>
          </a:bodyPr>
          <a:lstStyle/>
          <a:p>
            <a:pPr algn="ctr"/>
            <a:r>
              <a:rPr lang="en-GB" sz="4800" b="1" dirty="0">
                <a:solidFill>
                  <a:srgbClr val="000000"/>
                </a:solidFill>
                <a:latin typeface="Calibri Light" panose="020F0302020204030204" pitchFamily="34" charset="0"/>
                <a:cs typeface="Calibri Light" panose="020F0302020204030204" pitchFamily="34" charset="0"/>
              </a:rPr>
              <a:t>Agenda</a:t>
            </a:r>
            <a:endParaRPr lang="en-GB" sz="2000" dirty="0">
              <a:solidFill>
                <a:srgbClr val="000000"/>
              </a:solidFill>
              <a:latin typeface="Calibri Light" panose="020F0302020204030204" pitchFamily="34" charset="0"/>
              <a:cs typeface="Calibri Light" panose="020F0302020204030204" pitchFamily="34" charset="0"/>
            </a:endParaRPr>
          </a:p>
        </p:txBody>
      </p:sp>
      <p:sp>
        <p:nvSpPr>
          <p:cNvPr id="30" name="Heptagon 29">
            <a:extLst>
              <a:ext uri="{FF2B5EF4-FFF2-40B4-BE49-F238E27FC236}">
                <a16:creationId xmlns:a16="http://schemas.microsoft.com/office/drawing/2014/main" id="{84AAFC5D-5D96-466C-8DFA-2039379238F4}"/>
              </a:ext>
            </a:extLst>
          </p:cNvPr>
          <p:cNvSpPr/>
          <p:nvPr/>
        </p:nvSpPr>
        <p:spPr>
          <a:xfrm>
            <a:off x="6081621" y="1341498"/>
            <a:ext cx="554182" cy="554182"/>
          </a:xfrm>
          <a:prstGeom prst="hept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1">
              <a:solidFill>
                <a:srgbClr val="000000"/>
              </a:solidFill>
              <a:latin typeface="Calibri Light" panose="020F0302020204030204" pitchFamily="34" charset="0"/>
              <a:cs typeface="Calibri Light" panose="020F0302020204030204" pitchFamily="34" charset="0"/>
            </a:endParaRPr>
          </a:p>
        </p:txBody>
      </p:sp>
      <p:sp>
        <p:nvSpPr>
          <p:cNvPr id="31" name="Rectangle 30">
            <a:extLst>
              <a:ext uri="{FF2B5EF4-FFF2-40B4-BE49-F238E27FC236}">
                <a16:creationId xmlns:a16="http://schemas.microsoft.com/office/drawing/2014/main" id="{CB4C789D-458B-4F69-BE3D-D1745B45F965}"/>
              </a:ext>
            </a:extLst>
          </p:cNvPr>
          <p:cNvSpPr/>
          <p:nvPr/>
        </p:nvSpPr>
        <p:spPr>
          <a:xfrm>
            <a:off x="6833838" y="1314980"/>
            <a:ext cx="5343783" cy="492443"/>
          </a:xfrm>
          <a:prstGeom prst="rect">
            <a:avLst/>
          </a:prstGeom>
        </p:spPr>
        <p:txBody>
          <a:bodyPr wrap="square" anchor="t">
            <a:spAutoFit/>
          </a:bodyPr>
          <a:lstStyle/>
          <a:p>
            <a:r>
              <a:rPr lang="en-US" sz="2600" b="1" dirty="0">
                <a:solidFill>
                  <a:srgbClr val="000000"/>
                </a:solidFill>
                <a:latin typeface="Calibri Light" panose="020F0302020204030204" pitchFamily="34" charset="0"/>
                <a:cs typeface="Calibri Light" panose="020F0302020204030204" pitchFamily="34" charset="0"/>
              </a:rPr>
              <a:t>Data Flow</a:t>
            </a:r>
            <a:r>
              <a:rPr lang="en-US" sz="2600" b="1" dirty="0">
                <a:solidFill>
                  <a:srgbClr val="000000"/>
                </a:solidFill>
                <a:latin typeface="Calibri Light"/>
                <a:cs typeface="Calibri Light"/>
              </a:rPr>
              <a:t> Diagram</a:t>
            </a:r>
            <a:endParaRPr lang="en-US" dirty="0">
              <a:solidFill>
                <a:srgbClr val="000000"/>
              </a:solidFill>
            </a:endParaRPr>
          </a:p>
        </p:txBody>
      </p:sp>
      <p:sp>
        <p:nvSpPr>
          <p:cNvPr id="32" name="Heptagon 31">
            <a:extLst>
              <a:ext uri="{FF2B5EF4-FFF2-40B4-BE49-F238E27FC236}">
                <a16:creationId xmlns:a16="http://schemas.microsoft.com/office/drawing/2014/main" id="{74A5F951-64C5-49FA-8C63-542F0DFC2AB9}"/>
              </a:ext>
            </a:extLst>
          </p:cNvPr>
          <p:cNvSpPr/>
          <p:nvPr/>
        </p:nvSpPr>
        <p:spPr>
          <a:xfrm>
            <a:off x="6081621" y="2215316"/>
            <a:ext cx="554182" cy="554182"/>
          </a:xfrm>
          <a:prstGeom prst="hep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1">
              <a:solidFill>
                <a:srgbClr val="000000"/>
              </a:solidFill>
              <a:latin typeface="Calibri Light" panose="020F0302020204030204" pitchFamily="34" charset="0"/>
              <a:cs typeface="Calibri Light" panose="020F0302020204030204" pitchFamily="34" charset="0"/>
            </a:endParaRPr>
          </a:p>
        </p:txBody>
      </p:sp>
      <p:sp>
        <p:nvSpPr>
          <p:cNvPr id="33" name="Rectangle 32">
            <a:extLst>
              <a:ext uri="{FF2B5EF4-FFF2-40B4-BE49-F238E27FC236}">
                <a16:creationId xmlns:a16="http://schemas.microsoft.com/office/drawing/2014/main" id="{48CBD0A0-C250-4465-BE62-3CCBC9EEBC8B}"/>
              </a:ext>
            </a:extLst>
          </p:cNvPr>
          <p:cNvSpPr/>
          <p:nvPr/>
        </p:nvSpPr>
        <p:spPr>
          <a:xfrm>
            <a:off x="6833838" y="2188798"/>
            <a:ext cx="3941378" cy="954107"/>
          </a:xfrm>
          <a:prstGeom prst="rect">
            <a:avLst/>
          </a:prstGeom>
        </p:spPr>
        <p:txBody>
          <a:bodyPr wrap="square" anchor="t">
            <a:spAutoFit/>
          </a:bodyPr>
          <a:lstStyle/>
          <a:p>
            <a:r>
              <a:rPr lang="en-US" sz="2800" b="1" dirty="0">
                <a:solidFill>
                  <a:srgbClr val="000000"/>
                </a:solidFill>
                <a:latin typeface="Calibri Light" panose="020F0302020204030204" pitchFamily="34" charset="0"/>
                <a:cs typeface="Calibri Light" panose="020F0302020204030204" pitchFamily="34" charset="0"/>
              </a:rPr>
              <a:t>Sequence </a:t>
            </a:r>
            <a:r>
              <a:rPr lang="en-US" sz="2800" b="1" dirty="0">
                <a:solidFill>
                  <a:srgbClr val="000000"/>
                </a:solidFill>
                <a:latin typeface="Calibri Light"/>
                <a:cs typeface="Calibri Light"/>
              </a:rPr>
              <a:t>Diagram</a:t>
            </a:r>
            <a:endParaRPr lang="en-US" sz="2800" dirty="0">
              <a:solidFill>
                <a:srgbClr val="000000"/>
              </a:solidFill>
              <a:latin typeface="Calibri Light"/>
              <a:cs typeface="Calibri Light"/>
            </a:endParaRPr>
          </a:p>
          <a:p>
            <a:endParaRPr lang="en-US" sz="2800" b="1" dirty="0">
              <a:solidFill>
                <a:srgbClr val="000000"/>
              </a:solidFill>
              <a:latin typeface="Calibri Light"/>
              <a:cs typeface="Calibri Light"/>
            </a:endParaRPr>
          </a:p>
        </p:txBody>
      </p:sp>
      <p:sp>
        <p:nvSpPr>
          <p:cNvPr id="34" name="Heptagon 33">
            <a:extLst>
              <a:ext uri="{FF2B5EF4-FFF2-40B4-BE49-F238E27FC236}">
                <a16:creationId xmlns:a16="http://schemas.microsoft.com/office/drawing/2014/main" id="{EB4E19F0-9FAE-43C8-A60C-7E9BBD1AF68E}"/>
              </a:ext>
            </a:extLst>
          </p:cNvPr>
          <p:cNvSpPr/>
          <p:nvPr/>
        </p:nvSpPr>
        <p:spPr>
          <a:xfrm>
            <a:off x="6081621" y="3145515"/>
            <a:ext cx="554182" cy="554182"/>
          </a:xfrm>
          <a:prstGeom prst="hep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1">
              <a:solidFill>
                <a:srgbClr val="000000"/>
              </a:solidFill>
              <a:latin typeface="Calibri Light" panose="020F0302020204030204" pitchFamily="34" charset="0"/>
              <a:cs typeface="Calibri Light" panose="020F0302020204030204" pitchFamily="34" charset="0"/>
            </a:endParaRPr>
          </a:p>
        </p:txBody>
      </p:sp>
      <p:sp>
        <p:nvSpPr>
          <p:cNvPr id="35" name="Rectangle 34">
            <a:extLst>
              <a:ext uri="{FF2B5EF4-FFF2-40B4-BE49-F238E27FC236}">
                <a16:creationId xmlns:a16="http://schemas.microsoft.com/office/drawing/2014/main" id="{54C377CF-BF69-4888-A6F4-C2DDDDC4FF7C}"/>
              </a:ext>
            </a:extLst>
          </p:cNvPr>
          <p:cNvSpPr/>
          <p:nvPr/>
        </p:nvSpPr>
        <p:spPr>
          <a:xfrm>
            <a:off x="6833838" y="3118997"/>
            <a:ext cx="3941378" cy="523220"/>
          </a:xfrm>
          <a:prstGeom prst="rect">
            <a:avLst/>
          </a:prstGeom>
        </p:spPr>
        <p:txBody>
          <a:bodyPr wrap="square" anchor="t">
            <a:spAutoFit/>
          </a:bodyPr>
          <a:lstStyle/>
          <a:p>
            <a:r>
              <a:rPr lang="en-US" sz="2800" b="1" dirty="0">
                <a:solidFill>
                  <a:srgbClr val="000000"/>
                </a:solidFill>
                <a:latin typeface="Calibri Light" panose="020F0302020204030204" pitchFamily="34" charset="0"/>
                <a:cs typeface="Calibri Light" panose="020F0302020204030204" pitchFamily="34" charset="0"/>
              </a:rPr>
              <a:t>Architecture</a:t>
            </a:r>
            <a:endParaRPr lang="en-US" dirty="0">
              <a:solidFill>
                <a:srgbClr val="000000"/>
              </a:solidFill>
            </a:endParaRPr>
          </a:p>
        </p:txBody>
      </p:sp>
      <p:sp>
        <p:nvSpPr>
          <p:cNvPr id="36" name="Heptagon 35">
            <a:extLst>
              <a:ext uri="{FF2B5EF4-FFF2-40B4-BE49-F238E27FC236}">
                <a16:creationId xmlns:a16="http://schemas.microsoft.com/office/drawing/2014/main" id="{468D43AF-800B-4436-BA7E-1260F5162329}"/>
              </a:ext>
            </a:extLst>
          </p:cNvPr>
          <p:cNvSpPr/>
          <p:nvPr/>
        </p:nvSpPr>
        <p:spPr>
          <a:xfrm>
            <a:off x="6081621" y="4075713"/>
            <a:ext cx="554182" cy="554182"/>
          </a:xfrm>
          <a:prstGeom prst="hep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1">
              <a:solidFill>
                <a:srgbClr val="000000"/>
              </a:solidFill>
              <a:latin typeface="Calibri Light" panose="020F0302020204030204" pitchFamily="34" charset="0"/>
              <a:cs typeface="Calibri Light" panose="020F0302020204030204" pitchFamily="34" charset="0"/>
            </a:endParaRPr>
          </a:p>
        </p:txBody>
      </p:sp>
      <p:sp>
        <p:nvSpPr>
          <p:cNvPr id="37" name="Rectangle 36">
            <a:extLst>
              <a:ext uri="{FF2B5EF4-FFF2-40B4-BE49-F238E27FC236}">
                <a16:creationId xmlns:a16="http://schemas.microsoft.com/office/drawing/2014/main" id="{E2C263A9-2346-4462-BCEE-BA2128AADD4D}"/>
              </a:ext>
            </a:extLst>
          </p:cNvPr>
          <p:cNvSpPr/>
          <p:nvPr/>
        </p:nvSpPr>
        <p:spPr>
          <a:xfrm>
            <a:off x="6833838" y="4049196"/>
            <a:ext cx="3941378" cy="523220"/>
          </a:xfrm>
          <a:prstGeom prst="rect">
            <a:avLst/>
          </a:prstGeom>
        </p:spPr>
        <p:txBody>
          <a:bodyPr wrap="square" anchor="t">
            <a:spAutoFit/>
          </a:bodyPr>
          <a:lstStyle/>
          <a:p>
            <a:r>
              <a:rPr lang="en-US" sz="2800" b="1" dirty="0">
                <a:solidFill>
                  <a:srgbClr val="000000"/>
                </a:solidFill>
                <a:latin typeface="Calibri Light" panose="020F0302020204030204" pitchFamily="34" charset="0"/>
                <a:cs typeface="Calibri Light" panose="020F0302020204030204" pitchFamily="34" charset="0"/>
              </a:rPr>
              <a:t>Implementation</a:t>
            </a:r>
            <a:endParaRPr lang="en-US" dirty="0">
              <a:solidFill>
                <a:srgbClr val="000000"/>
              </a:solidFill>
            </a:endParaRPr>
          </a:p>
        </p:txBody>
      </p:sp>
      <p:sp>
        <p:nvSpPr>
          <p:cNvPr id="38" name="Heptagon 37">
            <a:extLst>
              <a:ext uri="{FF2B5EF4-FFF2-40B4-BE49-F238E27FC236}">
                <a16:creationId xmlns:a16="http://schemas.microsoft.com/office/drawing/2014/main" id="{F9CF2FF0-A25E-413F-87C1-E8598C90E4E6}"/>
              </a:ext>
            </a:extLst>
          </p:cNvPr>
          <p:cNvSpPr/>
          <p:nvPr/>
        </p:nvSpPr>
        <p:spPr>
          <a:xfrm>
            <a:off x="6095997" y="5005768"/>
            <a:ext cx="554182" cy="554182"/>
          </a:xfrm>
          <a:prstGeom prst="heptagon">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1">
              <a:solidFill>
                <a:srgbClr val="000000"/>
              </a:solidFill>
              <a:latin typeface="Calibri Light" panose="020F0302020204030204" pitchFamily="34" charset="0"/>
              <a:cs typeface="Calibri Light" panose="020F0302020204030204" pitchFamily="34" charset="0"/>
            </a:endParaRPr>
          </a:p>
        </p:txBody>
      </p:sp>
      <p:sp>
        <p:nvSpPr>
          <p:cNvPr id="39" name="Rectangle 38">
            <a:extLst>
              <a:ext uri="{FF2B5EF4-FFF2-40B4-BE49-F238E27FC236}">
                <a16:creationId xmlns:a16="http://schemas.microsoft.com/office/drawing/2014/main" id="{960AB66A-D258-404C-A6F0-029F017704A4}"/>
              </a:ext>
            </a:extLst>
          </p:cNvPr>
          <p:cNvSpPr/>
          <p:nvPr/>
        </p:nvSpPr>
        <p:spPr>
          <a:xfrm>
            <a:off x="6848214" y="4979251"/>
            <a:ext cx="3941378" cy="523220"/>
          </a:xfrm>
          <a:prstGeom prst="rect">
            <a:avLst/>
          </a:prstGeom>
        </p:spPr>
        <p:txBody>
          <a:bodyPr wrap="square" anchor="t">
            <a:spAutoFit/>
          </a:bodyPr>
          <a:lstStyle/>
          <a:p>
            <a:r>
              <a:rPr lang="en-US" sz="2800" b="1" dirty="0">
                <a:solidFill>
                  <a:srgbClr val="000000"/>
                </a:solidFill>
                <a:latin typeface="Calibri Light"/>
                <a:cs typeface="Calibri Light"/>
              </a:rPr>
              <a:t>Screenshot</a:t>
            </a:r>
            <a:endParaRPr lang="en-US" dirty="0"/>
          </a:p>
        </p:txBody>
      </p:sp>
      <p:sp>
        <p:nvSpPr>
          <p:cNvPr id="17" name="Heptagon 16">
            <a:extLst>
              <a:ext uri="{FF2B5EF4-FFF2-40B4-BE49-F238E27FC236}">
                <a16:creationId xmlns:a16="http://schemas.microsoft.com/office/drawing/2014/main" id="{5B263982-FCD3-4921-9A46-F50C5FE6AD5C}"/>
              </a:ext>
            </a:extLst>
          </p:cNvPr>
          <p:cNvSpPr/>
          <p:nvPr/>
        </p:nvSpPr>
        <p:spPr>
          <a:xfrm>
            <a:off x="6081623" y="395813"/>
            <a:ext cx="554182" cy="554182"/>
          </a:xfrm>
          <a:prstGeom prst="heptag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1">
              <a:solidFill>
                <a:srgbClr val="000000"/>
              </a:solidFill>
              <a:latin typeface="Calibri Light" panose="020F0302020204030204" pitchFamily="34" charset="0"/>
              <a:cs typeface="Calibri Light" panose="020F0302020204030204" pitchFamily="34" charset="0"/>
            </a:endParaRPr>
          </a:p>
        </p:txBody>
      </p:sp>
      <p:sp>
        <p:nvSpPr>
          <p:cNvPr id="18" name="Rectangle 17">
            <a:extLst>
              <a:ext uri="{FF2B5EF4-FFF2-40B4-BE49-F238E27FC236}">
                <a16:creationId xmlns:a16="http://schemas.microsoft.com/office/drawing/2014/main" id="{B7210285-DA96-407C-A9C4-F542682A5D46}"/>
              </a:ext>
            </a:extLst>
          </p:cNvPr>
          <p:cNvSpPr/>
          <p:nvPr/>
        </p:nvSpPr>
        <p:spPr>
          <a:xfrm>
            <a:off x="6833836" y="369295"/>
            <a:ext cx="3941378" cy="523220"/>
          </a:xfrm>
          <a:prstGeom prst="rect">
            <a:avLst/>
          </a:prstGeom>
        </p:spPr>
        <p:txBody>
          <a:bodyPr wrap="square" anchor="t">
            <a:spAutoFit/>
          </a:bodyPr>
          <a:lstStyle/>
          <a:p>
            <a:r>
              <a:rPr lang="en-US" sz="2800" b="1" dirty="0">
                <a:solidFill>
                  <a:srgbClr val="000000"/>
                </a:solidFill>
                <a:latin typeface="Calibri Light"/>
                <a:cs typeface="Calibri Light"/>
              </a:rPr>
              <a:t>System Design</a:t>
            </a:r>
          </a:p>
        </p:txBody>
      </p:sp>
      <p:sp>
        <p:nvSpPr>
          <p:cNvPr id="23" name="Heptagon 22">
            <a:extLst>
              <a:ext uri="{FF2B5EF4-FFF2-40B4-BE49-F238E27FC236}">
                <a16:creationId xmlns:a16="http://schemas.microsoft.com/office/drawing/2014/main" id="{7C5596CE-199B-41A3-9E59-8BE23D520021}"/>
              </a:ext>
            </a:extLst>
          </p:cNvPr>
          <p:cNvSpPr/>
          <p:nvPr/>
        </p:nvSpPr>
        <p:spPr>
          <a:xfrm>
            <a:off x="6139131" y="5949099"/>
            <a:ext cx="554182" cy="554182"/>
          </a:xfrm>
          <a:prstGeom prst="hep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1">
              <a:solidFill>
                <a:srgbClr val="000000"/>
              </a:solidFill>
              <a:latin typeface="Calibri Light" panose="020F0302020204030204" pitchFamily="34" charset="0"/>
              <a:cs typeface="Calibri Light" panose="020F0302020204030204" pitchFamily="34" charset="0"/>
            </a:endParaRPr>
          </a:p>
        </p:txBody>
      </p:sp>
      <p:sp>
        <p:nvSpPr>
          <p:cNvPr id="24" name="Rectangle 23">
            <a:extLst>
              <a:ext uri="{FF2B5EF4-FFF2-40B4-BE49-F238E27FC236}">
                <a16:creationId xmlns:a16="http://schemas.microsoft.com/office/drawing/2014/main" id="{86297897-E99E-4E2D-80F1-1FA4E046C8AF}"/>
              </a:ext>
            </a:extLst>
          </p:cNvPr>
          <p:cNvSpPr/>
          <p:nvPr/>
        </p:nvSpPr>
        <p:spPr>
          <a:xfrm>
            <a:off x="6891344" y="5936959"/>
            <a:ext cx="3941378" cy="523220"/>
          </a:xfrm>
          <a:prstGeom prst="rect">
            <a:avLst/>
          </a:prstGeom>
        </p:spPr>
        <p:txBody>
          <a:bodyPr wrap="square" anchor="t">
            <a:spAutoFit/>
          </a:bodyPr>
          <a:lstStyle/>
          <a:p>
            <a:r>
              <a:rPr lang="en-US" sz="2800" b="1" dirty="0">
                <a:solidFill>
                  <a:srgbClr val="000000"/>
                </a:solidFill>
                <a:latin typeface="Calibri Light" panose="020F0302020204030204" pitchFamily="34" charset="0"/>
                <a:cs typeface="Calibri Light" panose="020F0302020204030204" pitchFamily="34" charset="0"/>
              </a:rPr>
              <a:t>Conclusion</a:t>
            </a:r>
            <a:endParaRPr lang="en-US" sz="2800" b="1" dirty="0">
              <a:solidFill>
                <a:srgbClr val="000000"/>
              </a:solidFill>
              <a:latin typeface="Calibri Light"/>
              <a:cs typeface="Calibri Light"/>
            </a:endParaRPr>
          </a:p>
        </p:txBody>
      </p:sp>
    </p:spTree>
    <p:extLst>
      <p:ext uri="{BB962C8B-B14F-4D97-AF65-F5344CB8AC3E}">
        <p14:creationId xmlns:p14="http://schemas.microsoft.com/office/powerpoint/2010/main" val="3639505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p:cNvCxnSpPr>
            <a:cxnSpLocks/>
          </p:cNvCxnSpPr>
          <p:nvPr/>
        </p:nvCxnSpPr>
        <p:spPr>
          <a:xfrm>
            <a:off x="5973863" y="1118966"/>
            <a:ext cx="38792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9855B3A-6DEB-4DFE-8F00-DE955425982B}"/>
              </a:ext>
            </a:extLst>
          </p:cNvPr>
          <p:cNvSpPr txBox="1"/>
          <p:nvPr/>
        </p:nvSpPr>
        <p:spPr>
          <a:xfrm>
            <a:off x="31350" y="341072"/>
            <a:ext cx="12160651" cy="707886"/>
          </a:xfrm>
          <a:prstGeom prst="rect">
            <a:avLst/>
          </a:prstGeom>
          <a:noFill/>
        </p:spPr>
        <p:txBody>
          <a:bodyPr wrap="square" rtlCol="0" anchor="t">
            <a:spAutoFit/>
          </a:bodyPr>
          <a:lstStyle/>
          <a:p>
            <a:pPr algn="ctr">
              <a:defRPr/>
            </a:pPr>
            <a:r>
              <a:rPr lang="en-GB" sz="4000" b="1" dirty="0">
                <a:solidFill>
                  <a:srgbClr val="E28B55">
                    <a:lumMod val="75000"/>
                  </a:srgbClr>
                </a:solidFill>
                <a:latin typeface="Calibri Light" panose="020F0302020204030204" pitchFamily="34" charset="0"/>
                <a:cs typeface="Calibri Light" panose="020F0302020204030204" pitchFamily="34" charset="0"/>
              </a:rPr>
              <a:t>System</a:t>
            </a:r>
            <a:r>
              <a:rPr lang="en-GB" sz="4000" b="1" dirty="0">
                <a:solidFill>
                  <a:srgbClr val="C76122"/>
                </a:solidFill>
                <a:latin typeface="Calibri Light"/>
                <a:cs typeface="Calibri Light"/>
              </a:rPr>
              <a:t> Design</a:t>
            </a:r>
            <a:endParaRPr lang="en-US" dirty="0">
              <a:ea typeface="+mn-ea"/>
            </a:endParaRPr>
          </a:p>
        </p:txBody>
      </p:sp>
      <p:pic>
        <p:nvPicPr>
          <p:cNvPr id="7" name="Picture 7" descr="A close up of a map&#10;&#10;Description generated with high confidence">
            <a:extLst>
              <a:ext uri="{FF2B5EF4-FFF2-40B4-BE49-F238E27FC236}">
                <a16:creationId xmlns:a16="http://schemas.microsoft.com/office/drawing/2014/main" id="{1C70EB87-8F45-4887-AB0D-1A1C4171A2D1}"/>
              </a:ext>
            </a:extLst>
          </p:cNvPr>
          <p:cNvPicPr>
            <a:picLocks noChangeAspect="1"/>
          </p:cNvPicPr>
          <p:nvPr/>
        </p:nvPicPr>
        <p:blipFill>
          <a:blip r:embed="rId2"/>
          <a:stretch>
            <a:fillRect/>
          </a:stretch>
        </p:blipFill>
        <p:spPr>
          <a:xfrm>
            <a:off x="4595003" y="1296498"/>
            <a:ext cx="7602746" cy="5515833"/>
          </a:xfrm>
          <a:prstGeom prst="rect">
            <a:avLst/>
          </a:prstGeom>
        </p:spPr>
      </p:pic>
      <p:sp>
        <p:nvSpPr>
          <p:cNvPr id="11" name="TextBox 10">
            <a:extLst>
              <a:ext uri="{FF2B5EF4-FFF2-40B4-BE49-F238E27FC236}">
                <a16:creationId xmlns:a16="http://schemas.microsoft.com/office/drawing/2014/main" id="{4DDAE00C-34AC-48F0-A1C2-3E1CA44265C0}"/>
              </a:ext>
            </a:extLst>
          </p:cNvPr>
          <p:cNvSpPr txBox="1"/>
          <p:nvPr/>
        </p:nvSpPr>
        <p:spPr>
          <a:xfrm>
            <a:off x="373812" y="1762664"/>
            <a:ext cx="4097548" cy="452431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b="1" dirty="0">
                <a:solidFill>
                  <a:srgbClr val="000000"/>
                </a:solidFill>
                <a:latin typeface="Calibri"/>
                <a:cs typeface="Calibri"/>
              </a:rPr>
              <a:t>USE CASE DIAGRAM</a:t>
            </a:r>
          </a:p>
          <a:p>
            <a:pPr algn="just"/>
            <a:endParaRPr lang="en-GB" b="1" dirty="0">
              <a:solidFill>
                <a:srgbClr val="000000"/>
              </a:solidFill>
              <a:latin typeface="Calibri"/>
              <a:cs typeface="Calibri"/>
            </a:endParaRPr>
          </a:p>
          <a:p>
            <a:pPr marL="342900" indent="-342900" algn="just">
              <a:buAutoNum type="arabicPeriod"/>
            </a:pPr>
            <a:r>
              <a:rPr lang="en-GB" dirty="0">
                <a:solidFill>
                  <a:srgbClr val="000000"/>
                </a:solidFill>
                <a:latin typeface="Calibri"/>
                <a:cs typeface="Calibri"/>
              </a:rPr>
              <a:t>Data is initially collected from online  sources or the stock exchange</a:t>
            </a:r>
          </a:p>
          <a:p>
            <a:pPr marL="342900" indent="-342900" algn="just">
              <a:buAutoNum type="arabicPeriod"/>
            </a:pPr>
            <a:endParaRPr lang="en-GB" dirty="0">
              <a:solidFill>
                <a:srgbClr val="000000"/>
              </a:solidFill>
              <a:latin typeface="Calibri"/>
              <a:cs typeface="Calibri"/>
            </a:endParaRPr>
          </a:p>
          <a:p>
            <a:pPr marL="342900" indent="-342900" algn="just">
              <a:buAutoNum type="arabicPeriod"/>
            </a:pPr>
            <a:r>
              <a:rPr lang="en-GB" dirty="0">
                <a:solidFill>
                  <a:srgbClr val="000000"/>
                </a:solidFill>
                <a:latin typeface="Calibri"/>
                <a:cs typeface="Calibri"/>
              </a:rPr>
              <a:t>The data is then used to train the system </a:t>
            </a:r>
          </a:p>
          <a:p>
            <a:pPr marL="342900" indent="-342900" algn="just">
              <a:buAutoNum type="arabicPeriod"/>
            </a:pPr>
            <a:endParaRPr lang="en-GB" dirty="0">
              <a:solidFill>
                <a:srgbClr val="000000"/>
              </a:solidFill>
              <a:latin typeface="Calibri"/>
              <a:cs typeface="Calibri"/>
            </a:endParaRPr>
          </a:p>
          <a:p>
            <a:pPr marL="342900" indent="-342900" algn="just">
              <a:buAutoNum type="arabicPeriod"/>
            </a:pPr>
            <a:r>
              <a:rPr lang="en-GB" dirty="0">
                <a:solidFill>
                  <a:srgbClr val="000000"/>
                </a:solidFill>
                <a:latin typeface="Calibri"/>
                <a:cs typeface="Calibri"/>
              </a:rPr>
              <a:t> Trained model is saved</a:t>
            </a:r>
          </a:p>
          <a:p>
            <a:pPr marL="342900" indent="-342900" algn="just">
              <a:buAutoNum type="arabicPeriod"/>
            </a:pPr>
            <a:endParaRPr lang="en-GB" dirty="0">
              <a:solidFill>
                <a:srgbClr val="000000"/>
              </a:solidFill>
              <a:latin typeface="Calibri"/>
              <a:cs typeface="Calibri"/>
            </a:endParaRPr>
          </a:p>
          <a:p>
            <a:pPr marL="342900" indent="-342900" algn="just">
              <a:buAutoNum type="arabicPeriod"/>
            </a:pPr>
            <a:r>
              <a:rPr lang="en-GB" dirty="0">
                <a:solidFill>
                  <a:srgbClr val="000000"/>
                </a:solidFill>
                <a:latin typeface="Calibri"/>
                <a:cs typeface="Calibri"/>
              </a:rPr>
              <a:t>User views the trade exchange and stock of a company</a:t>
            </a:r>
          </a:p>
          <a:p>
            <a:pPr marL="342900" indent="-342900" algn="just">
              <a:buAutoNum type="arabicPeriod"/>
            </a:pPr>
            <a:endParaRPr lang="en-GB" dirty="0">
              <a:solidFill>
                <a:srgbClr val="000000"/>
              </a:solidFill>
              <a:latin typeface="Calibri"/>
              <a:cs typeface="Calibri"/>
            </a:endParaRPr>
          </a:p>
          <a:p>
            <a:pPr marL="342900" indent="-342900" algn="just">
              <a:buAutoNum type="arabicPeriod"/>
            </a:pPr>
            <a:r>
              <a:rPr lang="en-GB" dirty="0">
                <a:solidFill>
                  <a:srgbClr val="000000"/>
                </a:solidFill>
                <a:latin typeface="Calibri"/>
                <a:cs typeface="Calibri"/>
              </a:rPr>
              <a:t>Using the model, closing prices are predicted</a:t>
            </a:r>
          </a:p>
          <a:p>
            <a:pPr algn="just"/>
            <a:endParaRPr lang="en-GB" b="1" dirty="0">
              <a:solidFill>
                <a:srgbClr val="000000"/>
              </a:solidFill>
              <a:latin typeface="Calibri"/>
              <a:cs typeface="Calibri"/>
            </a:endParaRPr>
          </a:p>
        </p:txBody>
      </p:sp>
    </p:spTree>
    <p:extLst>
      <p:ext uri="{BB962C8B-B14F-4D97-AF65-F5344CB8AC3E}">
        <p14:creationId xmlns:p14="http://schemas.microsoft.com/office/powerpoint/2010/main" val="1630424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p:cNvCxnSpPr>
            <a:cxnSpLocks/>
          </p:cNvCxnSpPr>
          <p:nvPr/>
        </p:nvCxnSpPr>
        <p:spPr>
          <a:xfrm>
            <a:off x="5973863" y="1118966"/>
            <a:ext cx="38792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9855B3A-6DEB-4DFE-8F00-DE955425982B}"/>
              </a:ext>
            </a:extLst>
          </p:cNvPr>
          <p:cNvSpPr txBox="1"/>
          <p:nvPr/>
        </p:nvSpPr>
        <p:spPr>
          <a:xfrm>
            <a:off x="31350" y="341072"/>
            <a:ext cx="12160651" cy="707886"/>
          </a:xfrm>
          <a:prstGeom prst="rect">
            <a:avLst/>
          </a:prstGeom>
          <a:noFill/>
        </p:spPr>
        <p:txBody>
          <a:bodyPr wrap="square" rtlCol="0" anchor="t">
            <a:spAutoFit/>
          </a:bodyPr>
          <a:lstStyle/>
          <a:p>
            <a:pPr algn="ctr">
              <a:defRPr/>
            </a:pPr>
            <a:r>
              <a:rPr lang="en-GB" sz="4000" b="1" dirty="0">
                <a:solidFill>
                  <a:srgbClr val="E28B55">
                    <a:lumMod val="75000"/>
                  </a:srgbClr>
                </a:solidFill>
                <a:latin typeface="Calibri Light" panose="020F0302020204030204" pitchFamily="34" charset="0"/>
                <a:cs typeface="Calibri Light" panose="020F0302020204030204" pitchFamily="34" charset="0"/>
              </a:rPr>
              <a:t>Data-Flow</a:t>
            </a:r>
            <a:r>
              <a:rPr lang="en-GB" sz="4000" b="1" dirty="0">
                <a:solidFill>
                  <a:srgbClr val="C76122"/>
                </a:solidFill>
                <a:latin typeface="Calibri Light"/>
                <a:cs typeface="Calibri Light"/>
              </a:rPr>
              <a:t> Diagram</a:t>
            </a:r>
          </a:p>
        </p:txBody>
      </p:sp>
      <p:graphicFrame>
        <p:nvGraphicFramePr>
          <p:cNvPr id="2" name="Diagram 1">
            <a:extLst>
              <a:ext uri="{FF2B5EF4-FFF2-40B4-BE49-F238E27FC236}">
                <a16:creationId xmlns:a16="http://schemas.microsoft.com/office/drawing/2014/main" id="{7D00293B-F59A-4BE3-B1F4-414877879371}"/>
              </a:ext>
            </a:extLst>
          </p:cNvPr>
          <p:cNvGraphicFramePr/>
          <p:nvPr>
            <p:extLst>
              <p:ext uri="{D42A27DB-BD31-4B8C-83A1-F6EECF244321}">
                <p14:modId xmlns:p14="http://schemas.microsoft.com/office/powerpoint/2010/main" val="753753198"/>
              </p:ext>
            </p:extLst>
          </p:nvPr>
        </p:nvGraphicFramePr>
        <p:xfrm>
          <a:off x="345422" y="1841184"/>
          <a:ext cx="11526913" cy="36153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7641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p:cNvCxnSpPr>
            <a:cxnSpLocks/>
          </p:cNvCxnSpPr>
          <p:nvPr/>
        </p:nvCxnSpPr>
        <p:spPr>
          <a:xfrm>
            <a:off x="5973863" y="1118966"/>
            <a:ext cx="38792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9855B3A-6DEB-4DFE-8F00-DE955425982B}"/>
              </a:ext>
            </a:extLst>
          </p:cNvPr>
          <p:cNvSpPr txBox="1"/>
          <p:nvPr/>
        </p:nvSpPr>
        <p:spPr>
          <a:xfrm>
            <a:off x="31350" y="341072"/>
            <a:ext cx="12160651" cy="707886"/>
          </a:xfrm>
          <a:prstGeom prst="rect">
            <a:avLst/>
          </a:prstGeom>
          <a:noFill/>
        </p:spPr>
        <p:txBody>
          <a:bodyPr wrap="square" rtlCol="0" anchor="t">
            <a:spAutoFit/>
          </a:bodyPr>
          <a:lstStyle/>
          <a:p>
            <a:pPr algn="ctr">
              <a:defRPr/>
            </a:pPr>
            <a:r>
              <a:rPr lang="en-GB" sz="4000" b="1" dirty="0">
                <a:solidFill>
                  <a:srgbClr val="E28B55">
                    <a:lumMod val="75000"/>
                  </a:srgbClr>
                </a:solidFill>
                <a:latin typeface="Calibri Light" panose="020F0302020204030204" pitchFamily="34" charset="0"/>
                <a:cs typeface="Calibri Light" panose="020F0302020204030204" pitchFamily="34" charset="0"/>
              </a:rPr>
              <a:t>Sequence</a:t>
            </a:r>
            <a:r>
              <a:rPr lang="en-GB" sz="4000" b="1" dirty="0">
                <a:solidFill>
                  <a:srgbClr val="C76122"/>
                </a:solidFill>
                <a:latin typeface="Calibri Light"/>
                <a:cs typeface="Calibri Light"/>
              </a:rPr>
              <a:t> Diagram</a:t>
            </a:r>
            <a:endParaRPr lang="en-US" dirty="0"/>
          </a:p>
        </p:txBody>
      </p:sp>
      <p:sp>
        <p:nvSpPr>
          <p:cNvPr id="4" name="TextBox 3">
            <a:extLst>
              <a:ext uri="{FF2B5EF4-FFF2-40B4-BE49-F238E27FC236}">
                <a16:creationId xmlns:a16="http://schemas.microsoft.com/office/drawing/2014/main" id="{45D8EA41-D97A-4775-950E-39224978D897}"/>
              </a:ext>
            </a:extLst>
          </p:cNvPr>
          <p:cNvSpPr txBox="1"/>
          <p:nvPr/>
        </p:nvSpPr>
        <p:spPr>
          <a:xfrm>
            <a:off x="805133" y="1230700"/>
            <a:ext cx="4097548" cy="563231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b="1" dirty="0">
                <a:solidFill>
                  <a:srgbClr val="000000"/>
                </a:solidFill>
                <a:latin typeface="Calibri"/>
                <a:cs typeface="Calibri"/>
              </a:rPr>
              <a:t>SEQUENCE DIAGRAM</a:t>
            </a:r>
            <a:endParaRPr lang="en-US" dirty="0"/>
          </a:p>
          <a:p>
            <a:pPr algn="just"/>
            <a:endParaRPr lang="en-GB" b="1" dirty="0">
              <a:solidFill>
                <a:srgbClr val="000000"/>
              </a:solidFill>
              <a:latin typeface="Calibri"/>
              <a:cs typeface="Calibri"/>
            </a:endParaRPr>
          </a:p>
          <a:p>
            <a:pPr marL="342900" indent="-342900" algn="just">
              <a:buAutoNum type="arabicPeriod"/>
            </a:pPr>
            <a:r>
              <a:rPr lang="en-GB" dirty="0">
                <a:solidFill>
                  <a:srgbClr val="000000"/>
                </a:solidFill>
                <a:latin typeface="Calibri"/>
                <a:cs typeface="Calibri"/>
              </a:rPr>
              <a:t>User</a:t>
            </a:r>
            <a:r>
              <a:rPr lang="en-GB" dirty="0">
                <a:latin typeface="Calibri"/>
                <a:cs typeface="Calibri"/>
              </a:rPr>
              <a:t> visits the website/</a:t>
            </a:r>
            <a:r>
              <a:rPr lang="en-GB" dirty="0" err="1">
                <a:latin typeface="Calibri"/>
                <a:cs typeface="Calibri"/>
              </a:rPr>
              <a:t>webapp</a:t>
            </a:r>
            <a:endParaRPr lang="en-GB" dirty="0" err="1"/>
          </a:p>
          <a:p>
            <a:pPr marL="342900" indent="-342900" algn="just">
              <a:buAutoNum type="arabicPeriod"/>
            </a:pPr>
            <a:endParaRPr lang="en-GB" dirty="0">
              <a:solidFill>
                <a:srgbClr val="000000"/>
              </a:solidFill>
              <a:latin typeface="Calibri"/>
              <a:cs typeface="Calibri"/>
            </a:endParaRPr>
          </a:p>
          <a:p>
            <a:pPr marL="342900" indent="-342900" algn="just">
              <a:buAutoNum type="arabicPeriod"/>
            </a:pPr>
            <a:r>
              <a:rPr lang="en-GB" dirty="0">
                <a:solidFill>
                  <a:srgbClr val="000000"/>
                </a:solidFill>
                <a:latin typeface="Calibri"/>
                <a:cs typeface="Calibri"/>
              </a:rPr>
              <a:t>Previously saved model is loaded</a:t>
            </a:r>
          </a:p>
          <a:p>
            <a:pPr marL="342900" indent="-342900" algn="just">
              <a:buAutoNum type="arabicPeriod"/>
            </a:pPr>
            <a:endParaRPr lang="en-GB" dirty="0">
              <a:solidFill>
                <a:srgbClr val="000000"/>
              </a:solidFill>
              <a:latin typeface="Calibri"/>
              <a:cs typeface="Calibri"/>
            </a:endParaRPr>
          </a:p>
          <a:p>
            <a:pPr marL="342900" indent="-342900" algn="just">
              <a:buAutoNum type="arabicPeriod"/>
            </a:pPr>
            <a:r>
              <a:rPr lang="en-GB" dirty="0">
                <a:solidFill>
                  <a:srgbClr val="000000"/>
                </a:solidFill>
                <a:latin typeface="Calibri"/>
                <a:cs typeface="Calibri"/>
              </a:rPr>
              <a:t>User requests for a company's stock data</a:t>
            </a:r>
          </a:p>
          <a:p>
            <a:pPr marL="342900" indent="-342900" algn="just">
              <a:buAutoNum type="arabicPeriod"/>
            </a:pPr>
            <a:endParaRPr lang="en-GB" dirty="0">
              <a:solidFill>
                <a:srgbClr val="000000"/>
              </a:solidFill>
              <a:latin typeface="Calibri"/>
              <a:cs typeface="Calibri"/>
            </a:endParaRPr>
          </a:p>
          <a:p>
            <a:pPr marL="342900" indent="-342900" algn="just">
              <a:buAutoNum type="arabicPeriod"/>
            </a:pPr>
            <a:r>
              <a:rPr lang="en-GB" dirty="0">
                <a:solidFill>
                  <a:srgbClr val="000000"/>
                </a:solidFill>
                <a:latin typeface="Calibri"/>
                <a:cs typeface="Calibri"/>
              </a:rPr>
              <a:t>He requests for prediction to be made</a:t>
            </a:r>
            <a:endParaRPr lang="en-GB" dirty="0">
              <a:latin typeface="Calibri"/>
              <a:cs typeface="Calibri"/>
            </a:endParaRPr>
          </a:p>
          <a:p>
            <a:pPr marL="342900" indent="-342900" algn="just">
              <a:buAutoNum type="arabicPeriod"/>
            </a:pPr>
            <a:endParaRPr lang="en-GB" dirty="0">
              <a:solidFill>
                <a:srgbClr val="000000"/>
              </a:solidFill>
              <a:latin typeface="Calibri"/>
              <a:cs typeface="Calibri"/>
            </a:endParaRPr>
          </a:p>
          <a:p>
            <a:pPr marL="342900" indent="-342900" algn="just">
              <a:buAutoNum type="arabicPeriod"/>
            </a:pPr>
            <a:r>
              <a:rPr lang="en-GB" dirty="0">
                <a:solidFill>
                  <a:srgbClr val="000000"/>
                </a:solidFill>
                <a:latin typeface="Calibri"/>
                <a:cs typeface="Calibri"/>
              </a:rPr>
              <a:t>The Stock Market Prediction System trains a model using the data from the database</a:t>
            </a:r>
          </a:p>
          <a:p>
            <a:pPr marL="342900" indent="-342900" algn="just">
              <a:buAutoNum type="arabicPeriod"/>
            </a:pPr>
            <a:endParaRPr lang="en-GB" dirty="0">
              <a:solidFill>
                <a:srgbClr val="000000"/>
              </a:solidFill>
              <a:latin typeface="Calibri"/>
              <a:cs typeface="Calibri"/>
            </a:endParaRPr>
          </a:p>
          <a:p>
            <a:pPr marL="342900" indent="-342900" algn="just">
              <a:buAutoNum type="arabicPeriod"/>
            </a:pPr>
            <a:r>
              <a:rPr lang="en-GB" dirty="0">
                <a:solidFill>
                  <a:srgbClr val="000000"/>
                </a:solidFill>
                <a:latin typeface="Calibri"/>
                <a:cs typeface="Calibri"/>
              </a:rPr>
              <a:t>The model is saved for further use and closing price is predicted</a:t>
            </a:r>
          </a:p>
          <a:p>
            <a:pPr marL="342900" indent="-342900" algn="just">
              <a:buAutoNum type="arabicPeriod"/>
            </a:pPr>
            <a:endParaRPr lang="en-GB" dirty="0">
              <a:solidFill>
                <a:srgbClr val="000000"/>
              </a:solidFill>
              <a:latin typeface="Calibri"/>
              <a:cs typeface="Calibri"/>
            </a:endParaRPr>
          </a:p>
          <a:p>
            <a:pPr marL="342900" indent="-342900" algn="just">
              <a:buAutoNum type="arabicPeriod"/>
            </a:pPr>
            <a:r>
              <a:rPr lang="en-GB" dirty="0">
                <a:solidFill>
                  <a:srgbClr val="000000"/>
                </a:solidFill>
                <a:latin typeface="Calibri"/>
                <a:cs typeface="Calibri"/>
              </a:rPr>
              <a:t>Result is displayed along with graph</a:t>
            </a:r>
          </a:p>
          <a:p>
            <a:pPr marL="342900" indent="-342900" algn="just">
              <a:buAutoNum type="arabicPeriod"/>
            </a:pPr>
            <a:endParaRPr lang="en-GB" b="1" dirty="0">
              <a:solidFill>
                <a:srgbClr val="000000"/>
              </a:solidFill>
              <a:latin typeface="Calibri"/>
              <a:cs typeface="Calibri"/>
            </a:endParaRPr>
          </a:p>
        </p:txBody>
      </p:sp>
      <p:pic>
        <p:nvPicPr>
          <p:cNvPr id="5" name="Picture 4">
            <a:extLst>
              <a:ext uri="{FF2B5EF4-FFF2-40B4-BE49-F238E27FC236}">
                <a16:creationId xmlns:a16="http://schemas.microsoft.com/office/drawing/2014/main" id="{4492CE5D-4DCF-4CB8-8A1F-E345D285C7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0289" y="1288426"/>
            <a:ext cx="5283007" cy="5569574"/>
          </a:xfrm>
          <a:prstGeom prst="rect">
            <a:avLst/>
          </a:prstGeom>
        </p:spPr>
      </p:pic>
    </p:spTree>
    <p:extLst>
      <p:ext uri="{BB962C8B-B14F-4D97-AF65-F5344CB8AC3E}">
        <p14:creationId xmlns:p14="http://schemas.microsoft.com/office/powerpoint/2010/main" val="2948301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D9A6992-377F-4C45-94BB-CC88B0D89F0A}"/>
              </a:ext>
            </a:extLst>
          </p:cNvPr>
          <p:cNvSpPr txBox="1"/>
          <p:nvPr/>
        </p:nvSpPr>
        <p:spPr>
          <a:xfrm>
            <a:off x="31349" y="67902"/>
            <a:ext cx="12160651" cy="707886"/>
          </a:xfrm>
          <a:prstGeom prst="rect">
            <a:avLst/>
          </a:prstGeom>
          <a:noFill/>
        </p:spPr>
        <p:txBody>
          <a:bodyPr wrap="square" rtlCol="0" anchor="t">
            <a:spAutoFit/>
          </a:bodyPr>
          <a:lstStyle/>
          <a:p>
            <a:pPr algn="ctr">
              <a:defRPr/>
            </a:pPr>
            <a:r>
              <a:rPr lang="en-GB" sz="4000" b="1" dirty="0">
                <a:solidFill>
                  <a:srgbClr val="E28B55">
                    <a:lumMod val="75000"/>
                  </a:srgbClr>
                </a:solidFill>
                <a:latin typeface="Calibri Light" panose="020F0302020204030204" pitchFamily="34" charset="0"/>
                <a:cs typeface="Calibri Light" panose="020F0302020204030204" pitchFamily="34" charset="0"/>
              </a:rPr>
              <a:t>Architecture</a:t>
            </a:r>
            <a:r>
              <a:rPr lang="en-GB" sz="4000" b="1" dirty="0">
                <a:solidFill>
                  <a:srgbClr val="C76122"/>
                </a:solidFill>
                <a:latin typeface="Calibri Light"/>
                <a:cs typeface="Calibri Light"/>
              </a:rPr>
              <a:t> - 1</a:t>
            </a:r>
            <a:endParaRPr lang="en-US" dirty="0"/>
          </a:p>
        </p:txBody>
      </p:sp>
      <p:pic>
        <p:nvPicPr>
          <p:cNvPr id="4" name="Picture 4" descr="A picture containing screenshot&#10;&#10;Description generated with very high confidence">
            <a:extLst>
              <a:ext uri="{FF2B5EF4-FFF2-40B4-BE49-F238E27FC236}">
                <a16:creationId xmlns:a16="http://schemas.microsoft.com/office/drawing/2014/main" id="{03E62C89-1AC6-48EB-9267-3AEDAC61FED0}"/>
              </a:ext>
            </a:extLst>
          </p:cNvPr>
          <p:cNvPicPr>
            <a:picLocks noChangeAspect="1"/>
          </p:cNvPicPr>
          <p:nvPr/>
        </p:nvPicPr>
        <p:blipFill>
          <a:blip r:embed="rId2"/>
          <a:stretch>
            <a:fillRect/>
          </a:stretch>
        </p:blipFill>
        <p:spPr>
          <a:xfrm>
            <a:off x="2021454" y="1093405"/>
            <a:ext cx="8149086" cy="5519456"/>
          </a:xfrm>
          <a:prstGeom prst="rect">
            <a:avLst/>
          </a:prstGeom>
        </p:spPr>
      </p:pic>
    </p:spTree>
    <p:extLst>
      <p:ext uri="{BB962C8B-B14F-4D97-AF65-F5344CB8AC3E}">
        <p14:creationId xmlns:p14="http://schemas.microsoft.com/office/powerpoint/2010/main" val="1386189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D9A6992-377F-4C45-94BB-CC88B0D89F0A}"/>
              </a:ext>
            </a:extLst>
          </p:cNvPr>
          <p:cNvSpPr txBox="1"/>
          <p:nvPr/>
        </p:nvSpPr>
        <p:spPr>
          <a:xfrm>
            <a:off x="31349" y="67902"/>
            <a:ext cx="12160651" cy="707886"/>
          </a:xfrm>
          <a:prstGeom prst="rect">
            <a:avLst/>
          </a:prstGeom>
          <a:noFill/>
        </p:spPr>
        <p:txBody>
          <a:bodyPr wrap="square" rtlCol="0" anchor="t">
            <a:spAutoFit/>
          </a:bodyPr>
          <a:lstStyle/>
          <a:p>
            <a:pPr algn="ctr">
              <a:defRPr/>
            </a:pPr>
            <a:r>
              <a:rPr lang="en-GB" sz="4000" b="1" dirty="0">
                <a:solidFill>
                  <a:srgbClr val="E28B55">
                    <a:lumMod val="75000"/>
                  </a:srgbClr>
                </a:solidFill>
                <a:latin typeface="Calibri Light" panose="020F0302020204030204" pitchFamily="34" charset="0"/>
                <a:cs typeface="Calibri Light" panose="020F0302020204030204" pitchFamily="34" charset="0"/>
              </a:rPr>
              <a:t>Architecture</a:t>
            </a:r>
            <a:r>
              <a:rPr lang="en-GB" sz="4000" b="1" dirty="0">
                <a:solidFill>
                  <a:srgbClr val="C76122"/>
                </a:solidFill>
                <a:latin typeface="Calibri Light"/>
                <a:cs typeface="Calibri Light"/>
              </a:rPr>
              <a:t> - 2</a:t>
            </a:r>
            <a:endParaRPr lang="en-US" dirty="0"/>
          </a:p>
        </p:txBody>
      </p:sp>
      <p:pic>
        <p:nvPicPr>
          <p:cNvPr id="2" name="Picture 2" descr="A close up of a map&#10;&#10;Description generated with high confidence">
            <a:extLst>
              <a:ext uri="{FF2B5EF4-FFF2-40B4-BE49-F238E27FC236}">
                <a16:creationId xmlns:a16="http://schemas.microsoft.com/office/drawing/2014/main" id="{3739AFEB-81D8-45B3-B0D8-30A7052905EC}"/>
              </a:ext>
            </a:extLst>
          </p:cNvPr>
          <p:cNvPicPr>
            <a:picLocks noChangeAspect="1"/>
          </p:cNvPicPr>
          <p:nvPr/>
        </p:nvPicPr>
        <p:blipFill>
          <a:blip r:embed="rId2"/>
          <a:stretch>
            <a:fillRect/>
          </a:stretch>
        </p:blipFill>
        <p:spPr>
          <a:xfrm>
            <a:off x="1920815" y="923416"/>
            <a:ext cx="8091577" cy="5816300"/>
          </a:xfrm>
          <a:prstGeom prst="rect">
            <a:avLst/>
          </a:prstGeom>
        </p:spPr>
      </p:pic>
    </p:spTree>
    <p:extLst>
      <p:ext uri="{BB962C8B-B14F-4D97-AF65-F5344CB8AC3E}">
        <p14:creationId xmlns:p14="http://schemas.microsoft.com/office/powerpoint/2010/main" val="160160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D9A6992-377F-4C45-94BB-CC88B0D89F0A}"/>
              </a:ext>
            </a:extLst>
          </p:cNvPr>
          <p:cNvSpPr txBox="1"/>
          <p:nvPr/>
        </p:nvSpPr>
        <p:spPr>
          <a:xfrm>
            <a:off x="31349" y="67902"/>
            <a:ext cx="12160651" cy="707886"/>
          </a:xfrm>
          <a:prstGeom prst="rect">
            <a:avLst/>
          </a:prstGeom>
          <a:noFill/>
        </p:spPr>
        <p:txBody>
          <a:bodyPr wrap="square" rtlCol="0" anchor="t">
            <a:spAutoFit/>
          </a:bodyPr>
          <a:lstStyle/>
          <a:p>
            <a:pPr algn="ctr">
              <a:defRPr/>
            </a:pPr>
            <a:r>
              <a:rPr lang="en-GB" sz="4000" b="1" dirty="0">
                <a:solidFill>
                  <a:srgbClr val="E28B55">
                    <a:lumMod val="75000"/>
                  </a:srgbClr>
                </a:solidFill>
                <a:latin typeface="Calibri Light" panose="020F0302020204030204" pitchFamily="34" charset="0"/>
                <a:cs typeface="Calibri Light" panose="020F0302020204030204" pitchFamily="34" charset="0"/>
              </a:rPr>
              <a:t>Implementation</a:t>
            </a:r>
            <a:endParaRPr lang="en-US" dirty="0"/>
          </a:p>
        </p:txBody>
      </p:sp>
      <p:sp>
        <p:nvSpPr>
          <p:cNvPr id="3" name="TextBox 2">
            <a:extLst>
              <a:ext uri="{FF2B5EF4-FFF2-40B4-BE49-F238E27FC236}">
                <a16:creationId xmlns:a16="http://schemas.microsoft.com/office/drawing/2014/main" id="{83B7C1DB-92EF-45AA-AFFA-968A631E0F89}"/>
              </a:ext>
            </a:extLst>
          </p:cNvPr>
          <p:cNvSpPr txBox="1"/>
          <p:nvPr/>
        </p:nvSpPr>
        <p:spPr>
          <a:xfrm>
            <a:off x="238663" y="1122872"/>
            <a:ext cx="11642784" cy="178510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latin typeface="Calibri"/>
                <a:cs typeface="Calibri"/>
              </a:rPr>
              <a:t>Least Squares Support Vector Regression</a:t>
            </a:r>
          </a:p>
          <a:p>
            <a:endParaRPr lang="en-US" b="1" dirty="0">
              <a:latin typeface="Calibri"/>
              <a:cs typeface="Calibri"/>
            </a:endParaRPr>
          </a:p>
          <a:p>
            <a:r>
              <a:rPr lang="en-US" dirty="0">
                <a:latin typeface="Calibri"/>
                <a:cs typeface="Calibri"/>
              </a:rPr>
              <a:t>The least squares version of the SVM classifier is obtained by reformulating the minimization problem as</a:t>
            </a:r>
          </a:p>
          <a:p>
            <a:endParaRPr lang="en-US" dirty="0">
              <a:latin typeface="Calibri"/>
              <a:cs typeface="Calibri"/>
            </a:endParaRPr>
          </a:p>
          <a:p>
            <a:endParaRPr lang="en-US" dirty="0">
              <a:latin typeface="Calibri"/>
              <a:cs typeface="Calibri"/>
            </a:endParaRPr>
          </a:p>
          <a:p>
            <a:endParaRPr lang="en-US" b="1" dirty="0">
              <a:latin typeface="Calibri"/>
              <a:cs typeface="Calibri"/>
            </a:endParaRPr>
          </a:p>
        </p:txBody>
      </p:sp>
      <p:pic>
        <p:nvPicPr>
          <p:cNvPr id="5" name="Picture 5" descr="A close up of a logo&#10;&#10;Description generated with very high confidence">
            <a:extLst>
              <a:ext uri="{FF2B5EF4-FFF2-40B4-BE49-F238E27FC236}">
                <a16:creationId xmlns:a16="http://schemas.microsoft.com/office/drawing/2014/main" id="{6EC75D7B-0023-40EC-B22B-D88CDDF80FF7}"/>
              </a:ext>
            </a:extLst>
          </p:cNvPr>
          <p:cNvPicPr>
            <a:picLocks noChangeAspect="1"/>
          </p:cNvPicPr>
          <p:nvPr/>
        </p:nvPicPr>
        <p:blipFill>
          <a:blip r:embed="rId2"/>
          <a:stretch>
            <a:fillRect/>
          </a:stretch>
        </p:blipFill>
        <p:spPr>
          <a:xfrm>
            <a:off x="4343397" y="2448036"/>
            <a:ext cx="3981450" cy="791715"/>
          </a:xfrm>
          <a:prstGeom prst="rect">
            <a:avLst/>
          </a:prstGeom>
        </p:spPr>
      </p:pic>
      <p:sp>
        <p:nvSpPr>
          <p:cNvPr id="7" name="TextBox 6">
            <a:extLst>
              <a:ext uri="{FF2B5EF4-FFF2-40B4-BE49-F238E27FC236}">
                <a16:creationId xmlns:a16="http://schemas.microsoft.com/office/drawing/2014/main" id="{8096A3FD-46CA-4424-AF56-5F6C80C261DA}"/>
              </a:ext>
            </a:extLst>
          </p:cNvPr>
          <p:cNvSpPr txBox="1"/>
          <p:nvPr/>
        </p:nvSpPr>
        <p:spPr>
          <a:xfrm>
            <a:off x="288062" y="3239680"/>
            <a:ext cx="11415622" cy="120032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222222"/>
                </a:solidFill>
                <a:latin typeface="Arial"/>
                <a:cs typeface="Arial"/>
              </a:rPr>
              <a:t>For the kernel function </a:t>
            </a:r>
            <a:r>
              <a:rPr lang="en-US" i="1" dirty="0">
                <a:solidFill>
                  <a:srgbClr val="222222"/>
                </a:solidFill>
                <a:latin typeface="Arial"/>
                <a:cs typeface="Arial"/>
              </a:rPr>
              <a:t>K</a:t>
            </a:r>
            <a:r>
              <a:rPr lang="en-US" dirty="0">
                <a:solidFill>
                  <a:srgbClr val="222222"/>
                </a:solidFill>
                <a:latin typeface="Arial"/>
                <a:cs typeface="Arial"/>
              </a:rPr>
              <a:t>(•, •) one typically has the Radial Basis Function</a:t>
            </a:r>
            <a:endParaRPr lang="en-US">
              <a:solidFill>
                <a:srgbClr val="000000"/>
              </a:solidFill>
              <a:latin typeface="Corbel"/>
              <a:cs typeface="Arial"/>
            </a:endParaRPr>
          </a:p>
          <a:p>
            <a:endParaRPr lang="en-US" dirty="0">
              <a:solidFill>
                <a:srgbClr val="222222"/>
              </a:solidFill>
              <a:latin typeface="Arial"/>
              <a:cs typeface="Arial"/>
            </a:endParaRPr>
          </a:p>
          <a:p>
            <a:endParaRPr lang="en-US" dirty="0">
              <a:solidFill>
                <a:srgbClr val="222222"/>
              </a:solidFill>
              <a:latin typeface="Arial"/>
              <a:cs typeface="Arial"/>
            </a:endParaRPr>
          </a:p>
          <a:p>
            <a:endParaRPr lang="en-US" dirty="0">
              <a:solidFill>
                <a:srgbClr val="222222"/>
              </a:solidFill>
              <a:latin typeface="Arial"/>
              <a:cs typeface="Arial"/>
            </a:endParaRPr>
          </a:p>
        </p:txBody>
      </p:sp>
      <p:pic>
        <p:nvPicPr>
          <p:cNvPr id="9" name="Picture 9" descr="A close up of a logo&#10;&#10;Description generated with very high confidence">
            <a:extLst>
              <a:ext uri="{FF2B5EF4-FFF2-40B4-BE49-F238E27FC236}">
                <a16:creationId xmlns:a16="http://schemas.microsoft.com/office/drawing/2014/main" id="{5BB6D20F-61BD-4D97-88D1-5CC8F041B98F}"/>
              </a:ext>
            </a:extLst>
          </p:cNvPr>
          <p:cNvPicPr>
            <a:picLocks noChangeAspect="1"/>
          </p:cNvPicPr>
          <p:nvPr/>
        </p:nvPicPr>
        <p:blipFill>
          <a:blip r:embed="rId3"/>
          <a:stretch>
            <a:fillRect/>
          </a:stretch>
        </p:blipFill>
        <p:spPr>
          <a:xfrm>
            <a:off x="4425043" y="4005263"/>
            <a:ext cx="3831771" cy="561975"/>
          </a:xfrm>
          <a:prstGeom prst="rect">
            <a:avLst/>
          </a:prstGeom>
        </p:spPr>
      </p:pic>
      <p:sp>
        <p:nvSpPr>
          <p:cNvPr id="11" name="TextBox 10">
            <a:extLst>
              <a:ext uri="{FF2B5EF4-FFF2-40B4-BE49-F238E27FC236}">
                <a16:creationId xmlns:a16="http://schemas.microsoft.com/office/drawing/2014/main" id="{B3D96A3C-C8D1-4216-86E1-1440D51C86E4}"/>
              </a:ext>
            </a:extLst>
          </p:cNvPr>
          <p:cNvSpPr txBox="1"/>
          <p:nvPr/>
        </p:nvSpPr>
        <p:spPr>
          <a:xfrm>
            <a:off x="236456" y="4914900"/>
            <a:ext cx="11552464" cy="120032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dirty="0">
                <a:solidFill>
                  <a:srgbClr val="000000"/>
                </a:solidFill>
                <a:latin typeface="Calibri"/>
                <a:cs typeface="Calibri"/>
              </a:rPr>
              <a:t>The LSSVR algorithm is a further development of SVR by </a:t>
            </a:r>
            <a:r>
              <a:rPr lang="en-GB" dirty="0" err="1">
                <a:solidFill>
                  <a:srgbClr val="000000"/>
                </a:solidFill>
                <a:latin typeface="Calibri"/>
                <a:cs typeface="Calibri"/>
              </a:rPr>
              <a:t>Suykens</a:t>
            </a:r>
            <a:r>
              <a:rPr lang="en-GB" dirty="0">
                <a:solidFill>
                  <a:srgbClr val="000000"/>
                </a:solidFill>
                <a:latin typeface="Calibri"/>
                <a:cs typeface="Calibri"/>
              </a:rPr>
              <a:t> (2001) and involves equality instead of inequality constraints, and works with a least squares objective function. The LSSVR approach considerably reduces computational complexity and increases efficiency compared to standard SVM. LSSVR solves linear equations instead of a quadratic programming problem </a:t>
            </a:r>
            <a:endParaRPr lang="en-US" dirty="0">
              <a:solidFill>
                <a:srgbClr val="000000"/>
              </a:solidFill>
              <a:latin typeface="Calibri"/>
              <a:cs typeface="Calibri"/>
            </a:endParaRPr>
          </a:p>
        </p:txBody>
      </p:sp>
    </p:spTree>
    <p:extLst>
      <p:ext uri="{BB962C8B-B14F-4D97-AF65-F5344CB8AC3E}">
        <p14:creationId xmlns:p14="http://schemas.microsoft.com/office/powerpoint/2010/main" val="2511750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D9A6992-377F-4C45-94BB-CC88B0D89F0A}"/>
              </a:ext>
            </a:extLst>
          </p:cNvPr>
          <p:cNvSpPr txBox="1"/>
          <p:nvPr/>
        </p:nvSpPr>
        <p:spPr>
          <a:xfrm>
            <a:off x="31349" y="67902"/>
            <a:ext cx="12160651" cy="707886"/>
          </a:xfrm>
          <a:prstGeom prst="rect">
            <a:avLst/>
          </a:prstGeom>
          <a:noFill/>
        </p:spPr>
        <p:txBody>
          <a:bodyPr wrap="square" rtlCol="0" anchor="t">
            <a:spAutoFit/>
          </a:bodyPr>
          <a:lstStyle/>
          <a:p>
            <a:pPr algn="ctr">
              <a:defRPr/>
            </a:pPr>
            <a:r>
              <a:rPr lang="en-GB" sz="4000" b="1" dirty="0">
                <a:solidFill>
                  <a:srgbClr val="C76122"/>
                </a:solidFill>
                <a:latin typeface="Calibri Light"/>
                <a:cs typeface="Calibri Light"/>
              </a:rPr>
              <a:t>Screenshot</a:t>
            </a:r>
          </a:p>
        </p:txBody>
      </p:sp>
      <p:pic>
        <p:nvPicPr>
          <p:cNvPr id="2" name="Picture 3" descr="A close up of a map&#10;&#10;Description generated with very high confidence">
            <a:extLst>
              <a:ext uri="{FF2B5EF4-FFF2-40B4-BE49-F238E27FC236}">
                <a16:creationId xmlns:a16="http://schemas.microsoft.com/office/drawing/2014/main" id="{9B9998A0-D01A-4EAF-A55E-53223D416E15}"/>
              </a:ext>
            </a:extLst>
          </p:cNvPr>
          <p:cNvPicPr>
            <a:picLocks noChangeAspect="1"/>
          </p:cNvPicPr>
          <p:nvPr/>
        </p:nvPicPr>
        <p:blipFill>
          <a:blip r:embed="rId2"/>
          <a:stretch>
            <a:fillRect/>
          </a:stretch>
        </p:blipFill>
        <p:spPr>
          <a:xfrm>
            <a:off x="511832" y="622015"/>
            <a:ext cx="11225841" cy="6232195"/>
          </a:xfrm>
          <a:prstGeom prst="rect">
            <a:avLst/>
          </a:prstGeom>
        </p:spPr>
      </p:pic>
    </p:spTree>
    <p:extLst>
      <p:ext uri="{BB962C8B-B14F-4D97-AF65-F5344CB8AC3E}">
        <p14:creationId xmlns:p14="http://schemas.microsoft.com/office/powerpoint/2010/main" val="1583103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A9E023"/>
      </a:accent1>
      <a:accent2>
        <a:srgbClr val="1FCDB6"/>
      </a:accent2>
      <a:accent3>
        <a:srgbClr val="5F99C9"/>
      </a:accent3>
      <a:accent4>
        <a:srgbClr val="AE65D1"/>
      </a:accent4>
      <a:accent5>
        <a:srgbClr val="D06423"/>
      </a:accent5>
      <a:accent6>
        <a:srgbClr val="DCAB11"/>
      </a:accent6>
      <a:hlink>
        <a:srgbClr val="ADE133"/>
      </a:hlink>
      <a:folHlink>
        <a:srgbClr val="C2EA66"/>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1FEE2289-88FB-467C-9C9A-54F3C85768F0}"/>
    </a:ext>
  </a:extLst>
</a:theme>
</file>

<file path=ppt/theme/theme2.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ppt/theme/theme3.xml><?xml version="1.0" encoding="utf-8"?>
<a:theme xmlns:a="http://schemas.openxmlformats.org/drawingml/2006/main" name="Office Theme">
  <a:themeElements>
    <a:clrScheme name="Raffel Colored 01">
      <a:dk1>
        <a:sysClr val="windowText" lastClr="000000"/>
      </a:dk1>
      <a:lt1>
        <a:sysClr val="window" lastClr="FFFFFF"/>
      </a:lt1>
      <a:dk2>
        <a:srgbClr val="292A2E"/>
      </a:dk2>
      <a:lt2>
        <a:srgbClr val="EBEFF2"/>
      </a:lt2>
      <a:accent1>
        <a:srgbClr val="D12057"/>
      </a:accent1>
      <a:accent2>
        <a:srgbClr val="882991"/>
      </a:accent2>
      <a:accent3>
        <a:srgbClr val="EE3B24"/>
      </a:accent3>
      <a:accent4>
        <a:srgbClr val="00AD4C"/>
      </a:accent4>
      <a:accent5>
        <a:srgbClr val="F8931D"/>
      </a:accent5>
      <a:accent6>
        <a:srgbClr val="017AC3"/>
      </a:accent6>
      <a:hlink>
        <a:srgbClr val="E33D49"/>
      </a:hlink>
      <a:folHlink>
        <a:srgbClr val="6899D1"/>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Theme">
  <a:themeElements>
    <a:clrScheme name="Ronix Single Blue 01">
      <a:dk1>
        <a:sysClr val="windowText" lastClr="000000"/>
      </a:dk1>
      <a:lt1>
        <a:sysClr val="window" lastClr="FFFFFF"/>
      </a:lt1>
      <a:dk2>
        <a:srgbClr val="2B2E36"/>
      </a:dk2>
      <a:lt2>
        <a:srgbClr val="F2F6F7"/>
      </a:lt2>
      <a:accent1>
        <a:srgbClr val="2099D8"/>
      </a:accent1>
      <a:accent2>
        <a:srgbClr val="27A6C2"/>
      </a:accent2>
      <a:accent3>
        <a:srgbClr val="5BBE77"/>
      </a:accent3>
      <a:accent4>
        <a:srgbClr val="8DC928"/>
      </a:accent4>
      <a:accent5>
        <a:srgbClr val="60C067"/>
      </a:accent5>
      <a:accent6>
        <a:srgbClr val="AAB2BD"/>
      </a:accent6>
      <a:hlink>
        <a:srgbClr val="E33D49"/>
      </a:hlink>
      <a:folHlink>
        <a:srgbClr val="6899D1"/>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872</TotalTime>
  <Words>284</Words>
  <Application>Microsoft Office PowerPoint</Application>
  <PresentationFormat>Widescreen</PresentationFormat>
  <Paragraphs>81</Paragraphs>
  <Slides>11</Slides>
  <Notes>0</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11</vt:i4>
      </vt:variant>
    </vt:vector>
  </HeadingPairs>
  <TitlesOfParts>
    <vt:vector size="25" baseType="lpstr">
      <vt:lpstr>Arial</vt:lpstr>
      <vt:lpstr>Calibri</vt:lpstr>
      <vt:lpstr>Calibri Light</vt:lpstr>
      <vt:lpstr>Century Gothic</vt:lpstr>
      <vt:lpstr>Century Schoolbook</vt:lpstr>
      <vt:lpstr>Corbel</vt:lpstr>
      <vt:lpstr>Lora</vt:lpstr>
      <vt:lpstr>Roboto</vt:lpstr>
      <vt:lpstr>Roboto Condensed Light</vt:lpstr>
      <vt:lpstr>Wingdings 3</vt:lpstr>
      <vt:lpstr>Mesh</vt:lpstr>
      <vt:lpstr>Headlines</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Aravind Balaji</dc:creator>
  <cp:lastModifiedBy>Aravind Balaji</cp:lastModifiedBy>
  <cp:revision>159</cp:revision>
  <dcterms:created xsi:type="dcterms:W3CDTF">2018-03-18T06:16:44Z</dcterms:created>
  <dcterms:modified xsi:type="dcterms:W3CDTF">2018-05-20T14:43:58Z</dcterms:modified>
</cp:coreProperties>
</file>