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3.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5" r:id="rId1"/>
    <p:sldMasterId id="2147484273" r:id="rId2"/>
    <p:sldMasterId id="2147484286" r:id="rId3"/>
    <p:sldMasterId id="2147484328" r:id="rId4"/>
  </p:sldMasterIdLst>
  <p:notesMasterIdLst>
    <p:notesMasterId r:id="rId21"/>
  </p:notesMasterIdLst>
  <p:sldIdLst>
    <p:sldId id="256" r:id="rId5"/>
    <p:sldId id="257" r:id="rId6"/>
    <p:sldId id="258" r:id="rId7"/>
    <p:sldId id="259" r:id="rId8"/>
    <p:sldId id="260" r:id="rId9"/>
    <p:sldId id="261" r:id="rId10"/>
    <p:sldId id="262" r:id="rId11"/>
    <p:sldId id="264" r:id="rId12"/>
    <p:sldId id="265" r:id="rId13"/>
    <p:sldId id="266" r:id="rId14"/>
    <p:sldId id="268" r:id="rId15"/>
    <p:sldId id="269" r:id="rId16"/>
    <p:sldId id="273"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C35"/>
    <a:srgbClr val="24CEDA"/>
    <a:srgbClr val="EEEEEF"/>
    <a:srgbClr val="000000"/>
    <a:srgbClr val="EBEF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8BBCFB-F3D2-4425-A5E3-D9ACB3F58EC3}" type="datetimeFigureOut">
              <a:rPr lang="en-GB" smtClean="0"/>
              <a:t>27/03/2018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9ABC-99DB-4707-BBDB-223822CD9AD5}" type="slidenum">
              <a:rPr lang="en-GB" smtClean="0"/>
              <a:t>‹#›</a:t>
            </a:fld>
            <a:endParaRPr lang="en-GB"/>
          </a:p>
        </p:txBody>
      </p:sp>
    </p:spTree>
    <p:extLst>
      <p:ext uri="{BB962C8B-B14F-4D97-AF65-F5344CB8AC3E}">
        <p14:creationId xmlns:p14="http://schemas.microsoft.com/office/powerpoint/2010/main" val="1677553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BD363E-2732-4D07-86CE-83EB0D962006}" type="datetimeFigureOut">
              <a:rPr lang="en-GB" smtClean="0"/>
              <a:t>27/03/2018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DC2360-C707-4922-8C07-CEB502F9C553}" type="slidenum">
              <a:rPr lang="en-GB" smtClean="0"/>
              <a:t>‹#›</a:t>
            </a:fld>
            <a:endParaRPr lang="en-GB"/>
          </a:p>
        </p:txBody>
      </p:sp>
    </p:spTree>
    <p:extLst>
      <p:ext uri="{BB962C8B-B14F-4D97-AF65-F5344CB8AC3E}">
        <p14:creationId xmlns:p14="http://schemas.microsoft.com/office/powerpoint/2010/main" val="367150434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78993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Image Place Holder #28">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5"/>
          <p:cNvSpPr>
            <a:spLocks noGrp="1"/>
          </p:cNvSpPr>
          <p:nvPr>
            <p:ph type="pic" sz="quarter" idx="13"/>
          </p:nvPr>
        </p:nvSpPr>
        <p:spPr>
          <a:xfrm>
            <a:off x="3879273" y="3457575"/>
            <a:ext cx="2189018" cy="2257425"/>
          </a:xfrm>
          <a:prstGeom prst="roundRect">
            <a:avLst>
              <a:gd name="adj" fmla="val 1937"/>
            </a:avLst>
          </a:prstGeom>
          <a:solidFill>
            <a:schemeClr val="tx2">
              <a:lumMod val="90000"/>
              <a:lumOff val="10000"/>
            </a:schemeClr>
          </a:solidFill>
        </p:spPr>
      </p:sp>
      <p:sp>
        <p:nvSpPr>
          <p:cNvPr id="6" name="Picture Placeholder 6"/>
          <p:cNvSpPr>
            <a:spLocks noGrp="1"/>
          </p:cNvSpPr>
          <p:nvPr>
            <p:ph type="pic" sz="quarter" idx="14"/>
          </p:nvPr>
        </p:nvSpPr>
        <p:spPr>
          <a:xfrm>
            <a:off x="3879273" y="1143000"/>
            <a:ext cx="2189018" cy="2257425"/>
          </a:xfrm>
          <a:prstGeom prst="roundRect">
            <a:avLst>
              <a:gd name="adj" fmla="val 3318"/>
            </a:avLst>
          </a:prstGeom>
          <a:solidFill>
            <a:schemeClr val="tx2">
              <a:lumMod val="90000"/>
              <a:lumOff val="10000"/>
            </a:schemeClr>
          </a:solidFill>
        </p:spPr>
      </p:sp>
      <p:sp>
        <p:nvSpPr>
          <p:cNvPr id="7" name="Picture Placeholder 7"/>
          <p:cNvSpPr>
            <a:spLocks noGrp="1"/>
          </p:cNvSpPr>
          <p:nvPr>
            <p:ph type="pic" sz="quarter" idx="15"/>
          </p:nvPr>
        </p:nvSpPr>
        <p:spPr>
          <a:xfrm>
            <a:off x="6126229" y="1143000"/>
            <a:ext cx="2189018" cy="2257425"/>
          </a:xfrm>
          <a:prstGeom prst="roundRect">
            <a:avLst>
              <a:gd name="adj" fmla="val 4239"/>
            </a:avLst>
          </a:prstGeom>
          <a:solidFill>
            <a:schemeClr val="tx2">
              <a:lumMod val="90000"/>
              <a:lumOff val="10000"/>
            </a:schemeClr>
          </a:solidFill>
        </p:spPr>
      </p:sp>
      <p:sp>
        <p:nvSpPr>
          <p:cNvPr id="8" name="Picture Placeholder 12"/>
          <p:cNvSpPr>
            <a:spLocks noGrp="1"/>
          </p:cNvSpPr>
          <p:nvPr>
            <p:ph type="pic" sz="quarter" idx="20"/>
          </p:nvPr>
        </p:nvSpPr>
        <p:spPr>
          <a:xfrm>
            <a:off x="6126229" y="3457575"/>
            <a:ext cx="2189018" cy="2257425"/>
          </a:xfrm>
          <a:prstGeom prst="roundRect">
            <a:avLst>
              <a:gd name="adj" fmla="val 3318"/>
            </a:avLst>
          </a:prstGeom>
          <a:solidFill>
            <a:schemeClr val="tx2">
              <a:lumMod val="90000"/>
              <a:lumOff val="10000"/>
            </a:schemeClr>
          </a:solidFill>
        </p:spPr>
      </p:sp>
    </p:spTree>
    <p:extLst>
      <p:ext uri="{BB962C8B-B14F-4D97-AF65-F5344CB8AC3E}">
        <p14:creationId xmlns:p14="http://schemas.microsoft.com/office/powerpoint/2010/main" val="57804320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Image Place Holder #29">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5"/>
          <p:cNvSpPr>
            <a:spLocks noGrp="1"/>
          </p:cNvSpPr>
          <p:nvPr>
            <p:ph type="pic" sz="quarter" idx="13"/>
          </p:nvPr>
        </p:nvSpPr>
        <p:spPr>
          <a:xfrm>
            <a:off x="0" y="0"/>
            <a:ext cx="3879273" cy="6858000"/>
          </a:xfrm>
          <a:prstGeom prst="rect">
            <a:avLst/>
          </a:prstGeom>
          <a:solidFill>
            <a:schemeClr val="tx2">
              <a:lumMod val="90000"/>
              <a:lumOff val="10000"/>
            </a:schemeClr>
          </a:solidFill>
        </p:spPr>
      </p:sp>
      <p:sp>
        <p:nvSpPr>
          <p:cNvPr id="6" name="Picture Placeholder 6"/>
          <p:cNvSpPr>
            <a:spLocks noGrp="1"/>
          </p:cNvSpPr>
          <p:nvPr>
            <p:ph type="pic" sz="quarter" idx="14"/>
          </p:nvPr>
        </p:nvSpPr>
        <p:spPr>
          <a:xfrm>
            <a:off x="3879273" y="1143000"/>
            <a:ext cx="2216727" cy="2286000"/>
          </a:xfrm>
          <a:prstGeom prst="rect">
            <a:avLst/>
          </a:prstGeom>
          <a:solidFill>
            <a:schemeClr val="tx2">
              <a:lumMod val="90000"/>
              <a:lumOff val="10000"/>
            </a:schemeClr>
          </a:solidFill>
        </p:spPr>
      </p:sp>
    </p:spTree>
    <p:extLst>
      <p:ext uri="{BB962C8B-B14F-4D97-AF65-F5344CB8AC3E}">
        <p14:creationId xmlns:p14="http://schemas.microsoft.com/office/powerpoint/2010/main" val="313116199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Image Place Holder #30">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
          <p:cNvSpPr>
            <a:spLocks noGrp="1"/>
          </p:cNvSpPr>
          <p:nvPr>
            <p:ph type="pic" sz="quarter" idx="13"/>
          </p:nvPr>
        </p:nvSpPr>
        <p:spPr>
          <a:xfrm>
            <a:off x="1108364" y="1133061"/>
            <a:ext cx="4987636" cy="4581939"/>
          </a:xfrm>
          <a:prstGeom prst="rect">
            <a:avLst/>
          </a:prstGeom>
          <a:solidFill>
            <a:schemeClr val="tx2">
              <a:lumMod val="90000"/>
              <a:lumOff val="10000"/>
            </a:schemeClr>
          </a:solidFill>
        </p:spPr>
      </p:sp>
    </p:spTree>
    <p:extLst>
      <p:ext uri="{BB962C8B-B14F-4D97-AF65-F5344CB8AC3E}">
        <p14:creationId xmlns:p14="http://schemas.microsoft.com/office/powerpoint/2010/main" val="302618472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Image Place Holder #3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45"/>
          <p:cNvSpPr>
            <a:spLocks noGrp="1"/>
          </p:cNvSpPr>
          <p:nvPr>
            <p:ph type="pic" sz="quarter" idx="13"/>
          </p:nvPr>
        </p:nvSpPr>
        <p:spPr>
          <a:xfrm>
            <a:off x="1466062" y="2244456"/>
            <a:ext cx="1662545" cy="1714500"/>
          </a:xfrm>
          <a:prstGeom prst="ellipse">
            <a:avLst/>
          </a:prstGeom>
          <a:solidFill>
            <a:schemeClr val="tx2">
              <a:lumMod val="90000"/>
              <a:lumOff val="10000"/>
            </a:schemeClr>
          </a:solidFill>
          <a:ln w="76200">
            <a:solidFill>
              <a:schemeClr val="accent1"/>
            </a:solidFill>
          </a:ln>
        </p:spPr>
      </p:sp>
      <p:sp>
        <p:nvSpPr>
          <p:cNvPr id="6" name="Picture Placeholder 46"/>
          <p:cNvSpPr>
            <a:spLocks noGrp="1"/>
          </p:cNvSpPr>
          <p:nvPr>
            <p:ph type="pic" sz="quarter" idx="14"/>
          </p:nvPr>
        </p:nvSpPr>
        <p:spPr>
          <a:xfrm>
            <a:off x="3998505" y="2244456"/>
            <a:ext cx="1662545" cy="1714500"/>
          </a:xfrm>
          <a:prstGeom prst="ellipse">
            <a:avLst/>
          </a:prstGeom>
          <a:solidFill>
            <a:schemeClr val="tx2">
              <a:lumMod val="90000"/>
              <a:lumOff val="10000"/>
            </a:schemeClr>
          </a:solidFill>
          <a:ln w="76200">
            <a:solidFill>
              <a:schemeClr val="accent2"/>
            </a:solidFill>
          </a:ln>
        </p:spPr>
      </p:sp>
      <p:sp>
        <p:nvSpPr>
          <p:cNvPr id="7" name="Picture Placeholder 47"/>
          <p:cNvSpPr>
            <a:spLocks noGrp="1"/>
          </p:cNvSpPr>
          <p:nvPr>
            <p:ph type="pic" sz="quarter" idx="15"/>
          </p:nvPr>
        </p:nvSpPr>
        <p:spPr>
          <a:xfrm>
            <a:off x="6530948" y="2244456"/>
            <a:ext cx="1662545" cy="1714500"/>
          </a:xfrm>
          <a:prstGeom prst="ellipse">
            <a:avLst/>
          </a:prstGeom>
          <a:solidFill>
            <a:schemeClr val="tx2">
              <a:lumMod val="90000"/>
              <a:lumOff val="10000"/>
            </a:schemeClr>
          </a:solidFill>
          <a:ln w="76200">
            <a:solidFill>
              <a:schemeClr val="accent3"/>
            </a:solidFill>
          </a:ln>
        </p:spPr>
      </p:sp>
      <p:sp>
        <p:nvSpPr>
          <p:cNvPr id="8" name="Picture Placeholder 52"/>
          <p:cNvSpPr>
            <a:spLocks noGrp="1"/>
          </p:cNvSpPr>
          <p:nvPr>
            <p:ph type="pic" sz="quarter" idx="20"/>
          </p:nvPr>
        </p:nvSpPr>
        <p:spPr>
          <a:xfrm>
            <a:off x="9063391" y="2244456"/>
            <a:ext cx="1662545" cy="1714500"/>
          </a:xfrm>
          <a:prstGeom prst="ellipse">
            <a:avLst/>
          </a:prstGeom>
          <a:solidFill>
            <a:schemeClr val="tx2">
              <a:lumMod val="90000"/>
              <a:lumOff val="10000"/>
            </a:schemeClr>
          </a:solidFill>
          <a:ln w="76200">
            <a:solidFill>
              <a:schemeClr val="accent4"/>
            </a:solidFill>
          </a:ln>
        </p:spPr>
      </p:sp>
    </p:spTree>
    <p:extLst>
      <p:ext uri="{BB962C8B-B14F-4D97-AF65-F5344CB8AC3E}">
        <p14:creationId xmlns:p14="http://schemas.microsoft.com/office/powerpoint/2010/main" val="375640811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Image Place Holder #32">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6"/>
          <p:cNvSpPr>
            <a:spLocks noGrp="1"/>
          </p:cNvSpPr>
          <p:nvPr>
            <p:ph type="pic" sz="quarter" idx="13"/>
          </p:nvPr>
        </p:nvSpPr>
        <p:spPr>
          <a:xfrm>
            <a:off x="1581938" y="1392382"/>
            <a:ext cx="5138777" cy="3969328"/>
          </a:xfrm>
          <a:prstGeom prst="rect">
            <a:avLst/>
          </a:prstGeom>
          <a:solidFill>
            <a:schemeClr val="tx2">
              <a:lumMod val="90000"/>
              <a:lumOff val="10000"/>
            </a:schemeClr>
          </a:solidFill>
        </p:spPr>
      </p:sp>
    </p:spTree>
    <p:extLst>
      <p:ext uri="{BB962C8B-B14F-4D97-AF65-F5344CB8AC3E}">
        <p14:creationId xmlns:p14="http://schemas.microsoft.com/office/powerpoint/2010/main" val="333732062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Image Place Holder #33">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3"/>
          <p:cNvSpPr>
            <a:spLocks noGrp="1"/>
          </p:cNvSpPr>
          <p:nvPr>
            <p:ph type="pic" sz="quarter" idx="13"/>
          </p:nvPr>
        </p:nvSpPr>
        <p:spPr>
          <a:xfrm>
            <a:off x="1275275" y="1496307"/>
            <a:ext cx="2870431" cy="3932943"/>
          </a:xfrm>
          <a:prstGeom prst="rect">
            <a:avLst/>
          </a:prstGeom>
          <a:solidFill>
            <a:schemeClr val="tx2">
              <a:lumMod val="90000"/>
              <a:lumOff val="10000"/>
            </a:schemeClr>
          </a:solidFill>
        </p:spPr>
      </p:sp>
      <p:sp>
        <p:nvSpPr>
          <p:cNvPr id="9" name="Picture Placeholder 4"/>
          <p:cNvSpPr>
            <a:spLocks noGrp="1"/>
          </p:cNvSpPr>
          <p:nvPr>
            <p:ph type="pic" sz="quarter" idx="14"/>
          </p:nvPr>
        </p:nvSpPr>
        <p:spPr>
          <a:xfrm>
            <a:off x="3123571" y="1496307"/>
            <a:ext cx="2841441" cy="3886184"/>
          </a:xfrm>
          <a:prstGeom prst="rect">
            <a:avLst/>
          </a:prstGeom>
          <a:solidFill>
            <a:schemeClr val="tx2">
              <a:lumMod val="75000"/>
              <a:lumOff val="25000"/>
            </a:schemeClr>
          </a:solidFill>
        </p:spPr>
      </p:sp>
    </p:spTree>
    <p:extLst>
      <p:ext uri="{BB962C8B-B14F-4D97-AF65-F5344CB8AC3E}">
        <p14:creationId xmlns:p14="http://schemas.microsoft.com/office/powerpoint/2010/main" val="424505112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Image Place Holder #34">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4"/>
          <p:cNvSpPr>
            <a:spLocks noGrp="1"/>
          </p:cNvSpPr>
          <p:nvPr>
            <p:ph type="pic" sz="quarter" idx="14"/>
          </p:nvPr>
        </p:nvSpPr>
        <p:spPr>
          <a:xfrm>
            <a:off x="8242194" y="1953491"/>
            <a:ext cx="2770909" cy="1682894"/>
          </a:xfrm>
          <a:prstGeom prst="rect">
            <a:avLst/>
          </a:prstGeom>
          <a:solidFill>
            <a:schemeClr val="tx2">
              <a:lumMod val="75000"/>
              <a:lumOff val="25000"/>
            </a:schemeClr>
          </a:solidFill>
        </p:spPr>
      </p:sp>
      <p:sp>
        <p:nvSpPr>
          <p:cNvPr id="9" name="Picture Placeholder 3"/>
          <p:cNvSpPr>
            <a:spLocks noGrp="1"/>
          </p:cNvSpPr>
          <p:nvPr>
            <p:ph type="pic" sz="quarter" idx="13"/>
          </p:nvPr>
        </p:nvSpPr>
        <p:spPr>
          <a:xfrm>
            <a:off x="4927179" y="1667749"/>
            <a:ext cx="3697904" cy="2363924"/>
          </a:xfrm>
          <a:prstGeom prst="rect">
            <a:avLst/>
          </a:prstGeom>
          <a:solidFill>
            <a:schemeClr val="tx2">
              <a:lumMod val="90000"/>
              <a:lumOff val="10000"/>
            </a:schemeClr>
          </a:solidFill>
        </p:spPr>
      </p:sp>
    </p:spTree>
    <p:extLst>
      <p:ext uri="{BB962C8B-B14F-4D97-AF65-F5344CB8AC3E}">
        <p14:creationId xmlns:p14="http://schemas.microsoft.com/office/powerpoint/2010/main" val="41632879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Image Place Holder #35">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2"/>
          <p:cNvSpPr>
            <a:spLocks noGrp="1"/>
          </p:cNvSpPr>
          <p:nvPr>
            <p:ph type="pic" sz="quarter" idx="13"/>
          </p:nvPr>
        </p:nvSpPr>
        <p:spPr>
          <a:xfrm>
            <a:off x="-658744" y="1351228"/>
            <a:ext cx="5939156" cy="3878536"/>
          </a:xfrm>
          <a:prstGeom prst="rect">
            <a:avLst/>
          </a:prstGeom>
          <a:solidFill>
            <a:schemeClr val="tx2">
              <a:lumMod val="90000"/>
              <a:lumOff val="10000"/>
            </a:schemeClr>
          </a:solidFill>
        </p:spPr>
      </p:sp>
    </p:spTree>
    <p:extLst>
      <p:ext uri="{BB962C8B-B14F-4D97-AF65-F5344CB8AC3E}">
        <p14:creationId xmlns:p14="http://schemas.microsoft.com/office/powerpoint/2010/main" val="159483723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Image Place Holder #36">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3"/>
          <p:cNvSpPr>
            <a:spLocks noGrp="1"/>
          </p:cNvSpPr>
          <p:nvPr>
            <p:ph type="pic" sz="quarter" idx="13"/>
          </p:nvPr>
        </p:nvSpPr>
        <p:spPr>
          <a:xfrm>
            <a:off x="7337880" y="1237959"/>
            <a:ext cx="3223128" cy="2148328"/>
          </a:xfrm>
          <a:prstGeom prst="rect">
            <a:avLst/>
          </a:prstGeom>
          <a:solidFill>
            <a:schemeClr val="tx2">
              <a:lumMod val="90000"/>
              <a:lumOff val="10000"/>
            </a:schemeClr>
          </a:solidFill>
        </p:spPr>
      </p:sp>
      <p:sp>
        <p:nvSpPr>
          <p:cNvPr id="9" name="Picture Placeholder 5"/>
          <p:cNvSpPr>
            <a:spLocks noGrp="1"/>
          </p:cNvSpPr>
          <p:nvPr>
            <p:ph type="pic" sz="quarter" idx="15"/>
          </p:nvPr>
        </p:nvSpPr>
        <p:spPr>
          <a:xfrm>
            <a:off x="5561497" y="2520764"/>
            <a:ext cx="4294369" cy="2793476"/>
          </a:xfrm>
          <a:prstGeom prst="rect">
            <a:avLst/>
          </a:prstGeom>
          <a:solidFill>
            <a:schemeClr val="tx2">
              <a:lumMod val="75000"/>
              <a:lumOff val="25000"/>
            </a:schemeClr>
          </a:solidFill>
        </p:spPr>
      </p:sp>
    </p:spTree>
    <p:extLst>
      <p:ext uri="{BB962C8B-B14F-4D97-AF65-F5344CB8AC3E}">
        <p14:creationId xmlns:p14="http://schemas.microsoft.com/office/powerpoint/2010/main" val="240625792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Image Place Holder #37">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4"/>
          <p:cNvSpPr>
            <a:spLocks noGrp="1"/>
          </p:cNvSpPr>
          <p:nvPr>
            <p:ph type="pic" sz="quarter" idx="13"/>
          </p:nvPr>
        </p:nvSpPr>
        <p:spPr>
          <a:xfrm>
            <a:off x="7204364" y="1143001"/>
            <a:ext cx="3879273" cy="4572000"/>
          </a:xfrm>
          <a:prstGeom prst="rect">
            <a:avLst/>
          </a:prstGeom>
          <a:solidFill>
            <a:schemeClr val="tx2">
              <a:lumMod val="90000"/>
              <a:lumOff val="10000"/>
            </a:schemeClr>
          </a:solidFill>
        </p:spPr>
      </p:sp>
    </p:spTree>
    <p:extLst>
      <p:ext uri="{BB962C8B-B14F-4D97-AF65-F5344CB8AC3E}">
        <p14:creationId xmlns:p14="http://schemas.microsoft.com/office/powerpoint/2010/main" val="2391028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824685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Image Place Holder #38">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1"/>
          <p:cNvSpPr>
            <a:spLocks noGrp="1"/>
          </p:cNvSpPr>
          <p:nvPr>
            <p:ph type="pic" sz="quarter" idx="13"/>
          </p:nvPr>
        </p:nvSpPr>
        <p:spPr>
          <a:xfrm>
            <a:off x="0" y="0"/>
            <a:ext cx="12192000" cy="3429000"/>
          </a:xfrm>
          <a:prstGeom prst="rect">
            <a:avLst/>
          </a:prstGeom>
          <a:solidFill>
            <a:schemeClr val="tx2">
              <a:lumMod val="90000"/>
              <a:lumOff val="10000"/>
            </a:schemeClr>
          </a:solidFill>
        </p:spPr>
      </p:sp>
    </p:spTree>
    <p:extLst>
      <p:ext uri="{BB962C8B-B14F-4D97-AF65-F5344CB8AC3E}">
        <p14:creationId xmlns:p14="http://schemas.microsoft.com/office/powerpoint/2010/main" val="264339693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Image Place Holder #39">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www.websitename.com</a:t>
            </a:r>
          </a:p>
        </p:txBody>
      </p:sp>
      <p:sp>
        <p:nvSpPr>
          <p:cNvPr id="6" name="Slide Number Placeholder 5"/>
          <p:cNvSpPr>
            <a:spLocks noGrp="1"/>
          </p:cNvSpPr>
          <p:nvPr>
            <p:ph type="sldNum" sz="quarter" idx="12"/>
          </p:nvPr>
        </p:nvSpPr>
        <p:spPr/>
        <p:txBody>
          <a:bodyPr/>
          <a:lstStyle/>
          <a:p>
            <a:fld id="{72C24A95-05C1-4CD5-A1C1-BD3EB71AABA9}" type="slidenum">
              <a:rPr lang="en-US" smtClean="0"/>
              <a:t>‹#›</a:t>
            </a:fld>
            <a:endParaRPr lang="en-US"/>
          </a:p>
        </p:txBody>
      </p:sp>
      <p:sp>
        <p:nvSpPr>
          <p:cNvPr id="7" name="Picture Placeholder 9"/>
          <p:cNvSpPr>
            <a:spLocks noGrp="1"/>
          </p:cNvSpPr>
          <p:nvPr>
            <p:ph type="pic" sz="quarter" idx="13"/>
          </p:nvPr>
        </p:nvSpPr>
        <p:spPr>
          <a:xfrm>
            <a:off x="0" y="0"/>
            <a:ext cx="12192000" cy="3429000"/>
          </a:xfrm>
          <a:prstGeom prst="rect">
            <a:avLst/>
          </a:prstGeom>
          <a:solidFill>
            <a:schemeClr val="tx2">
              <a:lumMod val="90000"/>
              <a:lumOff val="10000"/>
            </a:schemeClr>
          </a:solidFill>
        </p:spPr>
      </p:sp>
    </p:spTree>
    <p:extLst>
      <p:ext uri="{BB962C8B-B14F-4D97-AF65-F5344CB8AC3E}">
        <p14:creationId xmlns:p14="http://schemas.microsoft.com/office/powerpoint/2010/main" val="303603525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Full Images">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356351"/>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www.websitename.com</a:t>
            </a:r>
          </a:p>
        </p:txBody>
      </p:sp>
      <p:sp>
        <p:nvSpPr>
          <p:cNvPr id="6" name="Slide Number Placeholder 5"/>
          <p:cNvSpPr>
            <a:spLocks noGrp="1"/>
          </p:cNvSpPr>
          <p:nvPr>
            <p:ph type="sldNum" sz="quarter" idx="12"/>
          </p:nvPr>
        </p:nvSpPr>
        <p:spPr/>
        <p:txBody>
          <a:bodyPr/>
          <a:lstStyle/>
          <a:p>
            <a:fld id="{72C24A95-05C1-4CD5-A1C1-BD3EB71AABA9}" type="slidenum">
              <a:rPr lang="en-US" smtClean="0"/>
              <a:t>‹#›</a:t>
            </a:fld>
            <a:endParaRPr lang="en-US"/>
          </a:p>
        </p:txBody>
      </p:sp>
      <p:sp>
        <p:nvSpPr>
          <p:cNvPr id="7" name="Picture Placeholder 1"/>
          <p:cNvSpPr>
            <a:spLocks noGrp="1"/>
          </p:cNvSpPr>
          <p:nvPr>
            <p:ph type="pic" sz="quarter" idx="13"/>
          </p:nvPr>
        </p:nvSpPr>
        <p:spPr>
          <a:xfrm>
            <a:off x="0" y="0"/>
            <a:ext cx="12192000" cy="6858000"/>
          </a:xfrm>
          <a:prstGeom prst="rect">
            <a:avLst/>
          </a:prstGeom>
          <a:solidFill>
            <a:schemeClr val="tx2">
              <a:lumMod val="90000"/>
              <a:lumOff val="10000"/>
            </a:schemeClr>
          </a:solidFill>
        </p:spPr>
      </p:sp>
    </p:spTree>
    <p:extLst>
      <p:ext uri="{BB962C8B-B14F-4D97-AF65-F5344CB8AC3E}">
        <p14:creationId xmlns:p14="http://schemas.microsoft.com/office/powerpoint/2010/main" val="3500841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3147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5996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3477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1732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475275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3122384"/>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www.websitename.com</a:t>
            </a:r>
          </a:p>
        </p:txBody>
      </p:sp>
      <p:sp>
        <p:nvSpPr>
          <p:cNvPr id="6" name="Slide Number Placeholder 5"/>
          <p:cNvSpPr>
            <a:spLocks noGrp="1"/>
          </p:cNvSpPr>
          <p:nvPr>
            <p:ph type="sldNum" sz="quarter" idx="12"/>
          </p:nvPr>
        </p:nvSpPr>
        <p:spPr/>
        <p:txBody>
          <a:bodyPr/>
          <a:lstStyle/>
          <a:p>
            <a:fld id="{72C24A95-05C1-4CD5-A1C1-BD3EB71AABA9}" type="slidenum">
              <a:rPr lang="en-US" smtClean="0"/>
              <a:t>‹#›</a:t>
            </a:fld>
            <a:endParaRPr lang="en-US"/>
          </a:p>
        </p:txBody>
      </p:sp>
    </p:spTree>
    <p:extLst>
      <p:ext uri="{BB962C8B-B14F-4D97-AF65-F5344CB8AC3E}">
        <p14:creationId xmlns:p14="http://schemas.microsoft.com/office/powerpoint/2010/main" val="4563713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10BD363E-2732-4D07-86CE-83EB0D962006}" type="datetimeFigureOut">
              <a:rPr lang="en-GB" smtClean="0"/>
              <a:t>27/03/2018</a:t>
            </a:fld>
            <a:endParaRPr lang="en-GB"/>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GB"/>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6FDC2360-C707-4922-8C07-CEB502F9C553}" type="slidenum">
              <a:rPr lang="en-GB" smtClean="0"/>
              <a:t>‹#›</a:t>
            </a:fld>
            <a:endParaRPr lang="en-GB"/>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8906922"/>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78319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97580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B61BEF0D-F0BB-DE4B-95CE-6DB70DBA9567}" type="datetimeFigureOut">
              <a:rPr lang="en-US" smtClean="0"/>
              <a:pPr/>
              <a:t>3/27/2018</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D57F1E4F-1CFF-5643-939E-217C01CDF565}" type="slidenum">
              <a:rPr lang="en-US" smtClean="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593477"/>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80073648"/>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8844847"/>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12993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1929109"/>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356314818"/>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1441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2871523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B61BEF0D-F0BB-DE4B-95CE-6DB70DBA9567}" type="datetimeFigureOut">
              <a:rPr lang="en-US" smtClean="0"/>
              <a:pPr/>
              <a:t>3/27/2018</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D57F1E4F-1CFF-5643-939E-217C01CDF565}" type="slidenum">
              <a:rPr lang="en-US" smtClean="0"/>
              <a:pPr/>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951835"/>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8956636"/>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www.websitename.com</a:t>
            </a:r>
          </a:p>
        </p:txBody>
      </p:sp>
      <p:sp>
        <p:nvSpPr>
          <p:cNvPr id="6" name="Slide Number Placeholder 5"/>
          <p:cNvSpPr>
            <a:spLocks noGrp="1"/>
          </p:cNvSpPr>
          <p:nvPr>
            <p:ph type="sldNum" sz="quarter" idx="12"/>
          </p:nvPr>
        </p:nvSpPr>
        <p:spPr/>
        <p:txBody>
          <a:bodyPr/>
          <a:lstStyle/>
          <a:p>
            <a:fld id="{72C24A95-05C1-4CD5-A1C1-BD3EB71AABA9}" type="slidenum">
              <a:rPr lang="en-US" smtClean="0"/>
              <a:t>‹#›</a:t>
            </a:fld>
            <a:endParaRPr lang="en-US"/>
          </a:p>
        </p:txBody>
      </p:sp>
    </p:spTree>
    <p:extLst>
      <p:ext uri="{BB962C8B-B14F-4D97-AF65-F5344CB8AC3E}">
        <p14:creationId xmlns:p14="http://schemas.microsoft.com/office/powerpoint/2010/main" val="14816419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www.websitename.com</a:t>
            </a:r>
          </a:p>
        </p:txBody>
      </p:sp>
      <p:sp>
        <p:nvSpPr>
          <p:cNvPr id="6" name="Slide Number Placeholder 5"/>
          <p:cNvSpPr>
            <a:spLocks noGrp="1"/>
          </p:cNvSpPr>
          <p:nvPr>
            <p:ph type="sldNum" sz="quarter" idx="12"/>
          </p:nvPr>
        </p:nvSpPr>
        <p:spPr/>
        <p:txBody>
          <a:bodyPr/>
          <a:lstStyle/>
          <a:p>
            <a:fld id="{72C24A95-05C1-4CD5-A1C1-BD3EB71AABA9}" type="slidenum">
              <a:rPr lang="en-US" smtClean="0"/>
              <a:t>‹#›</a:t>
            </a:fld>
            <a:endParaRPr lang="en-US"/>
          </a:p>
        </p:txBody>
      </p:sp>
    </p:spTree>
    <p:extLst>
      <p:ext uri="{BB962C8B-B14F-4D97-AF65-F5344CB8AC3E}">
        <p14:creationId xmlns:p14="http://schemas.microsoft.com/office/powerpoint/2010/main" val="4952981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www.websitename.com</a:t>
            </a:r>
          </a:p>
        </p:txBody>
      </p:sp>
      <p:sp>
        <p:nvSpPr>
          <p:cNvPr id="6" name="Slide Number Placeholder 5"/>
          <p:cNvSpPr>
            <a:spLocks noGrp="1"/>
          </p:cNvSpPr>
          <p:nvPr>
            <p:ph type="sldNum" sz="quarter" idx="12"/>
          </p:nvPr>
        </p:nvSpPr>
        <p:spPr/>
        <p:txBody>
          <a:bodyPr/>
          <a:lstStyle/>
          <a:p>
            <a:fld id="{72C24A95-05C1-4CD5-A1C1-BD3EB71AABA9}" type="slidenum">
              <a:rPr lang="en-US" smtClean="0"/>
              <a:t>‹#›</a:t>
            </a:fld>
            <a:endParaRPr lang="en-US"/>
          </a:p>
        </p:txBody>
      </p:sp>
    </p:spTree>
    <p:extLst>
      <p:ext uri="{BB962C8B-B14F-4D97-AF65-F5344CB8AC3E}">
        <p14:creationId xmlns:p14="http://schemas.microsoft.com/office/powerpoint/2010/main" val="15267934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ll Image Option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www.websitename.com</a:t>
            </a:r>
          </a:p>
        </p:txBody>
      </p:sp>
      <p:sp>
        <p:nvSpPr>
          <p:cNvPr id="6" name="Slide Number Placeholder 5"/>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7"/>
          <p:cNvSpPr>
            <a:spLocks noGrp="1"/>
          </p:cNvSpPr>
          <p:nvPr>
            <p:ph type="pic" sz="quarter" idx="13"/>
          </p:nvPr>
        </p:nvSpPr>
        <p:spPr>
          <a:xfrm>
            <a:off x="1128953" y="1143018"/>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7" name="Picture Placeholder 7"/>
          <p:cNvSpPr>
            <a:spLocks noGrp="1"/>
          </p:cNvSpPr>
          <p:nvPr>
            <p:ph type="pic" sz="quarter" idx="14"/>
          </p:nvPr>
        </p:nvSpPr>
        <p:spPr>
          <a:xfrm>
            <a:off x="2579902" y="1143017"/>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9" name="Picture Placeholder 7"/>
          <p:cNvSpPr>
            <a:spLocks noGrp="1"/>
          </p:cNvSpPr>
          <p:nvPr>
            <p:ph type="pic" sz="quarter" idx="15"/>
          </p:nvPr>
        </p:nvSpPr>
        <p:spPr>
          <a:xfrm>
            <a:off x="4030851" y="1143017"/>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0" name="Picture Placeholder 7"/>
          <p:cNvSpPr>
            <a:spLocks noGrp="1"/>
          </p:cNvSpPr>
          <p:nvPr>
            <p:ph type="pic" sz="quarter" idx="16"/>
          </p:nvPr>
        </p:nvSpPr>
        <p:spPr>
          <a:xfrm>
            <a:off x="1128953" y="2139101"/>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1" name="Picture Placeholder 7"/>
          <p:cNvSpPr>
            <a:spLocks noGrp="1"/>
          </p:cNvSpPr>
          <p:nvPr>
            <p:ph type="pic" sz="quarter" idx="17"/>
          </p:nvPr>
        </p:nvSpPr>
        <p:spPr>
          <a:xfrm>
            <a:off x="2579902" y="2139101"/>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2" name="Picture Placeholder 7"/>
          <p:cNvSpPr>
            <a:spLocks noGrp="1"/>
          </p:cNvSpPr>
          <p:nvPr>
            <p:ph type="pic" sz="quarter" idx="18"/>
          </p:nvPr>
        </p:nvSpPr>
        <p:spPr>
          <a:xfrm>
            <a:off x="4030851" y="2139101"/>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3" name="Picture Placeholder 7"/>
          <p:cNvSpPr>
            <a:spLocks noGrp="1"/>
          </p:cNvSpPr>
          <p:nvPr>
            <p:ph type="pic" sz="quarter" idx="19"/>
          </p:nvPr>
        </p:nvSpPr>
        <p:spPr>
          <a:xfrm>
            <a:off x="5481800" y="2139101"/>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4" name="Picture Placeholder 7"/>
          <p:cNvSpPr>
            <a:spLocks noGrp="1"/>
          </p:cNvSpPr>
          <p:nvPr>
            <p:ph type="pic" sz="quarter" idx="20"/>
          </p:nvPr>
        </p:nvSpPr>
        <p:spPr>
          <a:xfrm>
            <a:off x="5481800" y="1143016"/>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5" name="Picture Placeholder 7"/>
          <p:cNvSpPr>
            <a:spLocks noGrp="1"/>
          </p:cNvSpPr>
          <p:nvPr>
            <p:ph type="pic" sz="quarter" idx="21"/>
          </p:nvPr>
        </p:nvSpPr>
        <p:spPr>
          <a:xfrm>
            <a:off x="1128953" y="3135186"/>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6" name="Picture Placeholder 7"/>
          <p:cNvSpPr>
            <a:spLocks noGrp="1"/>
          </p:cNvSpPr>
          <p:nvPr>
            <p:ph type="pic" sz="quarter" idx="22"/>
          </p:nvPr>
        </p:nvSpPr>
        <p:spPr>
          <a:xfrm>
            <a:off x="2579902" y="3135185"/>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7" name="Picture Placeholder 7"/>
          <p:cNvSpPr>
            <a:spLocks noGrp="1"/>
          </p:cNvSpPr>
          <p:nvPr>
            <p:ph type="pic" sz="quarter" idx="23"/>
          </p:nvPr>
        </p:nvSpPr>
        <p:spPr>
          <a:xfrm>
            <a:off x="4030851" y="3135185"/>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8" name="Picture Placeholder 7"/>
          <p:cNvSpPr>
            <a:spLocks noGrp="1"/>
          </p:cNvSpPr>
          <p:nvPr>
            <p:ph type="pic" sz="quarter" idx="24"/>
          </p:nvPr>
        </p:nvSpPr>
        <p:spPr>
          <a:xfrm>
            <a:off x="1128953" y="4131269"/>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9" name="Picture Placeholder 7"/>
          <p:cNvSpPr>
            <a:spLocks noGrp="1"/>
          </p:cNvSpPr>
          <p:nvPr>
            <p:ph type="pic" sz="quarter" idx="25"/>
          </p:nvPr>
        </p:nvSpPr>
        <p:spPr>
          <a:xfrm>
            <a:off x="2579902" y="4131269"/>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0" name="Picture Placeholder 7"/>
          <p:cNvSpPr>
            <a:spLocks noGrp="1"/>
          </p:cNvSpPr>
          <p:nvPr>
            <p:ph type="pic" sz="quarter" idx="26"/>
          </p:nvPr>
        </p:nvSpPr>
        <p:spPr>
          <a:xfrm>
            <a:off x="4030851" y="4131269"/>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1" name="Picture Placeholder 7"/>
          <p:cNvSpPr>
            <a:spLocks noGrp="1"/>
          </p:cNvSpPr>
          <p:nvPr>
            <p:ph type="pic" sz="quarter" idx="27"/>
          </p:nvPr>
        </p:nvSpPr>
        <p:spPr>
          <a:xfrm>
            <a:off x="5481800" y="4131269"/>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2" name="Picture Placeholder 7"/>
          <p:cNvSpPr>
            <a:spLocks noGrp="1"/>
          </p:cNvSpPr>
          <p:nvPr>
            <p:ph type="pic" sz="quarter" idx="28"/>
          </p:nvPr>
        </p:nvSpPr>
        <p:spPr>
          <a:xfrm>
            <a:off x="5481800" y="3135184"/>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3" name="Picture Placeholder 7"/>
          <p:cNvSpPr>
            <a:spLocks noGrp="1"/>
          </p:cNvSpPr>
          <p:nvPr>
            <p:ph type="pic" sz="quarter" idx="29"/>
          </p:nvPr>
        </p:nvSpPr>
        <p:spPr>
          <a:xfrm>
            <a:off x="6932750" y="1143017"/>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4" name="Picture Placeholder 7"/>
          <p:cNvSpPr>
            <a:spLocks noGrp="1"/>
          </p:cNvSpPr>
          <p:nvPr>
            <p:ph type="pic" sz="quarter" idx="30"/>
          </p:nvPr>
        </p:nvSpPr>
        <p:spPr>
          <a:xfrm>
            <a:off x="6932750" y="2139101"/>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5" name="Picture Placeholder 7"/>
          <p:cNvSpPr>
            <a:spLocks noGrp="1"/>
          </p:cNvSpPr>
          <p:nvPr>
            <p:ph type="pic" sz="quarter" idx="31"/>
          </p:nvPr>
        </p:nvSpPr>
        <p:spPr>
          <a:xfrm>
            <a:off x="8383699" y="2139101"/>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6" name="Picture Placeholder 7"/>
          <p:cNvSpPr>
            <a:spLocks noGrp="1"/>
          </p:cNvSpPr>
          <p:nvPr>
            <p:ph type="pic" sz="quarter" idx="32"/>
          </p:nvPr>
        </p:nvSpPr>
        <p:spPr>
          <a:xfrm>
            <a:off x="8383699" y="1143016"/>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7" name="Picture Placeholder 7"/>
          <p:cNvSpPr>
            <a:spLocks noGrp="1"/>
          </p:cNvSpPr>
          <p:nvPr>
            <p:ph type="pic" sz="quarter" idx="33"/>
          </p:nvPr>
        </p:nvSpPr>
        <p:spPr>
          <a:xfrm>
            <a:off x="6932750" y="3135185"/>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8" name="Picture Placeholder 7"/>
          <p:cNvSpPr>
            <a:spLocks noGrp="1"/>
          </p:cNvSpPr>
          <p:nvPr>
            <p:ph type="pic" sz="quarter" idx="34"/>
          </p:nvPr>
        </p:nvSpPr>
        <p:spPr>
          <a:xfrm>
            <a:off x="6932750" y="4131269"/>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9" name="Picture Placeholder 7"/>
          <p:cNvSpPr>
            <a:spLocks noGrp="1"/>
          </p:cNvSpPr>
          <p:nvPr>
            <p:ph type="pic" sz="quarter" idx="35"/>
          </p:nvPr>
        </p:nvSpPr>
        <p:spPr>
          <a:xfrm>
            <a:off x="8383699" y="4131269"/>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30" name="Picture Placeholder 7"/>
          <p:cNvSpPr>
            <a:spLocks noGrp="1"/>
          </p:cNvSpPr>
          <p:nvPr>
            <p:ph type="pic" sz="quarter" idx="36"/>
          </p:nvPr>
        </p:nvSpPr>
        <p:spPr>
          <a:xfrm>
            <a:off x="8383699" y="3135184"/>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Tree>
    <p:extLst>
      <p:ext uri="{BB962C8B-B14F-4D97-AF65-F5344CB8AC3E}">
        <p14:creationId xmlns:p14="http://schemas.microsoft.com/office/powerpoint/2010/main" val="13161918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Place Holder #1">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8"/>
          <p:cNvSpPr>
            <a:spLocks noGrp="1"/>
          </p:cNvSpPr>
          <p:nvPr>
            <p:ph type="pic" sz="quarter" idx="13"/>
          </p:nvPr>
        </p:nvSpPr>
        <p:spPr>
          <a:xfrm>
            <a:off x="1108363" y="1143000"/>
            <a:ext cx="4932218" cy="2228850"/>
          </a:xfrm>
          <a:prstGeom prst="rect">
            <a:avLst/>
          </a:prstGeom>
          <a:solidFill>
            <a:schemeClr val="tx2">
              <a:lumMod val="90000"/>
              <a:lumOff val="10000"/>
            </a:schemeClr>
          </a:solidFill>
        </p:spPr>
      </p:sp>
      <p:sp>
        <p:nvSpPr>
          <p:cNvPr id="9" name="Picture Placeholder 9"/>
          <p:cNvSpPr>
            <a:spLocks noGrp="1"/>
          </p:cNvSpPr>
          <p:nvPr>
            <p:ph type="pic" sz="quarter" idx="14"/>
          </p:nvPr>
        </p:nvSpPr>
        <p:spPr>
          <a:xfrm>
            <a:off x="6151418" y="1143000"/>
            <a:ext cx="4932218" cy="4572000"/>
          </a:xfrm>
          <a:prstGeom prst="rect">
            <a:avLst/>
          </a:prstGeom>
          <a:solidFill>
            <a:schemeClr val="tx2">
              <a:lumMod val="90000"/>
              <a:lumOff val="10000"/>
            </a:schemeClr>
          </a:solidFill>
        </p:spPr>
      </p:sp>
      <p:sp>
        <p:nvSpPr>
          <p:cNvPr id="10" name="Picture Placeholder 11"/>
          <p:cNvSpPr>
            <a:spLocks noGrp="1"/>
          </p:cNvSpPr>
          <p:nvPr>
            <p:ph type="pic" sz="quarter" idx="16"/>
          </p:nvPr>
        </p:nvSpPr>
        <p:spPr>
          <a:xfrm>
            <a:off x="1108362" y="3486150"/>
            <a:ext cx="2410691" cy="2228850"/>
          </a:xfrm>
          <a:prstGeom prst="rect">
            <a:avLst/>
          </a:prstGeom>
          <a:solidFill>
            <a:schemeClr val="tx2">
              <a:lumMod val="90000"/>
              <a:lumOff val="10000"/>
            </a:schemeClr>
          </a:solidFill>
        </p:spPr>
      </p:sp>
      <p:sp>
        <p:nvSpPr>
          <p:cNvPr id="11" name="Picture Placeholder 12"/>
          <p:cNvSpPr>
            <a:spLocks noGrp="1"/>
          </p:cNvSpPr>
          <p:nvPr>
            <p:ph type="pic" sz="quarter" idx="17"/>
          </p:nvPr>
        </p:nvSpPr>
        <p:spPr>
          <a:xfrm>
            <a:off x="3629890" y="3486150"/>
            <a:ext cx="2410691" cy="2228850"/>
          </a:xfrm>
          <a:prstGeom prst="rect">
            <a:avLst/>
          </a:prstGeom>
          <a:solidFill>
            <a:schemeClr val="tx2">
              <a:lumMod val="90000"/>
              <a:lumOff val="10000"/>
            </a:schemeClr>
          </a:solidFill>
        </p:spPr>
      </p:sp>
    </p:spTree>
    <p:extLst>
      <p:ext uri="{BB962C8B-B14F-4D97-AF65-F5344CB8AC3E}">
        <p14:creationId xmlns:p14="http://schemas.microsoft.com/office/powerpoint/2010/main" val="39914630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 Place Holder #2">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10" name="Rectangle 9"/>
          <p:cNvSpPr/>
          <p:nvPr userDrawn="1"/>
        </p:nvSpPr>
        <p:spPr>
          <a:xfrm>
            <a:off x="6650182" y="1143000"/>
            <a:ext cx="5541818" cy="4572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
        <p:nvSpPr>
          <p:cNvPr id="11" name="Picture Placeholder 8"/>
          <p:cNvSpPr>
            <a:spLocks noGrp="1"/>
          </p:cNvSpPr>
          <p:nvPr>
            <p:ph type="pic" sz="quarter" idx="13"/>
          </p:nvPr>
        </p:nvSpPr>
        <p:spPr>
          <a:xfrm>
            <a:off x="0" y="1143000"/>
            <a:ext cx="2216727" cy="2286000"/>
          </a:xfrm>
          <a:prstGeom prst="rect">
            <a:avLst/>
          </a:prstGeom>
          <a:solidFill>
            <a:schemeClr val="tx2">
              <a:lumMod val="90000"/>
              <a:lumOff val="10000"/>
            </a:schemeClr>
          </a:solidFill>
        </p:spPr>
      </p:sp>
      <p:sp>
        <p:nvSpPr>
          <p:cNvPr id="12" name="Picture Placeholder 9"/>
          <p:cNvSpPr>
            <a:spLocks noGrp="1"/>
          </p:cNvSpPr>
          <p:nvPr>
            <p:ph type="pic" sz="quarter" idx="14"/>
          </p:nvPr>
        </p:nvSpPr>
        <p:spPr>
          <a:xfrm>
            <a:off x="4433455" y="1143000"/>
            <a:ext cx="2216727" cy="2286000"/>
          </a:xfrm>
          <a:prstGeom prst="rect">
            <a:avLst/>
          </a:prstGeom>
          <a:solidFill>
            <a:schemeClr val="tx2">
              <a:lumMod val="90000"/>
              <a:lumOff val="10000"/>
            </a:schemeClr>
          </a:solidFill>
        </p:spPr>
      </p:sp>
      <p:sp>
        <p:nvSpPr>
          <p:cNvPr id="13" name="Picture Placeholder 10"/>
          <p:cNvSpPr>
            <a:spLocks noGrp="1"/>
          </p:cNvSpPr>
          <p:nvPr>
            <p:ph type="pic" sz="quarter" idx="15"/>
          </p:nvPr>
        </p:nvSpPr>
        <p:spPr>
          <a:xfrm>
            <a:off x="2216727" y="1143000"/>
            <a:ext cx="2216727" cy="2286000"/>
          </a:xfrm>
          <a:prstGeom prst="rect">
            <a:avLst/>
          </a:prstGeom>
          <a:solidFill>
            <a:schemeClr val="tx2">
              <a:lumMod val="90000"/>
              <a:lumOff val="10000"/>
            </a:schemeClr>
          </a:solidFill>
        </p:spPr>
      </p:sp>
      <p:sp>
        <p:nvSpPr>
          <p:cNvPr id="14" name="Picture Placeholder 11"/>
          <p:cNvSpPr>
            <a:spLocks noGrp="1"/>
          </p:cNvSpPr>
          <p:nvPr>
            <p:ph type="pic" sz="quarter" idx="16"/>
          </p:nvPr>
        </p:nvSpPr>
        <p:spPr>
          <a:xfrm>
            <a:off x="0" y="3429000"/>
            <a:ext cx="2216727" cy="2286000"/>
          </a:xfrm>
          <a:prstGeom prst="rect">
            <a:avLst/>
          </a:prstGeom>
          <a:solidFill>
            <a:schemeClr val="tx2">
              <a:lumMod val="90000"/>
              <a:lumOff val="10000"/>
            </a:schemeClr>
          </a:solidFill>
        </p:spPr>
      </p:sp>
      <p:sp>
        <p:nvSpPr>
          <p:cNvPr id="15" name="Picture Placeholder 12"/>
          <p:cNvSpPr>
            <a:spLocks noGrp="1"/>
          </p:cNvSpPr>
          <p:nvPr>
            <p:ph type="pic" sz="quarter" idx="17"/>
          </p:nvPr>
        </p:nvSpPr>
        <p:spPr>
          <a:xfrm>
            <a:off x="4433455" y="3429000"/>
            <a:ext cx="2216727" cy="2286000"/>
          </a:xfrm>
          <a:prstGeom prst="rect">
            <a:avLst/>
          </a:prstGeom>
          <a:solidFill>
            <a:schemeClr val="tx2">
              <a:lumMod val="90000"/>
              <a:lumOff val="10000"/>
            </a:schemeClr>
          </a:solidFill>
        </p:spPr>
      </p:sp>
      <p:sp>
        <p:nvSpPr>
          <p:cNvPr id="16" name="Picture Placeholder 13"/>
          <p:cNvSpPr>
            <a:spLocks noGrp="1"/>
          </p:cNvSpPr>
          <p:nvPr>
            <p:ph type="pic" sz="quarter" idx="18"/>
          </p:nvPr>
        </p:nvSpPr>
        <p:spPr>
          <a:xfrm>
            <a:off x="2216727" y="3429000"/>
            <a:ext cx="2216727" cy="2286000"/>
          </a:xfrm>
          <a:prstGeom prst="rect">
            <a:avLst/>
          </a:prstGeom>
          <a:solidFill>
            <a:schemeClr val="tx2">
              <a:lumMod val="90000"/>
              <a:lumOff val="10000"/>
            </a:schemeClr>
          </a:solidFill>
        </p:spPr>
      </p:sp>
    </p:spTree>
    <p:extLst>
      <p:ext uri="{BB962C8B-B14F-4D97-AF65-F5344CB8AC3E}">
        <p14:creationId xmlns:p14="http://schemas.microsoft.com/office/powerpoint/2010/main" val="24935524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 Place Holder #3">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838200" y="6356351"/>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11"/>
          <p:cNvSpPr>
            <a:spLocks noGrp="1"/>
          </p:cNvSpPr>
          <p:nvPr>
            <p:ph type="pic" sz="quarter" idx="13"/>
          </p:nvPr>
        </p:nvSpPr>
        <p:spPr>
          <a:xfrm>
            <a:off x="0" y="3429000"/>
            <a:ext cx="3020291" cy="3429000"/>
          </a:xfrm>
          <a:prstGeom prst="rect">
            <a:avLst/>
          </a:prstGeom>
          <a:solidFill>
            <a:schemeClr val="tx2">
              <a:lumMod val="90000"/>
              <a:lumOff val="10000"/>
            </a:schemeClr>
          </a:solidFill>
        </p:spPr>
      </p:sp>
      <p:sp>
        <p:nvSpPr>
          <p:cNvPr id="9" name="Picture Placeholder 12"/>
          <p:cNvSpPr>
            <a:spLocks noGrp="1"/>
          </p:cNvSpPr>
          <p:nvPr>
            <p:ph type="pic" sz="quarter" idx="14"/>
          </p:nvPr>
        </p:nvSpPr>
        <p:spPr>
          <a:xfrm>
            <a:off x="3057236" y="3429000"/>
            <a:ext cx="3020291" cy="3429000"/>
          </a:xfrm>
          <a:prstGeom prst="rect">
            <a:avLst/>
          </a:prstGeom>
          <a:solidFill>
            <a:schemeClr val="tx2">
              <a:lumMod val="90000"/>
              <a:lumOff val="10000"/>
            </a:schemeClr>
          </a:solidFill>
        </p:spPr>
      </p:sp>
      <p:sp>
        <p:nvSpPr>
          <p:cNvPr id="10" name="Picture Placeholder 13"/>
          <p:cNvSpPr>
            <a:spLocks noGrp="1"/>
          </p:cNvSpPr>
          <p:nvPr>
            <p:ph type="pic" sz="quarter" idx="15"/>
          </p:nvPr>
        </p:nvSpPr>
        <p:spPr>
          <a:xfrm>
            <a:off x="6114473" y="3429000"/>
            <a:ext cx="3020291" cy="3429000"/>
          </a:xfrm>
          <a:prstGeom prst="rect">
            <a:avLst/>
          </a:prstGeom>
          <a:solidFill>
            <a:schemeClr val="tx2">
              <a:lumMod val="90000"/>
              <a:lumOff val="10000"/>
            </a:schemeClr>
          </a:solidFill>
        </p:spPr>
      </p:sp>
      <p:sp>
        <p:nvSpPr>
          <p:cNvPr id="11" name="Picture Placeholder 18"/>
          <p:cNvSpPr>
            <a:spLocks noGrp="1"/>
          </p:cNvSpPr>
          <p:nvPr>
            <p:ph type="pic" sz="quarter" idx="20"/>
          </p:nvPr>
        </p:nvSpPr>
        <p:spPr>
          <a:xfrm>
            <a:off x="9171709" y="3429000"/>
            <a:ext cx="3020291" cy="3429000"/>
          </a:xfrm>
          <a:prstGeom prst="rect">
            <a:avLst/>
          </a:prstGeom>
          <a:solidFill>
            <a:schemeClr val="tx2">
              <a:lumMod val="90000"/>
              <a:lumOff val="10000"/>
            </a:schemeClr>
          </a:solidFill>
        </p:spPr>
      </p:sp>
    </p:spTree>
    <p:extLst>
      <p:ext uri="{BB962C8B-B14F-4D97-AF65-F5344CB8AC3E}">
        <p14:creationId xmlns:p14="http://schemas.microsoft.com/office/powerpoint/2010/main" val="37074664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mage Place Holder #4">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13" name="Picture Placeholder 7"/>
          <p:cNvSpPr>
            <a:spLocks noGrp="1"/>
          </p:cNvSpPr>
          <p:nvPr>
            <p:ph type="pic" sz="quarter" idx="13"/>
          </p:nvPr>
        </p:nvSpPr>
        <p:spPr>
          <a:xfrm>
            <a:off x="1108364" y="1143000"/>
            <a:ext cx="4959927" cy="2257425"/>
          </a:xfrm>
          <a:prstGeom prst="rect">
            <a:avLst/>
          </a:prstGeom>
          <a:solidFill>
            <a:schemeClr val="tx2">
              <a:lumMod val="90000"/>
              <a:lumOff val="10000"/>
            </a:schemeClr>
          </a:solidFill>
        </p:spPr>
      </p:sp>
      <p:sp>
        <p:nvSpPr>
          <p:cNvPr id="14" name="Picture Placeholder 9"/>
          <p:cNvSpPr>
            <a:spLocks noGrp="1"/>
          </p:cNvSpPr>
          <p:nvPr>
            <p:ph type="pic" sz="quarter" idx="15"/>
          </p:nvPr>
        </p:nvSpPr>
        <p:spPr>
          <a:xfrm>
            <a:off x="6120686" y="1143000"/>
            <a:ext cx="2144684" cy="2257425"/>
          </a:xfrm>
          <a:prstGeom prst="rect">
            <a:avLst/>
          </a:prstGeom>
          <a:solidFill>
            <a:schemeClr val="tx2">
              <a:lumMod val="90000"/>
              <a:lumOff val="10000"/>
            </a:schemeClr>
          </a:solidFill>
        </p:spPr>
      </p:sp>
      <p:sp>
        <p:nvSpPr>
          <p:cNvPr id="15" name="Picture Placeholder 10"/>
          <p:cNvSpPr>
            <a:spLocks noGrp="1"/>
          </p:cNvSpPr>
          <p:nvPr>
            <p:ph type="pic" sz="quarter" idx="16"/>
          </p:nvPr>
        </p:nvSpPr>
        <p:spPr>
          <a:xfrm>
            <a:off x="1108364" y="3457575"/>
            <a:ext cx="2759825" cy="2257425"/>
          </a:xfrm>
          <a:prstGeom prst="rect">
            <a:avLst/>
          </a:prstGeom>
          <a:solidFill>
            <a:schemeClr val="tx2">
              <a:lumMod val="90000"/>
              <a:lumOff val="10000"/>
            </a:schemeClr>
          </a:solidFill>
        </p:spPr>
      </p:sp>
      <p:sp>
        <p:nvSpPr>
          <p:cNvPr id="16" name="Picture Placeholder 12"/>
          <p:cNvSpPr>
            <a:spLocks noGrp="1"/>
          </p:cNvSpPr>
          <p:nvPr>
            <p:ph type="pic" sz="quarter" idx="18"/>
          </p:nvPr>
        </p:nvSpPr>
        <p:spPr>
          <a:xfrm>
            <a:off x="3930661" y="3457575"/>
            <a:ext cx="4333702" cy="2257425"/>
          </a:xfrm>
          <a:prstGeom prst="rect">
            <a:avLst/>
          </a:prstGeom>
          <a:solidFill>
            <a:schemeClr val="tx2">
              <a:lumMod val="90000"/>
              <a:lumOff val="10000"/>
            </a:schemeClr>
          </a:solidFill>
        </p:spPr>
      </p:sp>
      <p:sp>
        <p:nvSpPr>
          <p:cNvPr id="17" name="Picture Placeholder 14"/>
          <p:cNvSpPr>
            <a:spLocks noGrp="1"/>
          </p:cNvSpPr>
          <p:nvPr>
            <p:ph type="pic" sz="quarter" idx="20"/>
          </p:nvPr>
        </p:nvSpPr>
        <p:spPr>
          <a:xfrm>
            <a:off x="8324818" y="1143000"/>
            <a:ext cx="2759825" cy="4572000"/>
          </a:xfrm>
          <a:prstGeom prst="rect">
            <a:avLst/>
          </a:prstGeom>
          <a:solidFill>
            <a:schemeClr val="tx2">
              <a:lumMod val="90000"/>
              <a:lumOff val="10000"/>
            </a:schemeClr>
          </a:solidFill>
        </p:spPr>
      </p:sp>
    </p:spTree>
    <p:extLst>
      <p:ext uri="{BB962C8B-B14F-4D97-AF65-F5344CB8AC3E}">
        <p14:creationId xmlns:p14="http://schemas.microsoft.com/office/powerpoint/2010/main" val="3365558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age Place Holder #5">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9" name="Rectangle 8"/>
          <p:cNvSpPr/>
          <p:nvPr userDrawn="1"/>
        </p:nvSpPr>
        <p:spPr>
          <a:xfrm>
            <a:off x="1108364" y="3457575"/>
            <a:ext cx="2759825" cy="22574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
        <p:nvSpPr>
          <p:cNvPr id="11" name="Rectangle 10"/>
          <p:cNvSpPr/>
          <p:nvPr userDrawn="1"/>
        </p:nvSpPr>
        <p:spPr>
          <a:xfrm>
            <a:off x="8324818" y="1143000"/>
            <a:ext cx="2759825" cy="4572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
        <p:nvSpPr>
          <p:cNvPr id="13" name="Picture Placeholder 7"/>
          <p:cNvSpPr>
            <a:spLocks noGrp="1"/>
          </p:cNvSpPr>
          <p:nvPr>
            <p:ph type="pic" sz="quarter" idx="13"/>
          </p:nvPr>
        </p:nvSpPr>
        <p:spPr>
          <a:xfrm>
            <a:off x="1108364" y="1143000"/>
            <a:ext cx="4959927" cy="2257425"/>
          </a:xfrm>
          <a:prstGeom prst="rect">
            <a:avLst/>
          </a:prstGeom>
          <a:solidFill>
            <a:schemeClr val="tx2">
              <a:lumMod val="90000"/>
              <a:lumOff val="10000"/>
            </a:schemeClr>
          </a:solidFill>
        </p:spPr>
      </p:sp>
      <p:sp>
        <p:nvSpPr>
          <p:cNvPr id="14" name="Picture Placeholder 9"/>
          <p:cNvSpPr>
            <a:spLocks noGrp="1"/>
          </p:cNvSpPr>
          <p:nvPr>
            <p:ph type="pic" sz="quarter" idx="15"/>
          </p:nvPr>
        </p:nvSpPr>
        <p:spPr>
          <a:xfrm>
            <a:off x="6120686" y="1143000"/>
            <a:ext cx="2144684" cy="2257425"/>
          </a:xfrm>
          <a:prstGeom prst="rect">
            <a:avLst/>
          </a:prstGeom>
          <a:solidFill>
            <a:schemeClr val="tx2">
              <a:lumMod val="90000"/>
              <a:lumOff val="10000"/>
            </a:schemeClr>
          </a:solidFill>
        </p:spPr>
      </p:sp>
      <p:sp>
        <p:nvSpPr>
          <p:cNvPr id="15" name="Picture Placeholder 12"/>
          <p:cNvSpPr>
            <a:spLocks noGrp="1"/>
          </p:cNvSpPr>
          <p:nvPr>
            <p:ph type="pic" sz="quarter" idx="18"/>
          </p:nvPr>
        </p:nvSpPr>
        <p:spPr>
          <a:xfrm>
            <a:off x="3930661" y="3457575"/>
            <a:ext cx="4333702" cy="2257425"/>
          </a:xfrm>
          <a:prstGeom prst="rect">
            <a:avLst/>
          </a:prstGeom>
          <a:solidFill>
            <a:schemeClr val="tx2">
              <a:lumMod val="90000"/>
              <a:lumOff val="10000"/>
            </a:schemeClr>
          </a:solidFill>
        </p:spPr>
      </p:sp>
    </p:spTree>
    <p:extLst>
      <p:ext uri="{BB962C8B-B14F-4D97-AF65-F5344CB8AC3E}">
        <p14:creationId xmlns:p14="http://schemas.microsoft.com/office/powerpoint/2010/main" val="26279590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Place Holder #6">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www.websitename.com</a:t>
            </a:r>
          </a:p>
        </p:txBody>
      </p:sp>
      <p:sp>
        <p:nvSpPr>
          <p:cNvPr id="5" name="Slide Number Placeholder 4"/>
          <p:cNvSpPr>
            <a:spLocks noGrp="1"/>
          </p:cNvSpPr>
          <p:nvPr>
            <p:ph type="sldNum" sz="quarter" idx="12"/>
          </p:nvPr>
        </p:nvSpPr>
        <p:spPr/>
        <p:txBody>
          <a:bodyPr/>
          <a:lstStyle/>
          <a:p>
            <a:fld id="{72C24A95-05C1-4CD5-A1C1-BD3EB71AABA9}" type="slidenum">
              <a:rPr lang="en-US" smtClean="0"/>
              <a:t>‹#›</a:t>
            </a:fld>
            <a:endParaRPr lang="en-US"/>
          </a:p>
        </p:txBody>
      </p:sp>
      <p:sp>
        <p:nvSpPr>
          <p:cNvPr id="6" name="Rectangle 5"/>
          <p:cNvSpPr/>
          <p:nvPr userDrawn="1"/>
        </p:nvSpPr>
        <p:spPr>
          <a:xfrm>
            <a:off x="1108364" y="3439391"/>
            <a:ext cx="2466109" cy="2257425"/>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
        <p:nvSpPr>
          <p:cNvPr id="7" name="Picture Placeholder 24"/>
          <p:cNvSpPr>
            <a:spLocks noGrp="1"/>
          </p:cNvSpPr>
          <p:nvPr>
            <p:ph type="pic" sz="quarter" idx="13"/>
          </p:nvPr>
        </p:nvSpPr>
        <p:spPr>
          <a:xfrm>
            <a:off x="1108363" y="1142999"/>
            <a:ext cx="2466109" cy="2257425"/>
          </a:xfrm>
          <a:prstGeom prst="rect">
            <a:avLst/>
          </a:prstGeom>
          <a:solidFill>
            <a:schemeClr val="tx2">
              <a:lumMod val="90000"/>
              <a:lumOff val="10000"/>
            </a:schemeClr>
          </a:solidFill>
        </p:spPr>
      </p:sp>
      <p:sp>
        <p:nvSpPr>
          <p:cNvPr id="8" name="Picture Placeholder 25"/>
          <p:cNvSpPr>
            <a:spLocks noGrp="1"/>
          </p:cNvSpPr>
          <p:nvPr>
            <p:ph type="pic" sz="quarter" idx="14"/>
          </p:nvPr>
        </p:nvSpPr>
        <p:spPr>
          <a:xfrm>
            <a:off x="3611418" y="1142999"/>
            <a:ext cx="2466109" cy="4554855"/>
          </a:xfrm>
          <a:prstGeom prst="rect">
            <a:avLst/>
          </a:prstGeom>
          <a:solidFill>
            <a:schemeClr val="tx2">
              <a:lumMod val="90000"/>
              <a:lumOff val="10000"/>
            </a:schemeClr>
          </a:solidFill>
        </p:spPr>
      </p:sp>
      <p:sp>
        <p:nvSpPr>
          <p:cNvPr id="9" name="Picture Placeholder 26"/>
          <p:cNvSpPr>
            <a:spLocks noGrp="1"/>
          </p:cNvSpPr>
          <p:nvPr>
            <p:ph type="pic" sz="quarter" idx="15"/>
          </p:nvPr>
        </p:nvSpPr>
        <p:spPr>
          <a:xfrm>
            <a:off x="6114472" y="1142999"/>
            <a:ext cx="4971011" cy="2257425"/>
          </a:xfrm>
          <a:prstGeom prst="rect">
            <a:avLst/>
          </a:prstGeom>
          <a:solidFill>
            <a:schemeClr val="tx2">
              <a:lumMod val="90000"/>
              <a:lumOff val="10000"/>
            </a:schemeClr>
          </a:solidFill>
        </p:spPr>
      </p:sp>
      <p:sp>
        <p:nvSpPr>
          <p:cNvPr id="10" name="Picture Placeholder 27"/>
          <p:cNvSpPr>
            <a:spLocks noGrp="1"/>
          </p:cNvSpPr>
          <p:nvPr>
            <p:ph type="pic" sz="quarter" idx="16"/>
          </p:nvPr>
        </p:nvSpPr>
        <p:spPr>
          <a:xfrm>
            <a:off x="8617527" y="3439390"/>
            <a:ext cx="2466109" cy="2257425"/>
          </a:xfrm>
          <a:prstGeom prst="rect">
            <a:avLst/>
          </a:prstGeom>
          <a:solidFill>
            <a:schemeClr val="tx2">
              <a:lumMod val="90000"/>
              <a:lumOff val="10000"/>
            </a:schemeClr>
          </a:solidFill>
        </p:spPr>
      </p:sp>
      <p:sp>
        <p:nvSpPr>
          <p:cNvPr id="11" name="Picture Placeholder 28"/>
          <p:cNvSpPr>
            <a:spLocks noGrp="1"/>
          </p:cNvSpPr>
          <p:nvPr>
            <p:ph type="pic" sz="quarter" idx="17"/>
          </p:nvPr>
        </p:nvSpPr>
        <p:spPr>
          <a:xfrm>
            <a:off x="6114472" y="3439390"/>
            <a:ext cx="2466109" cy="2257425"/>
          </a:xfrm>
          <a:prstGeom prst="rect">
            <a:avLst/>
          </a:prstGeom>
          <a:solidFill>
            <a:schemeClr val="tx2">
              <a:lumMod val="90000"/>
              <a:lumOff val="10000"/>
            </a:schemeClr>
          </a:solidFill>
        </p:spPr>
      </p:sp>
    </p:spTree>
    <p:extLst>
      <p:ext uri="{BB962C8B-B14F-4D97-AF65-F5344CB8AC3E}">
        <p14:creationId xmlns:p14="http://schemas.microsoft.com/office/powerpoint/2010/main" val="27679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826723910"/>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mage Place Holder #7">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838200" y="6356351"/>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13" name="Picture Placeholder 1"/>
          <p:cNvSpPr>
            <a:spLocks noGrp="1"/>
          </p:cNvSpPr>
          <p:nvPr>
            <p:ph type="pic" sz="quarter" idx="13"/>
          </p:nvPr>
        </p:nvSpPr>
        <p:spPr>
          <a:xfrm>
            <a:off x="0" y="0"/>
            <a:ext cx="6096000" cy="6858000"/>
          </a:xfrm>
          <a:prstGeom prst="rect">
            <a:avLst/>
          </a:prstGeom>
          <a:solidFill>
            <a:schemeClr val="tx2">
              <a:lumMod val="90000"/>
              <a:lumOff val="10000"/>
            </a:schemeClr>
          </a:solidFill>
        </p:spPr>
      </p:sp>
    </p:spTree>
    <p:extLst>
      <p:ext uri="{BB962C8B-B14F-4D97-AF65-F5344CB8AC3E}">
        <p14:creationId xmlns:p14="http://schemas.microsoft.com/office/powerpoint/2010/main" val="15705040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mage Place Holder #8">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1"/>
          <p:cNvSpPr>
            <a:spLocks noGrp="1"/>
          </p:cNvSpPr>
          <p:nvPr>
            <p:ph type="pic" sz="quarter" idx="13"/>
          </p:nvPr>
        </p:nvSpPr>
        <p:spPr>
          <a:xfrm>
            <a:off x="6096000" y="0"/>
            <a:ext cx="6096000" cy="6858000"/>
          </a:xfrm>
          <a:prstGeom prst="rect">
            <a:avLst/>
          </a:prstGeom>
          <a:solidFill>
            <a:schemeClr val="tx2">
              <a:lumMod val="90000"/>
              <a:lumOff val="10000"/>
            </a:schemeClr>
          </a:solidFill>
        </p:spPr>
      </p:sp>
    </p:spTree>
    <p:extLst>
      <p:ext uri="{BB962C8B-B14F-4D97-AF65-F5344CB8AC3E}">
        <p14:creationId xmlns:p14="http://schemas.microsoft.com/office/powerpoint/2010/main" val="4142372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age Place Holder #9">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1"/>
          <p:cNvSpPr>
            <a:spLocks noGrp="1"/>
          </p:cNvSpPr>
          <p:nvPr>
            <p:ph type="pic" sz="quarter" idx="13"/>
          </p:nvPr>
        </p:nvSpPr>
        <p:spPr>
          <a:xfrm>
            <a:off x="0" y="0"/>
            <a:ext cx="3325091" cy="6858000"/>
          </a:xfrm>
          <a:prstGeom prst="rect">
            <a:avLst/>
          </a:prstGeom>
          <a:solidFill>
            <a:schemeClr val="tx2">
              <a:lumMod val="90000"/>
              <a:lumOff val="10000"/>
            </a:schemeClr>
          </a:solidFill>
        </p:spPr>
      </p:sp>
    </p:spTree>
    <p:extLst>
      <p:ext uri="{BB962C8B-B14F-4D97-AF65-F5344CB8AC3E}">
        <p14:creationId xmlns:p14="http://schemas.microsoft.com/office/powerpoint/2010/main" val="33336101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mage Place Holder #10">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8"/>
          <p:cNvSpPr>
            <a:spLocks noGrp="1"/>
          </p:cNvSpPr>
          <p:nvPr>
            <p:ph type="pic" sz="quarter" idx="13"/>
          </p:nvPr>
        </p:nvSpPr>
        <p:spPr>
          <a:xfrm>
            <a:off x="7758546" y="0"/>
            <a:ext cx="2216727" cy="2286000"/>
          </a:xfrm>
          <a:prstGeom prst="rect">
            <a:avLst/>
          </a:prstGeom>
          <a:solidFill>
            <a:schemeClr val="tx2">
              <a:lumMod val="90000"/>
              <a:lumOff val="10000"/>
            </a:schemeClr>
          </a:solidFill>
        </p:spPr>
      </p:sp>
      <p:sp>
        <p:nvSpPr>
          <p:cNvPr id="6" name="Picture Placeholder 19"/>
          <p:cNvSpPr>
            <a:spLocks noGrp="1"/>
          </p:cNvSpPr>
          <p:nvPr>
            <p:ph type="pic" sz="quarter" idx="14"/>
          </p:nvPr>
        </p:nvSpPr>
        <p:spPr>
          <a:xfrm>
            <a:off x="5541818" y="2286000"/>
            <a:ext cx="2216727" cy="2286000"/>
          </a:xfrm>
          <a:prstGeom prst="rect">
            <a:avLst/>
          </a:prstGeom>
          <a:solidFill>
            <a:schemeClr val="tx2">
              <a:lumMod val="90000"/>
              <a:lumOff val="10000"/>
            </a:schemeClr>
          </a:solidFill>
        </p:spPr>
      </p:sp>
      <p:sp>
        <p:nvSpPr>
          <p:cNvPr id="10" name="Picture Placeholder 20"/>
          <p:cNvSpPr>
            <a:spLocks noGrp="1"/>
          </p:cNvSpPr>
          <p:nvPr>
            <p:ph type="pic" sz="quarter" idx="15"/>
          </p:nvPr>
        </p:nvSpPr>
        <p:spPr>
          <a:xfrm>
            <a:off x="5541818" y="0"/>
            <a:ext cx="2216727" cy="2286000"/>
          </a:xfrm>
          <a:prstGeom prst="rect">
            <a:avLst/>
          </a:prstGeom>
          <a:solidFill>
            <a:schemeClr val="tx2">
              <a:lumMod val="90000"/>
              <a:lumOff val="10000"/>
            </a:schemeClr>
          </a:solidFill>
        </p:spPr>
      </p:sp>
      <p:sp>
        <p:nvSpPr>
          <p:cNvPr id="11" name="Picture Placeholder 21"/>
          <p:cNvSpPr>
            <a:spLocks noGrp="1"/>
          </p:cNvSpPr>
          <p:nvPr>
            <p:ph type="pic" sz="quarter" idx="16"/>
          </p:nvPr>
        </p:nvSpPr>
        <p:spPr>
          <a:xfrm>
            <a:off x="9975273" y="4572000"/>
            <a:ext cx="2216727" cy="2286000"/>
          </a:xfrm>
          <a:prstGeom prst="rect">
            <a:avLst/>
          </a:prstGeom>
          <a:solidFill>
            <a:schemeClr val="tx2">
              <a:lumMod val="90000"/>
              <a:lumOff val="10000"/>
            </a:schemeClr>
          </a:solidFill>
        </p:spPr>
      </p:sp>
      <p:sp>
        <p:nvSpPr>
          <p:cNvPr id="12" name="Picture Placeholder 22"/>
          <p:cNvSpPr>
            <a:spLocks noGrp="1"/>
          </p:cNvSpPr>
          <p:nvPr>
            <p:ph type="pic" sz="quarter" idx="17"/>
          </p:nvPr>
        </p:nvSpPr>
        <p:spPr>
          <a:xfrm>
            <a:off x="5541818" y="4572000"/>
            <a:ext cx="2216727" cy="2286000"/>
          </a:xfrm>
          <a:prstGeom prst="rect">
            <a:avLst/>
          </a:prstGeom>
          <a:solidFill>
            <a:schemeClr val="tx2">
              <a:lumMod val="90000"/>
              <a:lumOff val="10000"/>
            </a:schemeClr>
          </a:solidFill>
        </p:spPr>
      </p:sp>
      <p:sp>
        <p:nvSpPr>
          <p:cNvPr id="13" name="Picture Placeholder 26"/>
          <p:cNvSpPr>
            <a:spLocks noGrp="1"/>
          </p:cNvSpPr>
          <p:nvPr>
            <p:ph type="pic" sz="quarter" idx="21"/>
          </p:nvPr>
        </p:nvSpPr>
        <p:spPr>
          <a:xfrm>
            <a:off x="9975273" y="0"/>
            <a:ext cx="2216727" cy="2286000"/>
          </a:xfrm>
          <a:prstGeom prst="rect">
            <a:avLst/>
          </a:prstGeom>
          <a:solidFill>
            <a:schemeClr val="tx2">
              <a:lumMod val="90000"/>
              <a:lumOff val="10000"/>
            </a:schemeClr>
          </a:solidFill>
        </p:spPr>
      </p:sp>
      <p:sp>
        <p:nvSpPr>
          <p:cNvPr id="14" name="Picture Placeholder 27"/>
          <p:cNvSpPr>
            <a:spLocks noGrp="1"/>
          </p:cNvSpPr>
          <p:nvPr>
            <p:ph type="pic" sz="quarter" idx="22"/>
          </p:nvPr>
        </p:nvSpPr>
        <p:spPr>
          <a:xfrm>
            <a:off x="7758546" y="4572000"/>
            <a:ext cx="2216727" cy="2286000"/>
          </a:xfrm>
          <a:prstGeom prst="rect">
            <a:avLst/>
          </a:prstGeom>
          <a:solidFill>
            <a:schemeClr val="tx2">
              <a:lumMod val="90000"/>
              <a:lumOff val="10000"/>
            </a:schemeClr>
          </a:solidFill>
        </p:spPr>
      </p:sp>
      <p:sp>
        <p:nvSpPr>
          <p:cNvPr id="15" name="Picture Placeholder 29"/>
          <p:cNvSpPr>
            <a:spLocks noGrp="1"/>
          </p:cNvSpPr>
          <p:nvPr>
            <p:ph type="pic" sz="quarter" idx="24"/>
          </p:nvPr>
        </p:nvSpPr>
        <p:spPr>
          <a:xfrm>
            <a:off x="9975273" y="2286000"/>
            <a:ext cx="2216727" cy="2286000"/>
          </a:xfrm>
          <a:prstGeom prst="rect">
            <a:avLst/>
          </a:prstGeom>
          <a:solidFill>
            <a:schemeClr val="tx2">
              <a:lumMod val="90000"/>
              <a:lumOff val="10000"/>
            </a:schemeClr>
          </a:solidFill>
        </p:spPr>
      </p:sp>
      <p:sp>
        <p:nvSpPr>
          <p:cNvPr id="16" name="Picture Placeholder 30"/>
          <p:cNvSpPr>
            <a:spLocks noGrp="1"/>
          </p:cNvSpPr>
          <p:nvPr>
            <p:ph type="pic" sz="quarter" idx="25"/>
          </p:nvPr>
        </p:nvSpPr>
        <p:spPr>
          <a:xfrm>
            <a:off x="7758546" y="2286000"/>
            <a:ext cx="2216727" cy="2286000"/>
          </a:xfrm>
          <a:prstGeom prst="rect">
            <a:avLst/>
          </a:prstGeom>
          <a:solidFill>
            <a:schemeClr val="tx2">
              <a:lumMod val="90000"/>
              <a:lumOff val="10000"/>
            </a:schemeClr>
          </a:solidFill>
        </p:spPr>
      </p:sp>
    </p:spTree>
    <p:extLst>
      <p:ext uri="{BB962C8B-B14F-4D97-AF65-F5344CB8AC3E}">
        <p14:creationId xmlns:p14="http://schemas.microsoft.com/office/powerpoint/2010/main" val="16660654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Place Holder #11">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Rectangle 7"/>
          <p:cNvSpPr/>
          <p:nvPr userDrawn="1"/>
        </p:nvSpPr>
        <p:spPr>
          <a:xfrm>
            <a:off x="5541818" y="0"/>
            <a:ext cx="4433455"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
        <p:nvSpPr>
          <p:cNvPr id="9" name="Rectangle 8"/>
          <p:cNvSpPr/>
          <p:nvPr userDrawn="1"/>
        </p:nvSpPr>
        <p:spPr>
          <a:xfrm>
            <a:off x="9975273" y="4572000"/>
            <a:ext cx="2216727"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
        <p:nvSpPr>
          <p:cNvPr id="10" name="Picture Placeholder 19"/>
          <p:cNvSpPr>
            <a:spLocks noGrp="1"/>
          </p:cNvSpPr>
          <p:nvPr>
            <p:ph type="pic" sz="quarter" idx="14"/>
          </p:nvPr>
        </p:nvSpPr>
        <p:spPr>
          <a:xfrm>
            <a:off x="5541818" y="2286000"/>
            <a:ext cx="2216727" cy="2286000"/>
          </a:xfrm>
          <a:prstGeom prst="rect">
            <a:avLst/>
          </a:prstGeom>
          <a:solidFill>
            <a:schemeClr val="tx2">
              <a:lumMod val="90000"/>
              <a:lumOff val="10000"/>
            </a:schemeClr>
          </a:solidFill>
        </p:spPr>
      </p:sp>
      <p:sp>
        <p:nvSpPr>
          <p:cNvPr id="11" name="Picture Placeholder 22"/>
          <p:cNvSpPr>
            <a:spLocks noGrp="1"/>
          </p:cNvSpPr>
          <p:nvPr>
            <p:ph type="pic" sz="quarter" idx="17"/>
          </p:nvPr>
        </p:nvSpPr>
        <p:spPr>
          <a:xfrm>
            <a:off x="5541818" y="4572000"/>
            <a:ext cx="2216727" cy="2286000"/>
          </a:xfrm>
          <a:prstGeom prst="rect">
            <a:avLst/>
          </a:prstGeom>
          <a:solidFill>
            <a:schemeClr val="tx2">
              <a:lumMod val="90000"/>
              <a:lumOff val="10000"/>
            </a:schemeClr>
          </a:solidFill>
        </p:spPr>
      </p:sp>
      <p:sp>
        <p:nvSpPr>
          <p:cNvPr id="12" name="Picture Placeholder 26"/>
          <p:cNvSpPr>
            <a:spLocks noGrp="1"/>
          </p:cNvSpPr>
          <p:nvPr>
            <p:ph type="pic" sz="quarter" idx="21"/>
          </p:nvPr>
        </p:nvSpPr>
        <p:spPr>
          <a:xfrm>
            <a:off x="9975273" y="0"/>
            <a:ext cx="2216727" cy="2286000"/>
          </a:xfrm>
          <a:prstGeom prst="rect">
            <a:avLst/>
          </a:prstGeom>
          <a:solidFill>
            <a:schemeClr val="tx2">
              <a:lumMod val="90000"/>
              <a:lumOff val="10000"/>
            </a:schemeClr>
          </a:solidFill>
        </p:spPr>
      </p:sp>
      <p:sp>
        <p:nvSpPr>
          <p:cNvPr id="13" name="Picture Placeholder 27"/>
          <p:cNvSpPr>
            <a:spLocks noGrp="1"/>
          </p:cNvSpPr>
          <p:nvPr>
            <p:ph type="pic" sz="quarter" idx="22"/>
          </p:nvPr>
        </p:nvSpPr>
        <p:spPr>
          <a:xfrm>
            <a:off x="7758546" y="4572000"/>
            <a:ext cx="2216727" cy="2286000"/>
          </a:xfrm>
          <a:prstGeom prst="rect">
            <a:avLst/>
          </a:prstGeom>
          <a:solidFill>
            <a:schemeClr val="tx2">
              <a:lumMod val="90000"/>
              <a:lumOff val="10000"/>
            </a:schemeClr>
          </a:solidFill>
        </p:spPr>
      </p:sp>
      <p:sp>
        <p:nvSpPr>
          <p:cNvPr id="14" name="Picture Placeholder 29"/>
          <p:cNvSpPr>
            <a:spLocks noGrp="1"/>
          </p:cNvSpPr>
          <p:nvPr>
            <p:ph type="pic" sz="quarter" idx="24"/>
          </p:nvPr>
        </p:nvSpPr>
        <p:spPr>
          <a:xfrm>
            <a:off x="9975273" y="2286000"/>
            <a:ext cx="2216727" cy="2286000"/>
          </a:xfrm>
          <a:prstGeom prst="rect">
            <a:avLst/>
          </a:prstGeom>
          <a:solidFill>
            <a:schemeClr val="tx2">
              <a:lumMod val="90000"/>
              <a:lumOff val="10000"/>
            </a:schemeClr>
          </a:solidFill>
        </p:spPr>
      </p:sp>
      <p:sp>
        <p:nvSpPr>
          <p:cNvPr id="15" name="Picture Placeholder 30"/>
          <p:cNvSpPr>
            <a:spLocks noGrp="1"/>
          </p:cNvSpPr>
          <p:nvPr>
            <p:ph type="pic" sz="quarter" idx="25"/>
          </p:nvPr>
        </p:nvSpPr>
        <p:spPr>
          <a:xfrm>
            <a:off x="7758546" y="2286000"/>
            <a:ext cx="2216727" cy="2286000"/>
          </a:xfrm>
          <a:prstGeom prst="rect">
            <a:avLst/>
          </a:prstGeom>
          <a:solidFill>
            <a:schemeClr val="tx2">
              <a:lumMod val="90000"/>
              <a:lumOff val="10000"/>
            </a:schemeClr>
          </a:solidFill>
        </p:spPr>
      </p:sp>
    </p:spTree>
    <p:extLst>
      <p:ext uri="{BB962C8B-B14F-4D97-AF65-F5344CB8AC3E}">
        <p14:creationId xmlns:p14="http://schemas.microsoft.com/office/powerpoint/2010/main" val="18053253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 Place Holder #12">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16"/>
          <p:cNvSpPr>
            <a:spLocks noGrp="1"/>
          </p:cNvSpPr>
          <p:nvPr>
            <p:ph type="pic" sz="quarter" idx="13"/>
          </p:nvPr>
        </p:nvSpPr>
        <p:spPr>
          <a:xfrm>
            <a:off x="6096000" y="1143000"/>
            <a:ext cx="2466109" cy="3400425"/>
          </a:xfrm>
          <a:prstGeom prst="rect">
            <a:avLst/>
          </a:prstGeom>
          <a:solidFill>
            <a:schemeClr val="tx2">
              <a:lumMod val="90000"/>
              <a:lumOff val="10000"/>
            </a:schemeClr>
          </a:solidFill>
        </p:spPr>
      </p:sp>
      <p:sp>
        <p:nvSpPr>
          <p:cNvPr id="9" name="Picture Placeholder 17"/>
          <p:cNvSpPr>
            <a:spLocks noGrp="1"/>
          </p:cNvSpPr>
          <p:nvPr>
            <p:ph type="pic" sz="quarter" idx="14"/>
          </p:nvPr>
        </p:nvSpPr>
        <p:spPr>
          <a:xfrm>
            <a:off x="8617527" y="2314575"/>
            <a:ext cx="2466109" cy="3400425"/>
          </a:xfrm>
          <a:prstGeom prst="rect">
            <a:avLst/>
          </a:prstGeom>
          <a:solidFill>
            <a:schemeClr val="tx2">
              <a:lumMod val="90000"/>
              <a:lumOff val="10000"/>
            </a:schemeClr>
          </a:solidFill>
        </p:spPr>
      </p:sp>
      <p:sp>
        <p:nvSpPr>
          <p:cNvPr id="10" name="Picture Placeholder 18"/>
          <p:cNvSpPr>
            <a:spLocks noGrp="1"/>
          </p:cNvSpPr>
          <p:nvPr>
            <p:ph type="pic" sz="quarter" idx="15"/>
          </p:nvPr>
        </p:nvSpPr>
        <p:spPr>
          <a:xfrm>
            <a:off x="6095999" y="4594859"/>
            <a:ext cx="2466109" cy="2263141"/>
          </a:xfrm>
          <a:prstGeom prst="rect">
            <a:avLst/>
          </a:prstGeom>
          <a:solidFill>
            <a:schemeClr val="tx2">
              <a:lumMod val="90000"/>
              <a:lumOff val="10000"/>
            </a:schemeClr>
          </a:solidFill>
        </p:spPr>
      </p:sp>
      <p:sp>
        <p:nvSpPr>
          <p:cNvPr id="11" name="Picture Placeholder 23"/>
          <p:cNvSpPr>
            <a:spLocks noGrp="1"/>
          </p:cNvSpPr>
          <p:nvPr>
            <p:ph type="pic" sz="quarter" idx="20"/>
          </p:nvPr>
        </p:nvSpPr>
        <p:spPr>
          <a:xfrm>
            <a:off x="8617527" y="0"/>
            <a:ext cx="2466109" cy="2263138"/>
          </a:xfrm>
          <a:prstGeom prst="rect">
            <a:avLst/>
          </a:prstGeom>
          <a:solidFill>
            <a:schemeClr val="tx2">
              <a:lumMod val="90000"/>
              <a:lumOff val="10000"/>
            </a:schemeClr>
          </a:solidFill>
        </p:spPr>
      </p:sp>
    </p:spTree>
    <p:extLst>
      <p:ext uri="{BB962C8B-B14F-4D97-AF65-F5344CB8AC3E}">
        <p14:creationId xmlns:p14="http://schemas.microsoft.com/office/powerpoint/2010/main" val="335354120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 Place Holder #13">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0"/>
          <p:cNvSpPr>
            <a:spLocks noGrp="1"/>
          </p:cNvSpPr>
          <p:nvPr>
            <p:ph type="pic" sz="quarter" idx="13"/>
          </p:nvPr>
        </p:nvSpPr>
        <p:spPr>
          <a:xfrm>
            <a:off x="-1" y="0"/>
            <a:ext cx="2382982" cy="3429000"/>
          </a:xfrm>
          <a:prstGeom prst="rect">
            <a:avLst/>
          </a:prstGeom>
          <a:solidFill>
            <a:schemeClr val="tx2">
              <a:lumMod val="90000"/>
              <a:lumOff val="10000"/>
            </a:schemeClr>
          </a:solidFill>
        </p:spPr>
      </p:sp>
      <p:sp>
        <p:nvSpPr>
          <p:cNvPr id="6" name="Picture Placeholder 11"/>
          <p:cNvSpPr>
            <a:spLocks noGrp="1"/>
          </p:cNvSpPr>
          <p:nvPr>
            <p:ph type="pic" sz="quarter" idx="14"/>
          </p:nvPr>
        </p:nvSpPr>
        <p:spPr>
          <a:xfrm>
            <a:off x="2452254" y="0"/>
            <a:ext cx="2382982" cy="3429000"/>
          </a:xfrm>
          <a:prstGeom prst="rect">
            <a:avLst/>
          </a:prstGeom>
          <a:solidFill>
            <a:schemeClr val="tx2">
              <a:lumMod val="90000"/>
              <a:lumOff val="10000"/>
            </a:schemeClr>
          </a:solidFill>
        </p:spPr>
      </p:sp>
      <p:sp>
        <p:nvSpPr>
          <p:cNvPr id="7" name="Picture Placeholder 12"/>
          <p:cNvSpPr>
            <a:spLocks noGrp="1"/>
          </p:cNvSpPr>
          <p:nvPr>
            <p:ph type="pic" sz="quarter" idx="15"/>
          </p:nvPr>
        </p:nvSpPr>
        <p:spPr>
          <a:xfrm>
            <a:off x="4904508" y="0"/>
            <a:ext cx="2382982" cy="3429000"/>
          </a:xfrm>
          <a:prstGeom prst="rect">
            <a:avLst/>
          </a:prstGeom>
          <a:solidFill>
            <a:schemeClr val="tx2">
              <a:lumMod val="90000"/>
              <a:lumOff val="10000"/>
            </a:schemeClr>
          </a:solidFill>
        </p:spPr>
      </p:sp>
      <p:sp>
        <p:nvSpPr>
          <p:cNvPr id="8" name="Picture Placeholder 13"/>
          <p:cNvSpPr>
            <a:spLocks noGrp="1"/>
          </p:cNvSpPr>
          <p:nvPr>
            <p:ph type="pic" sz="quarter" idx="16"/>
          </p:nvPr>
        </p:nvSpPr>
        <p:spPr>
          <a:xfrm>
            <a:off x="7356763" y="0"/>
            <a:ext cx="2382982" cy="3429000"/>
          </a:xfrm>
          <a:prstGeom prst="rect">
            <a:avLst/>
          </a:prstGeom>
          <a:solidFill>
            <a:schemeClr val="tx2">
              <a:lumMod val="90000"/>
              <a:lumOff val="10000"/>
            </a:schemeClr>
          </a:solidFill>
        </p:spPr>
      </p:sp>
      <p:sp>
        <p:nvSpPr>
          <p:cNvPr id="9" name="Picture Placeholder 14"/>
          <p:cNvSpPr>
            <a:spLocks noGrp="1"/>
          </p:cNvSpPr>
          <p:nvPr>
            <p:ph type="pic" sz="quarter" idx="17"/>
          </p:nvPr>
        </p:nvSpPr>
        <p:spPr>
          <a:xfrm>
            <a:off x="9809017" y="0"/>
            <a:ext cx="2382982" cy="3429000"/>
          </a:xfrm>
          <a:prstGeom prst="rect">
            <a:avLst/>
          </a:prstGeom>
          <a:solidFill>
            <a:schemeClr val="tx2">
              <a:lumMod val="90000"/>
              <a:lumOff val="10000"/>
            </a:schemeClr>
          </a:solidFill>
        </p:spPr>
      </p:sp>
    </p:spTree>
    <p:extLst>
      <p:ext uri="{BB962C8B-B14F-4D97-AF65-F5344CB8AC3E}">
        <p14:creationId xmlns:p14="http://schemas.microsoft.com/office/powerpoint/2010/main" val="4339927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 Place Holder #14">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3"/>
          <p:cNvSpPr>
            <a:spLocks noGrp="1"/>
          </p:cNvSpPr>
          <p:nvPr>
            <p:ph type="pic" sz="quarter" idx="13"/>
          </p:nvPr>
        </p:nvSpPr>
        <p:spPr>
          <a:xfrm>
            <a:off x="1108363" y="1142999"/>
            <a:ext cx="2759825" cy="4572000"/>
          </a:xfrm>
          <a:prstGeom prst="rect">
            <a:avLst/>
          </a:prstGeom>
          <a:solidFill>
            <a:schemeClr val="tx2">
              <a:lumMod val="90000"/>
              <a:lumOff val="10000"/>
            </a:schemeClr>
          </a:solidFill>
        </p:spPr>
      </p:sp>
      <p:sp>
        <p:nvSpPr>
          <p:cNvPr id="6" name="Picture Placeholder 14"/>
          <p:cNvSpPr>
            <a:spLocks noGrp="1"/>
          </p:cNvSpPr>
          <p:nvPr>
            <p:ph type="pic" sz="quarter" idx="14"/>
          </p:nvPr>
        </p:nvSpPr>
        <p:spPr>
          <a:xfrm>
            <a:off x="3899426" y="1143000"/>
            <a:ext cx="2759825" cy="2274570"/>
          </a:xfrm>
          <a:prstGeom prst="rect">
            <a:avLst/>
          </a:prstGeom>
          <a:solidFill>
            <a:schemeClr val="tx2">
              <a:lumMod val="90000"/>
              <a:lumOff val="10000"/>
            </a:schemeClr>
          </a:solidFill>
        </p:spPr>
      </p:sp>
      <p:sp>
        <p:nvSpPr>
          <p:cNvPr id="10" name="Picture Placeholder 15"/>
          <p:cNvSpPr>
            <a:spLocks noGrp="1"/>
          </p:cNvSpPr>
          <p:nvPr>
            <p:ph type="pic" sz="quarter" idx="15"/>
          </p:nvPr>
        </p:nvSpPr>
        <p:spPr>
          <a:xfrm>
            <a:off x="3899426" y="3440430"/>
            <a:ext cx="2759825" cy="2274570"/>
          </a:xfrm>
          <a:prstGeom prst="rect">
            <a:avLst/>
          </a:prstGeom>
          <a:solidFill>
            <a:schemeClr val="tx2">
              <a:lumMod val="90000"/>
              <a:lumOff val="10000"/>
            </a:schemeClr>
          </a:solidFill>
        </p:spPr>
      </p:sp>
    </p:spTree>
    <p:extLst>
      <p:ext uri="{BB962C8B-B14F-4D97-AF65-F5344CB8AC3E}">
        <p14:creationId xmlns:p14="http://schemas.microsoft.com/office/powerpoint/2010/main" val="125394540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mage Place Holder #15">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7"/>
          <p:cNvSpPr>
            <a:spLocks noGrp="1"/>
          </p:cNvSpPr>
          <p:nvPr>
            <p:ph type="pic" sz="quarter" idx="13"/>
          </p:nvPr>
        </p:nvSpPr>
        <p:spPr>
          <a:xfrm>
            <a:off x="1108364" y="1143000"/>
            <a:ext cx="1634836" cy="2286000"/>
          </a:xfrm>
          <a:prstGeom prst="rect">
            <a:avLst/>
          </a:prstGeom>
          <a:solidFill>
            <a:schemeClr val="tx2">
              <a:lumMod val="90000"/>
              <a:lumOff val="10000"/>
            </a:schemeClr>
          </a:solidFill>
        </p:spPr>
      </p:sp>
      <p:sp>
        <p:nvSpPr>
          <p:cNvPr id="6" name="Picture Placeholder 18"/>
          <p:cNvSpPr>
            <a:spLocks noGrp="1"/>
          </p:cNvSpPr>
          <p:nvPr>
            <p:ph type="pic" sz="quarter" idx="14"/>
          </p:nvPr>
        </p:nvSpPr>
        <p:spPr>
          <a:xfrm>
            <a:off x="4444538" y="1143000"/>
            <a:ext cx="1634836" cy="2286000"/>
          </a:xfrm>
          <a:prstGeom prst="rect">
            <a:avLst/>
          </a:prstGeom>
          <a:solidFill>
            <a:schemeClr val="tx2">
              <a:lumMod val="90000"/>
              <a:lumOff val="10000"/>
            </a:schemeClr>
          </a:solidFill>
        </p:spPr>
      </p:sp>
      <p:sp>
        <p:nvSpPr>
          <p:cNvPr id="10" name="Picture Placeholder 19"/>
          <p:cNvSpPr>
            <a:spLocks noGrp="1"/>
          </p:cNvSpPr>
          <p:nvPr>
            <p:ph type="pic" sz="quarter" idx="15"/>
          </p:nvPr>
        </p:nvSpPr>
        <p:spPr>
          <a:xfrm>
            <a:off x="6112626" y="1143000"/>
            <a:ext cx="1634836" cy="2286000"/>
          </a:xfrm>
          <a:prstGeom prst="rect">
            <a:avLst/>
          </a:prstGeom>
          <a:solidFill>
            <a:schemeClr val="tx2">
              <a:lumMod val="90000"/>
              <a:lumOff val="10000"/>
            </a:schemeClr>
          </a:solidFill>
        </p:spPr>
      </p:sp>
      <p:sp>
        <p:nvSpPr>
          <p:cNvPr id="11" name="Picture Placeholder 20"/>
          <p:cNvSpPr>
            <a:spLocks noGrp="1"/>
          </p:cNvSpPr>
          <p:nvPr>
            <p:ph type="pic" sz="quarter" idx="16"/>
          </p:nvPr>
        </p:nvSpPr>
        <p:spPr>
          <a:xfrm>
            <a:off x="2776451" y="1143000"/>
            <a:ext cx="1634836" cy="2286000"/>
          </a:xfrm>
          <a:prstGeom prst="rect">
            <a:avLst/>
          </a:prstGeom>
          <a:solidFill>
            <a:schemeClr val="tx2">
              <a:lumMod val="90000"/>
              <a:lumOff val="10000"/>
            </a:schemeClr>
          </a:solidFill>
        </p:spPr>
      </p:sp>
      <p:sp>
        <p:nvSpPr>
          <p:cNvPr id="12" name="Picture Placeholder 21"/>
          <p:cNvSpPr>
            <a:spLocks noGrp="1"/>
          </p:cNvSpPr>
          <p:nvPr>
            <p:ph type="pic" sz="quarter" idx="17"/>
          </p:nvPr>
        </p:nvSpPr>
        <p:spPr>
          <a:xfrm>
            <a:off x="9448800" y="1143000"/>
            <a:ext cx="1634836" cy="2286000"/>
          </a:xfrm>
          <a:prstGeom prst="rect">
            <a:avLst/>
          </a:prstGeom>
          <a:solidFill>
            <a:schemeClr val="tx2">
              <a:lumMod val="90000"/>
              <a:lumOff val="10000"/>
            </a:schemeClr>
          </a:solidFill>
        </p:spPr>
      </p:sp>
      <p:sp>
        <p:nvSpPr>
          <p:cNvPr id="13" name="Picture Placeholder 24"/>
          <p:cNvSpPr>
            <a:spLocks noGrp="1"/>
          </p:cNvSpPr>
          <p:nvPr>
            <p:ph type="pic" sz="quarter" idx="20"/>
          </p:nvPr>
        </p:nvSpPr>
        <p:spPr>
          <a:xfrm>
            <a:off x="7780713" y="1143000"/>
            <a:ext cx="1634836" cy="2286000"/>
          </a:xfrm>
          <a:prstGeom prst="rect">
            <a:avLst/>
          </a:prstGeom>
          <a:solidFill>
            <a:schemeClr val="tx2">
              <a:lumMod val="90000"/>
              <a:lumOff val="10000"/>
            </a:schemeClr>
          </a:solidFill>
        </p:spPr>
      </p:sp>
    </p:spTree>
    <p:extLst>
      <p:ext uri="{BB962C8B-B14F-4D97-AF65-F5344CB8AC3E}">
        <p14:creationId xmlns:p14="http://schemas.microsoft.com/office/powerpoint/2010/main" val="346903071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 Place Holder #16">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5"/>
          <p:cNvSpPr>
            <a:spLocks noGrp="1"/>
          </p:cNvSpPr>
          <p:nvPr>
            <p:ph type="pic" sz="quarter" idx="13"/>
          </p:nvPr>
        </p:nvSpPr>
        <p:spPr>
          <a:xfrm>
            <a:off x="1108364" y="1143001"/>
            <a:ext cx="2438400" cy="3397824"/>
          </a:xfrm>
          <a:prstGeom prst="rect">
            <a:avLst/>
          </a:prstGeom>
          <a:solidFill>
            <a:schemeClr val="tx2">
              <a:lumMod val="90000"/>
              <a:lumOff val="10000"/>
            </a:schemeClr>
          </a:solidFill>
        </p:spPr>
      </p:sp>
      <p:sp>
        <p:nvSpPr>
          <p:cNvPr id="6" name="Picture Placeholder 6"/>
          <p:cNvSpPr>
            <a:spLocks noGrp="1"/>
          </p:cNvSpPr>
          <p:nvPr>
            <p:ph type="pic" sz="quarter" idx="14"/>
          </p:nvPr>
        </p:nvSpPr>
        <p:spPr>
          <a:xfrm>
            <a:off x="3620655" y="1143001"/>
            <a:ext cx="2438400" cy="3397824"/>
          </a:xfrm>
          <a:prstGeom prst="rect">
            <a:avLst/>
          </a:prstGeom>
          <a:solidFill>
            <a:schemeClr val="tx2">
              <a:lumMod val="90000"/>
              <a:lumOff val="10000"/>
            </a:schemeClr>
          </a:solidFill>
        </p:spPr>
      </p:sp>
      <p:sp>
        <p:nvSpPr>
          <p:cNvPr id="10" name="Picture Placeholder 7"/>
          <p:cNvSpPr>
            <a:spLocks noGrp="1"/>
          </p:cNvSpPr>
          <p:nvPr>
            <p:ph type="pic" sz="quarter" idx="15"/>
          </p:nvPr>
        </p:nvSpPr>
        <p:spPr>
          <a:xfrm>
            <a:off x="6132945" y="1143001"/>
            <a:ext cx="2438400" cy="3397824"/>
          </a:xfrm>
          <a:prstGeom prst="rect">
            <a:avLst/>
          </a:prstGeom>
          <a:solidFill>
            <a:schemeClr val="tx2">
              <a:lumMod val="90000"/>
              <a:lumOff val="10000"/>
            </a:schemeClr>
          </a:solidFill>
        </p:spPr>
      </p:sp>
      <p:sp>
        <p:nvSpPr>
          <p:cNvPr id="11" name="Picture Placeholder 12"/>
          <p:cNvSpPr>
            <a:spLocks noGrp="1"/>
          </p:cNvSpPr>
          <p:nvPr>
            <p:ph type="pic" sz="quarter" idx="20"/>
          </p:nvPr>
        </p:nvSpPr>
        <p:spPr>
          <a:xfrm>
            <a:off x="8645236" y="1143001"/>
            <a:ext cx="2438400" cy="3397824"/>
          </a:xfrm>
          <a:prstGeom prst="rect">
            <a:avLst/>
          </a:prstGeom>
          <a:solidFill>
            <a:schemeClr val="tx2">
              <a:lumMod val="90000"/>
              <a:lumOff val="10000"/>
            </a:schemeClr>
          </a:solidFill>
        </p:spPr>
      </p:sp>
    </p:spTree>
    <p:extLst>
      <p:ext uri="{BB962C8B-B14F-4D97-AF65-F5344CB8AC3E}">
        <p14:creationId xmlns:p14="http://schemas.microsoft.com/office/powerpoint/2010/main" val="2495540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0312902"/>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 Place Holder #17">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5"/>
          <p:cNvSpPr>
            <a:spLocks noGrp="1"/>
          </p:cNvSpPr>
          <p:nvPr>
            <p:ph type="pic" sz="quarter" idx="13"/>
          </p:nvPr>
        </p:nvSpPr>
        <p:spPr>
          <a:xfrm>
            <a:off x="1108364" y="1143000"/>
            <a:ext cx="2438400" cy="2286000"/>
          </a:xfrm>
          <a:prstGeom prst="rect">
            <a:avLst/>
          </a:prstGeom>
          <a:solidFill>
            <a:schemeClr val="tx2">
              <a:lumMod val="90000"/>
              <a:lumOff val="10000"/>
            </a:schemeClr>
          </a:solidFill>
        </p:spPr>
      </p:sp>
      <p:sp>
        <p:nvSpPr>
          <p:cNvPr id="6" name="Picture Placeholder 6"/>
          <p:cNvSpPr>
            <a:spLocks noGrp="1"/>
          </p:cNvSpPr>
          <p:nvPr>
            <p:ph type="pic" sz="quarter" idx="14"/>
          </p:nvPr>
        </p:nvSpPr>
        <p:spPr>
          <a:xfrm>
            <a:off x="3620655" y="1143000"/>
            <a:ext cx="2438400" cy="2286000"/>
          </a:xfrm>
          <a:prstGeom prst="rect">
            <a:avLst/>
          </a:prstGeom>
          <a:solidFill>
            <a:schemeClr val="tx2">
              <a:lumMod val="90000"/>
              <a:lumOff val="10000"/>
            </a:schemeClr>
          </a:solidFill>
        </p:spPr>
      </p:sp>
      <p:sp>
        <p:nvSpPr>
          <p:cNvPr id="10" name="Picture Placeholder 7"/>
          <p:cNvSpPr>
            <a:spLocks noGrp="1"/>
          </p:cNvSpPr>
          <p:nvPr>
            <p:ph type="pic" sz="quarter" idx="15"/>
          </p:nvPr>
        </p:nvSpPr>
        <p:spPr>
          <a:xfrm>
            <a:off x="6132945" y="1143000"/>
            <a:ext cx="2438400" cy="2286000"/>
          </a:xfrm>
          <a:prstGeom prst="rect">
            <a:avLst/>
          </a:prstGeom>
          <a:solidFill>
            <a:schemeClr val="tx2">
              <a:lumMod val="90000"/>
              <a:lumOff val="10000"/>
            </a:schemeClr>
          </a:solidFill>
        </p:spPr>
      </p:sp>
      <p:sp>
        <p:nvSpPr>
          <p:cNvPr id="11" name="Picture Placeholder 12"/>
          <p:cNvSpPr>
            <a:spLocks noGrp="1"/>
          </p:cNvSpPr>
          <p:nvPr>
            <p:ph type="pic" sz="quarter" idx="20"/>
          </p:nvPr>
        </p:nvSpPr>
        <p:spPr>
          <a:xfrm>
            <a:off x="8645236" y="1143000"/>
            <a:ext cx="2438400" cy="2286000"/>
          </a:xfrm>
          <a:prstGeom prst="rect">
            <a:avLst/>
          </a:prstGeom>
          <a:solidFill>
            <a:schemeClr val="tx2">
              <a:lumMod val="90000"/>
              <a:lumOff val="10000"/>
            </a:schemeClr>
          </a:solidFill>
        </p:spPr>
      </p:sp>
    </p:spTree>
    <p:extLst>
      <p:ext uri="{BB962C8B-B14F-4D97-AF65-F5344CB8AC3E}">
        <p14:creationId xmlns:p14="http://schemas.microsoft.com/office/powerpoint/2010/main" val="8351236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mage Place Holder #18">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0"/>
          <p:cNvSpPr>
            <a:spLocks noGrp="1"/>
          </p:cNvSpPr>
          <p:nvPr>
            <p:ph type="pic" sz="quarter" idx="13"/>
          </p:nvPr>
        </p:nvSpPr>
        <p:spPr>
          <a:xfrm>
            <a:off x="2445327" y="1143000"/>
            <a:ext cx="2410691" cy="2286000"/>
          </a:xfrm>
          <a:prstGeom prst="rect">
            <a:avLst/>
          </a:prstGeom>
          <a:solidFill>
            <a:schemeClr val="tx2">
              <a:lumMod val="90000"/>
              <a:lumOff val="10000"/>
            </a:schemeClr>
          </a:solidFill>
        </p:spPr>
      </p:sp>
      <p:sp>
        <p:nvSpPr>
          <p:cNvPr id="6" name="Picture Placeholder 11"/>
          <p:cNvSpPr>
            <a:spLocks noGrp="1"/>
          </p:cNvSpPr>
          <p:nvPr>
            <p:ph type="pic" sz="quarter" idx="14"/>
          </p:nvPr>
        </p:nvSpPr>
        <p:spPr>
          <a:xfrm>
            <a:off x="4890655" y="1143000"/>
            <a:ext cx="2410691" cy="2286000"/>
          </a:xfrm>
          <a:prstGeom prst="rect">
            <a:avLst/>
          </a:prstGeom>
          <a:solidFill>
            <a:schemeClr val="tx2">
              <a:lumMod val="90000"/>
              <a:lumOff val="10000"/>
            </a:schemeClr>
          </a:solidFill>
        </p:spPr>
      </p:sp>
      <p:sp>
        <p:nvSpPr>
          <p:cNvPr id="10" name="Picture Placeholder 12"/>
          <p:cNvSpPr>
            <a:spLocks noGrp="1"/>
          </p:cNvSpPr>
          <p:nvPr>
            <p:ph type="pic" sz="quarter" idx="15"/>
          </p:nvPr>
        </p:nvSpPr>
        <p:spPr>
          <a:xfrm>
            <a:off x="7335982" y="1143000"/>
            <a:ext cx="2410691" cy="2286000"/>
          </a:xfrm>
          <a:prstGeom prst="rect">
            <a:avLst/>
          </a:prstGeom>
          <a:solidFill>
            <a:schemeClr val="tx2">
              <a:lumMod val="90000"/>
              <a:lumOff val="10000"/>
            </a:schemeClr>
          </a:solidFill>
        </p:spPr>
      </p:sp>
      <p:sp>
        <p:nvSpPr>
          <p:cNvPr id="11" name="Picture Placeholder 13"/>
          <p:cNvSpPr>
            <a:spLocks noGrp="1"/>
          </p:cNvSpPr>
          <p:nvPr>
            <p:ph type="pic" sz="quarter" idx="16"/>
          </p:nvPr>
        </p:nvSpPr>
        <p:spPr>
          <a:xfrm>
            <a:off x="0" y="1143000"/>
            <a:ext cx="2410691" cy="2286000"/>
          </a:xfrm>
          <a:prstGeom prst="rect">
            <a:avLst/>
          </a:prstGeom>
          <a:solidFill>
            <a:schemeClr val="tx2">
              <a:lumMod val="90000"/>
              <a:lumOff val="10000"/>
            </a:schemeClr>
          </a:solidFill>
        </p:spPr>
      </p:sp>
      <p:sp>
        <p:nvSpPr>
          <p:cNvPr id="12" name="Picture Placeholder 17"/>
          <p:cNvSpPr>
            <a:spLocks noGrp="1"/>
          </p:cNvSpPr>
          <p:nvPr>
            <p:ph type="pic" sz="quarter" idx="20"/>
          </p:nvPr>
        </p:nvSpPr>
        <p:spPr>
          <a:xfrm>
            <a:off x="9781309" y="1143000"/>
            <a:ext cx="2410691" cy="2286000"/>
          </a:xfrm>
          <a:prstGeom prst="rect">
            <a:avLst/>
          </a:prstGeom>
          <a:solidFill>
            <a:schemeClr val="tx2">
              <a:lumMod val="90000"/>
              <a:lumOff val="10000"/>
            </a:schemeClr>
          </a:solidFill>
        </p:spPr>
      </p:sp>
    </p:spTree>
    <p:extLst>
      <p:ext uri="{BB962C8B-B14F-4D97-AF65-F5344CB8AC3E}">
        <p14:creationId xmlns:p14="http://schemas.microsoft.com/office/powerpoint/2010/main" val="25906228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mage Place Holder #19">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7"/>
          <p:cNvSpPr>
            <a:spLocks noGrp="1"/>
          </p:cNvSpPr>
          <p:nvPr>
            <p:ph type="pic" sz="quarter" idx="13"/>
          </p:nvPr>
        </p:nvSpPr>
        <p:spPr>
          <a:xfrm>
            <a:off x="1108364" y="3429000"/>
            <a:ext cx="1662545" cy="1714500"/>
          </a:xfrm>
          <a:prstGeom prst="rect">
            <a:avLst/>
          </a:prstGeom>
          <a:solidFill>
            <a:schemeClr val="tx2">
              <a:lumMod val="90000"/>
              <a:lumOff val="10000"/>
            </a:schemeClr>
          </a:solidFill>
        </p:spPr>
      </p:sp>
      <p:sp>
        <p:nvSpPr>
          <p:cNvPr id="6" name="Picture Placeholder 18"/>
          <p:cNvSpPr>
            <a:spLocks noGrp="1"/>
          </p:cNvSpPr>
          <p:nvPr>
            <p:ph type="pic" sz="quarter" idx="14"/>
          </p:nvPr>
        </p:nvSpPr>
        <p:spPr>
          <a:xfrm>
            <a:off x="2770909" y="3429000"/>
            <a:ext cx="1662545" cy="1714500"/>
          </a:xfrm>
          <a:prstGeom prst="rect">
            <a:avLst/>
          </a:prstGeom>
          <a:solidFill>
            <a:schemeClr val="tx2">
              <a:lumMod val="90000"/>
              <a:lumOff val="10000"/>
            </a:schemeClr>
          </a:solidFill>
        </p:spPr>
      </p:sp>
      <p:sp>
        <p:nvSpPr>
          <p:cNvPr id="7" name="Picture Placeholder 19"/>
          <p:cNvSpPr>
            <a:spLocks noGrp="1"/>
          </p:cNvSpPr>
          <p:nvPr>
            <p:ph type="pic" sz="quarter" idx="15"/>
          </p:nvPr>
        </p:nvSpPr>
        <p:spPr>
          <a:xfrm>
            <a:off x="4433455" y="3429000"/>
            <a:ext cx="1662545" cy="1714500"/>
          </a:xfrm>
          <a:prstGeom prst="rect">
            <a:avLst/>
          </a:prstGeom>
          <a:solidFill>
            <a:schemeClr val="tx2">
              <a:lumMod val="90000"/>
              <a:lumOff val="10000"/>
            </a:schemeClr>
          </a:solidFill>
        </p:spPr>
      </p:sp>
      <p:sp>
        <p:nvSpPr>
          <p:cNvPr id="8" name="Picture Placeholder 20"/>
          <p:cNvSpPr>
            <a:spLocks noGrp="1"/>
          </p:cNvSpPr>
          <p:nvPr>
            <p:ph type="pic" sz="quarter" idx="16"/>
          </p:nvPr>
        </p:nvSpPr>
        <p:spPr>
          <a:xfrm>
            <a:off x="6096000" y="3429000"/>
            <a:ext cx="1662545" cy="1714500"/>
          </a:xfrm>
          <a:prstGeom prst="rect">
            <a:avLst/>
          </a:prstGeom>
          <a:solidFill>
            <a:schemeClr val="tx2">
              <a:lumMod val="90000"/>
              <a:lumOff val="10000"/>
            </a:schemeClr>
          </a:solidFill>
        </p:spPr>
      </p:sp>
      <p:sp>
        <p:nvSpPr>
          <p:cNvPr id="9" name="Picture Placeholder 21"/>
          <p:cNvSpPr>
            <a:spLocks noGrp="1"/>
          </p:cNvSpPr>
          <p:nvPr>
            <p:ph type="pic" sz="quarter" idx="17"/>
          </p:nvPr>
        </p:nvSpPr>
        <p:spPr>
          <a:xfrm>
            <a:off x="7758546" y="3429000"/>
            <a:ext cx="1662545" cy="1714500"/>
          </a:xfrm>
          <a:prstGeom prst="rect">
            <a:avLst/>
          </a:prstGeom>
          <a:solidFill>
            <a:schemeClr val="tx2">
              <a:lumMod val="90000"/>
              <a:lumOff val="10000"/>
            </a:schemeClr>
          </a:solidFill>
        </p:spPr>
      </p:sp>
      <p:sp>
        <p:nvSpPr>
          <p:cNvPr id="10" name="Picture Placeholder 22"/>
          <p:cNvSpPr>
            <a:spLocks noGrp="1"/>
          </p:cNvSpPr>
          <p:nvPr>
            <p:ph type="pic" sz="quarter" idx="18"/>
          </p:nvPr>
        </p:nvSpPr>
        <p:spPr>
          <a:xfrm>
            <a:off x="1108364" y="5143500"/>
            <a:ext cx="1662545" cy="1714500"/>
          </a:xfrm>
          <a:prstGeom prst="rect">
            <a:avLst/>
          </a:prstGeom>
          <a:solidFill>
            <a:schemeClr val="tx2">
              <a:lumMod val="90000"/>
              <a:lumOff val="10000"/>
            </a:schemeClr>
          </a:solidFill>
        </p:spPr>
      </p:sp>
      <p:sp>
        <p:nvSpPr>
          <p:cNvPr id="11" name="Picture Placeholder 23"/>
          <p:cNvSpPr>
            <a:spLocks noGrp="1"/>
          </p:cNvSpPr>
          <p:nvPr>
            <p:ph type="pic" sz="quarter" idx="19"/>
          </p:nvPr>
        </p:nvSpPr>
        <p:spPr>
          <a:xfrm>
            <a:off x="2770909" y="5143500"/>
            <a:ext cx="1662545" cy="1714500"/>
          </a:xfrm>
          <a:prstGeom prst="rect">
            <a:avLst/>
          </a:prstGeom>
          <a:solidFill>
            <a:schemeClr val="tx2">
              <a:lumMod val="90000"/>
              <a:lumOff val="10000"/>
            </a:schemeClr>
          </a:solidFill>
        </p:spPr>
      </p:sp>
      <p:sp>
        <p:nvSpPr>
          <p:cNvPr id="12" name="Picture Placeholder 24"/>
          <p:cNvSpPr>
            <a:spLocks noGrp="1"/>
          </p:cNvSpPr>
          <p:nvPr>
            <p:ph type="pic" sz="quarter" idx="20"/>
          </p:nvPr>
        </p:nvSpPr>
        <p:spPr>
          <a:xfrm>
            <a:off x="4433455" y="5143500"/>
            <a:ext cx="1662545" cy="1714500"/>
          </a:xfrm>
          <a:prstGeom prst="rect">
            <a:avLst/>
          </a:prstGeom>
          <a:solidFill>
            <a:schemeClr val="tx2">
              <a:lumMod val="90000"/>
              <a:lumOff val="10000"/>
            </a:schemeClr>
          </a:solidFill>
        </p:spPr>
      </p:sp>
      <p:sp>
        <p:nvSpPr>
          <p:cNvPr id="13" name="Picture Placeholder 25"/>
          <p:cNvSpPr>
            <a:spLocks noGrp="1"/>
          </p:cNvSpPr>
          <p:nvPr>
            <p:ph type="pic" sz="quarter" idx="21"/>
          </p:nvPr>
        </p:nvSpPr>
        <p:spPr>
          <a:xfrm>
            <a:off x="6096000" y="5143500"/>
            <a:ext cx="1662545" cy="1714500"/>
          </a:xfrm>
          <a:prstGeom prst="rect">
            <a:avLst/>
          </a:prstGeom>
          <a:solidFill>
            <a:schemeClr val="tx2">
              <a:lumMod val="90000"/>
              <a:lumOff val="10000"/>
            </a:schemeClr>
          </a:solidFill>
        </p:spPr>
      </p:sp>
      <p:sp>
        <p:nvSpPr>
          <p:cNvPr id="14" name="Picture Placeholder 26"/>
          <p:cNvSpPr>
            <a:spLocks noGrp="1"/>
          </p:cNvSpPr>
          <p:nvPr>
            <p:ph type="pic" sz="quarter" idx="22"/>
          </p:nvPr>
        </p:nvSpPr>
        <p:spPr>
          <a:xfrm>
            <a:off x="7758546" y="5143500"/>
            <a:ext cx="1662545" cy="1714500"/>
          </a:xfrm>
          <a:prstGeom prst="rect">
            <a:avLst/>
          </a:prstGeom>
          <a:solidFill>
            <a:schemeClr val="tx2">
              <a:lumMod val="90000"/>
              <a:lumOff val="10000"/>
            </a:schemeClr>
          </a:solidFill>
        </p:spPr>
      </p:sp>
      <p:sp>
        <p:nvSpPr>
          <p:cNvPr id="15" name="Picture Placeholder 27"/>
          <p:cNvSpPr>
            <a:spLocks noGrp="1"/>
          </p:cNvSpPr>
          <p:nvPr>
            <p:ph type="pic" sz="quarter" idx="23"/>
          </p:nvPr>
        </p:nvSpPr>
        <p:spPr>
          <a:xfrm>
            <a:off x="9421091" y="3429000"/>
            <a:ext cx="1662545" cy="1714500"/>
          </a:xfrm>
          <a:prstGeom prst="rect">
            <a:avLst/>
          </a:prstGeom>
          <a:solidFill>
            <a:schemeClr val="tx2">
              <a:lumMod val="90000"/>
              <a:lumOff val="10000"/>
            </a:schemeClr>
          </a:solidFill>
        </p:spPr>
      </p:sp>
      <p:sp>
        <p:nvSpPr>
          <p:cNvPr id="16" name="Picture Placeholder 28"/>
          <p:cNvSpPr>
            <a:spLocks noGrp="1"/>
          </p:cNvSpPr>
          <p:nvPr>
            <p:ph type="pic" sz="quarter" idx="24"/>
          </p:nvPr>
        </p:nvSpPr>
        <p:spPr>
          <a:xfrm>
            <a:off x="9421091" y="5143500"/>
            <a:ext cx="1662545" cy="1714500"/>
          </a:xfrm>
          <a:prstGeom prst="rect">
            <a:avLst/>
          </a:prstGeom>
          <a:solidFill>
            <a:schemeClr val="tx2">
              <a:lumMod val="90000"/>
              <a:lumOff val="10000"/>
            </a:schemeClr>
          </a:solidFill>
        </p:spPr>
      </p:sp>
    </p:spTree>
    <p:extLst>
      <p:ext uri="{BB962C8B-B14F-4D97-AF65-F5344CB8AC3E}">
        <p14:creationId xmlns:p14="http://schemas.microsoft.com/office/powerpoint/2010/main" val="340079222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mage Place Holder #20">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15" name="Picture Placeholder 14"/>
          <p:cNvSpPr>
            <a:spLocks noGrp="1"/>
          </p:cNvSpPr>
          <p:nvPr>
            <p:ph type="pic" sz="quarter" idx="13"/>
          </p:nvPr>
        </p:nvSpPr>
        <p:spPr>
          <a:xfrm>
            <a:off x="1116823" y="1503729"/>
            <a:ext cx="6154481" cy="3850544"/>
          </a:xfrm>
          <a:custGeom>
            <a:avLst/>
            <a:gdLst>
              <a:gd name="connsiteX0" fmla="*/ 7231911 w 10154893"/>
              <a:gd name="connsiteY0" fmla="*/ 2458125 h 6160871"/>
              <a:gd name="connsiteX1" fmla="*/ 8175341 w 10154893"/>
              <a:gd name="connsiteY1" fmla="*/ 2838961 h 6160871"/>
              <a:gd name="connsiteX2" fmla="*/ 7032831 w 10154893"/>
              <a:gd name="connsiteY2" fmla="*/ 5669247 h 6160871"/>
              <a:gd name="connsiteX3" fmla="*/ 6089402 w 10154893"/>
              <a:gd name="connsiteY3" fmla="*/ 5288411 h 6160871"/>
              <a:gd name="connsiteX4" fmla="*/ 4796150 w 10154893"/>
              <a:gd name="connsiteY4" fmla="*/ 1474875 h 6160871"/>
              <a:gd name="connsiteX5" fmla="*/ 5739579 w 10154893"/>
              <a:gd name="connsiteY5" fmla="*/ 1855712 h 6160871"/>
              <a:gd name="connsiteX6" fmla="*/ 4977907 w 10154893"/>
              <a:gd name="connsiteY6" fmla="*/ 3742569 h 6160871"/>
              <a:gd name="connsiteX7" fmla="*/ 4034478 w 10154893"/>
              <a:gd name="connsiteY7" fmla="*/ 3361733 h 6160871"/>
              <a:gd name="connsiteX8" fmla="*/ 9211464 w 10154893"/>
              <a:gd name="connsiteY8" fmla="*/ 1062891 h 6160871"/>
              <a:gd name="connsiteX9" fmla="*/ 10154893 w 10154893"/>
              <a:gd name="connsiteY9" fmla="*/ 1443728 h 6160871"/>
              <a:gd name="connsiteX10" fmla="*/ 8250712 w 10154893"/>
              <a:gd name="connsiteY10" fmla="*/ 6160871 h 6160871"/>
              <a:gd name="connsiteX11" fmla="*/ 7307284 w 10154893"/>
              <a:gd name="connsiteY11" fmla="*/ 5780036 h 6160871"/>
              <a:gd name="connsiteX12" fmla="*/ 6401792 w 10154893"/>
              <a:gd name="connsiteY12" fmla="*/ 1005915 h 6160871"/>
              <a:gd name="connsiteX13" fmla="*/ 7345221 w 10154893"/>
              <a:gd name="connsiteY13" fmla="*/ 1386750 h 6160871"/>
              <a:gd name="connsiteX14" fmla="*/ 6202713 w 10154893"/>
              <a:gd name="connsiteY14" fmla="*/ 4217037 h 6160871"/>
              <a:gd name="connsiteX15" fmla="*/ 5259283 w 10154893"/>
              <a:gd name="connsiteY15" fmla="*/ 3836201 h 6160871"/>
              <a:gd name="connsiteX16" fmla="*/ 2360389 w 10154893"/>
              <a:gd name="connsiteY16" fmla="*/ 491626 h 6160871"/>
              <a:gd name="connsiteX17" fmla="*/ 3303818 w 10154893"/>
              <a:gd name="connsiteY17" fmla="*/ 872461 h 6160871"/>
              <a:gd name="connsiteX18" fmla="*/ 1399637 w 10154893"/>
              <a:gd name="connsiteY18" fmla="*/ 5589607 h 6160871"/>
              <a:gd name="connsiteX19" fmla="*/ 456209 w 10154893"/>
              <a:gd name="connsiteY19" fmla="*/ 5208769 h 6160871"/>
              <a:gd name="connsiteX20" fmla="*/ 3966031 w 10154893"/>
              <a:gd name="connsiteY20" fmla="*/ 22666 h 6160871"/>
              <a:gd name="connsiteX21" fmla="*/ 4909460 w 10154893"/>
              <a:gd name="connsiteY21" fmla="*/ 403502 h 6160871"/>
              <a:gd name="connsiteX22" fmla="*/ 3766952 w 10154893"/>
              <a:gd name="connsiteY22" fmla="*/ 3233788 h 6160871"/>
              <a:gd name="connsiteX23" fmla="*/ 2823523 w 10154893"/>
              <a:gd name="connsiteY23" fmla="*/ 2852952 h 6160871"/>
              <a:gd name="connsiteX24" fmla="*/ 1142509 w 10154893"/>
              <a:gd name="connsiteY24" fmla="*/ 0 h 6160871"/>
              <a:gd name="connsiteX25" fmla="*/ 2085939 w 10154893"/>
              <a:gd name="connsiteY25" fmla="*/ 380837 h 6160871"/>
              <a:gd name="connsiteX26" fmla="*/ 943430 w 10154893"/>
              <a:gd name="connsiteY26" fmla="*/ 3211123 h 6160871"/>
              <a:gd name="connsiteX27" fmla="*/ 0 w 10154893"/>
              <a:gd name="connsiteY27" fmla="*/ 2830287 h 616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154893" h="6160871">
                <a:moveTo>
                  <a:pt x="7231911" y="2458125"/>
                </a:moveTo>
                <a:lnTo>
                  <a:pt x="8175341" y="2838961"/>
                </a:lnTo>
                <a:lnTo>
                  <a:pt x="7032831" y="5669247"/>
                </a:lnTo>
                <a:lnTo>
                  <a:pt x="6089402" y="5288411"/>
                </a:lnTo>
                <a:close/>
                <a:moveTo>
                  <a:pt x="4796150" y="1474875"/>
                </a:moveTo>
                <a:lnTo>
                  <a:pt x="5739579" y="1855712"/>
                </a:lnTo>
                <a:lnTo>
                  <a:pt x="4977907" y="3742569"/>
                </a:lnTo>
                <a:lnTo>
                  <a:pt x="4034478" y="3361733"/>
                </a:lnTo>
                <a:close/>
                <a:moveTo>
                  <a:pt x="9211464" y="1062891"/>
                </a:moveTo>
                <a:lnTo>
                  <a:pt x="10154893" y="1443728"/>
                </a:lnTo>
                <a:lnTo>
                  <a:pt x="8250712" y="6160871"/>
                </a:lnTo>
                <a:lnTo>
                  <a:pt x="7307284" y="5780036"/>
                </a:lnTo>
                <a:close/>
                <a:moveTo>
                  <a:pt x="6401792" y="1005915"/>
                </a:moveTo>
                <a:lnTo>
                  <a:pt x="7345221" y="1386750"/>
                </a:lnTo>
                <a:lnTo>
                  <a:pt x="6202713" y="4217037"/>
                </a:lnTo>
                <a:lnTo>
                  <a:pt x="5259283" y="3836201"/>
                </a:lnTo>
                <a:close/>
                <a:moveTo>
                  <a:pt x="2360389" y="491626"/>
                </a:moveTo>
                <a:lnTo>
                  <a:pt x="3303818" y="872461"/>
                </a:lnTo>
                <a:lnTo>
                  <a:pt x="1399637" y="5589607"/>
                </a:lnTo>
                <a:lnTo>
                  <a:pt x="456209" y="5208769"/>
                </a:lnTo>
                <a:close/>
                <a:moveTo>
                  <a:pt x="3966031" y="22666"/>
                </a:moveTo>
                <a:lnTo>
                  <a:pt x="4909460" y="403502"/>
                </a:lnTo>
                <a:lnTo>
                  <a:pt x="3766952" y="3233788"/>
                </a:lnTo>
                <a:lnTo>
                  <a:pt x="2823523" y="2852952"/>
                </a:lnTo>
                <a:close/>
                <a:moveTo>
                  <a:pt x="1142509" y="0"/>
                </a:moveTo>
                <a:lnTo>
                  <a:pt x="2085939" y="380837"/>
                </a:lnTo>
                <a:lnTo>
                  <a:pt x="943430" y="3211123"/>
                </a:lnTo>
                <a:lnTo>
                  <a:pt x="0" y="2830287"/>
                </a:lnTo>
                <a:close/>
              </a:path>
            </a:pathLst>
          </a:custGeom>
          <a:solidFill>
            <a:schemeClr val="tx2">
              <a:lumMod val="90000"/>
              <a:lumOff val="10000"/>
            </a:schemeClr>
          </a:solidFill>
        </p:spPr>
        <p:txBody>
          <a:bodyPr wrap="square">
            <a:noAutofit/>
          </a:bodyPr>
          <a:lstStyle>
            <a:lvl1pPr marL="0" indent="0">
              <a:buNone/>
              <a:defRPr sz="485"/>
            </a:lvl1pPr>
          </a:lstStyle>
          <a:p>
            <a:endParaRPr lang="en-US"/>
          </a:p>
        </p:txBody>
      </p:sp>
    </p:spTree>
    <p:extLst>
      <p:ext uri="{BB962C8B-B14F-4D97-AF65-F5344CB8AC3E}">
        <p14:creationId xmlns:p14="http://schemas.microsoft.com/office/powerpoint/2010/main" val="379101040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mage Place Holder #2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9" name="Picture Placeholder 1"/>
          <p:cNvSpPr>
            <a:spLocks noGrp="1"/>
          </p:cNvSpPr>
          <p:nvPr>
            <p:ph type="pic" sz="quarter" idx="13"/>
          </p:nvPr>
        </p:nvSpPr>
        <p:spPr>
          <a:xfrm>
            <a:off x="0" y="0"/>
            <a:ext cx="5541818" cy="4563601"/>
          </a:xfrm>
          <a:custGeom>
            <a:avLst/>
            <a:gdLst>
              <a:gd name="connsiteX0" fmla="*/ 1 w 9144000"/>
              <a:gd name="connsiteY0" fmla="*/ 6661682 h 7301762"/>
              <a:gd name="connsiteX1" fmla="*/ 914400 w 9144000"/>
              <a:gd name="connsiteY1" fmla="*/ 6661682 h 7301762"/>
              <a:gd name="connsiteX2" fmla="*/ 914400 w 9144000"/>
              <a:gd name="connsiteY2" fmla="*/ 7301762 h 7301762"/>
              <a:gd name="connsiteX3" fmla="*/ 1 w 9144000"/>
              <a:gd name="connsiteY3" fmla="*/ 7301762 h 7301762"/>
              <a:gd name="connsiteX4" fmla="*/ 0 w 9144000"/>
              <a:gd name="connsiteY4" fmla="*/ 5921496 h 7301762"/>
              <a:gd name="connsiteX5" fmla="*/ 1828800 w 9144000"/>
              <a:gd name="connsiteY5" fmla="*/ 5921496 h 7301762"/>
              <a:gd name="connsiteX6" fmla="*/ 1828800 w 9144000"/>
              <a:gd name="connsiteY6" fmla="*/ 6561576 h 7301762"/>
              <a:gd name="connsiteX7" fmla="*/ 0 w 9144000"/>
              <a:gd name="connsiteY7" fmla="*/ 6561576 h 7301762"/>
              <a:gd name="connsiteX8" fmla="*/ 0 w 9144000"/>
              <a:gd name="connsiteY8" fmla="*/ 5181309 h 7301762"/>
              <a:gd name="connsiteX9" fmla="*/ 2743200 w 9144000"/>
              <a:gd name="connsiteY9" fmla="*/ 5181309 h 7301762"/>
              <a:gd name="connsiteX10" fmla="*/ 2743200 w 9144000"/>
              <a:gd name="connsiteY10" fmla="*/ 5821389 h 7301762"/>
              <a:gd name="connsiteX11" fmla="*/ 0 w 9144000"/>
              <a:gd name="connsiteY11" fmla="*/ 5821389 h 7301762"/>
              <a:gd name="connsiteX12" fmla="*/ 0 w 9144000"/>
              <a:gd name="connsiteY12" fmla="*/ 4441122 h 7301762"/>
              <a:gd name="connsiteX13" fmla="*/ 3657600 w 9144000"/>
              <a:gd name="connsiteY13" fmla="*/ 4441122 h 7301762"/>
              <a:gd name="connsiteX14" fmla="*/ 3657600 w 9144000"/>
              <a:gd name="connsiteY14" fmla="*/ 5081202 h 7301762"/>
              <a:gd name="connsiteX15" fmla="*/ 0 w 9144000"/>
              <a:gd name="connsiteY15" fmla="*/ 5081202 h 7301762"/>
              <a:gd name="connsiteX16" fmla="*/ 1 w 9144000"/>
              <a:gd name="connsiteY16" fmla="*/ 3700935 h 7301762"/>
              <a:gd name="connsiteX17" fmla="*/ 4572000 w 9144000"/>
              <a:gd name="connsiteY17" fmla="*/ 3700935 h 7301762"/>
              <a:gd name="connsiteX18" fmla="*/ 4572000 w 9144000"/>
              <a:gd name="connsiteY18" fmla="*/ 4341015 h 7301762"/>
              <a:gd name="connsiteX19" fmla="*/ 1 w 9144000"/>
              <a:gd name="connsiteY19" fmla="*/ 4341015 h 7301762"/>
              <a:gd name="connsiteX20" fmla="*/ 1 w 9144000"/>
              <a:gd name="connsiteY20" fmla="*/ 2960748 h 7301762"/>
              <a:gd name="connsiteX21" fmla="*/ 5486400 w 9144000"/>
              <a:gd name="connsiteY21" fmla="*/ 2960748 h 7301762"/>
              <a:gd name="connsiteX22" fmla="*/ 5486400 w 9144000"/>
              <a:gd name="connsiteY22" fmla="*/ 3600828 h 7301762"/>
              <a:gd name="connsiteX23" fmla="*/ 1 w 9144000"/>
              <a:gd name="connsiteY23" fmla="*/ 3600828 h 7301762"/>
              <a:gd name="connsiteX24" fmla="*/ 1 w 9144000"/>
              <a:gd name="connsiteY24" fmla="*/ 2220561 h 7301762"/>
              <a:gd name="connsiteX25" fmla="*/ 6400800 w 9144000"/>
              <a:gd name="connsiteY25" fmla="*/ 2220561 h 7301762"/>
              <a:gd name="connsiteX26" fmla="*/ 6400800 w 9144000"/>
              <a:gd name="connsiteY26" fmla="*/ 2860641 h 7301762"/>
              <a:gd name="connsiteX27" fmla="*/ 1 w 9144000"/>
              <a:gd name="connsiteY27" fmla="*/ 2860641 h 7301762"/>
              <a:gd name="connsiteX28" fmla="*/ 1 w 9144000"/>
              <a:gd name="connsiteY28" fmla="*/ 1480374 h 7301762"/>
              <a:gd name="connsiteX29" fmla="*/ 7315200 w 9144000"/>
              <a:gd name="connsiteY29" fmla="*/ 1480374 h 7301762"/>
              <a:gd name="connsiteX30" fmla="*/ 7315200 w 9144000"/>
              <a:gd name="connsiteY30" fmla="*/ 2120454 h 7301762"/>
              <a:gd name="connsiteX31" fmla="*/ 1 w 9144000"/>
              <a:gd name="connsiteY31" fmla="*/ 2120454 h 7301762"/>
              <a:gd name="connsiteX32" fmla="*/ 1 w 9144000"/>
              <a:gd name="connsiteY32" fmla="*/ 740187 h 7301762"/>
              <a:gd name="connsiteX33" fmla="*/ 8229600 w 9144000"/>
              <a:gd name="connsiteY33" fmla="*/ 740187 h 7301762"/>
              <a:gd name="connsiteX34" fmla="*/ 8229600 w 9144000"/>
              <a:gd name="connsiteY34" fmla="*/ 1380267 h 7301762"/>
              <a:gd name="connsiteX35" fmla="*/ 1 w 9144000"/>
              <a:gd name="connsiteY35" fmla="*/ 1380267 h 7301762"/>
              <a:gd name="connsiteX36" fmla="*/ 1 w 9144000"/>
              <a:gd name="connsiteY36" fmla="*/ 0 h 7301762"/>
              <a:gd name="connsiteX37" fmla="*/ 9144000 w 9144000"/>
              <a:gd name="connsiteY37" fmla="*/ 0 h 7301762"/>
              <a:gd name="connsiteX38" fmla="*/ 9144000 w 9144000"/>
              <a:gd name="connsiteY38" fmla="*/ 640080 h 7301762"/>
              <a:gd name="connsiteX39" fmla="*/ 1 w 9144000"/>
              <a:gd name="connsiteY39" fmla="*/ 640080 h 7301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144000" h="7301762">
                <a:moveTo>
                  <a:pt x="1" y="6661682"/>
                </a:moveTo>
                <a:lnTo>
                  <a:pt x="914400" y="6661682"/>
                </a:lnTo>
                <a:lnTo>
                  <a:pt x="914400" y="7301762"/>
                </a:lnTo>
                <a:lnTo>
                  <a:pt x="1" y="7301762"/>
                </a:lnTo>
                <a:close/>
                <a:moveTo>
                  <a:pt x="0" y="5921496"/>
                </a:moveTo>
                <a:lnTo>
                  <a:pt x="1828800" y="5921496"/>
                </a:lnTo>
                <a:lnTo>
                  <a:pt x="1828800" y="6561576"/>
                </a:lnTo>
                <a:lnTo>
                  <a:pt x="0" y="6561576"/>
                </a:lnTo>
                <a:close/>
                <a:moveTo>
                  <a:pt x="0" y="5181309"/>
                </a:moveTo>
                <a:lnTo>
                  <a:pt x="2743200" y="5181309"/>
                </a:lnTo>
                <a:lnTo>
                  <a:pt x="2743200" y="5821389"/>
                </a:lnTo>
                <a:lnTo>
                  <a:pt x="0" y="5821389"/>
                </a:lnTo>
                <a:close/>
                <a:moveTo>
                  <a:pt x="0" y="4441122"/>
                </a:moveTo>
                <a:lnTo>
                  <a:pt x="3657600" y="4441122"/>
                </a:lnTo>
                <a:lnTo>
                  <a:pt x="3657600" y="5081202"/>
                </a:lnTo>
                <a:lnTo>
                  <a:pt x="0" y="5081202"/>
                </a:lnTo>
                <a:close/>
                <a:moveTo>
                  <a:pt x="1" y="3700935"/>
                </a:moveTo>
                <a:lnTo>
                  <a:pt x="4572000" y="3700935"/>
                </a:lnTo>
                <a:lnTo>
                  <a:pt x="4572000" y="4341015"/>
                </a:lnTo>
                <a:lnTo>
                  <a:pt x="1" y="4341015"/>
                </a:lnTo>
                <a:close/>
                <a:moveTo>
                  <a:pt x="1" y="2960748"/>
                </a:moveTo>
                <a:lnTo>
                  <a:pt x="5486400" y="2960748"/>
                </a:lnTo>
                <a:lnTo>
                  <a:pt x="5486400" y="3600828"/>
                </a:lnTo>
                <a:lnTo>
                  <a:pt x="1" y="3600828"/>
                </a:lnTo>
                <a:close/>
                <a:moveTo>
                  <a:pt x="1" y="2220561"/>
                </a:moveTo>
                <a:lnTo>
                  <a:pt x="6400800" y="2220561"/>
                </a:lnTo>
                <a:lnTo>
                  <a:pt x="6400800" y="2860641"/>
                </a:lnTo>
                <a:lnTo>
                  <a:pt x="1" y="2860641"/>
                </a:lnTo>
                <a:close/>
                <a:moveTo>
                  <a:pt x="1" y="1480374"/>
                </a:moveTo>
                <a:lnTo>
                  <a:pt x="7315200" y="1480374"/>
                </a:lnTo>
                <a:lnTo>
                  <a:pt x="7315200" y="2120454"/>
                </a:lnTo>
                <a:lnTo>
                  <a:pt x="1" y="2120454"/>
                </a:lnTo>
                <a:close/>
                <a:moveTo>
                  <a:pt x="1" y="740187"/>
                </a:moveTo>
                <a:lnTo>
                  <a:pt x="8229600" y="740187"/>
                </a:lnTo>
                <a:lnTo>
                  <a:pt x="8229600" y="1380267"/>
                </a:lnTo>
                <a:lnTo>
                  <a:pt x="1" y="1380267"/>
                </a:lnTo>
                <a:close/>
                <a:moveTo>
                  <a:pt x="1" y="0"/>
                </a:moveTo>
                <a:lnTo>
                  <a:pt x="9144000" y="0"/>
                </a:lnTo>
                <a:lnTo>
                  <a:pt x="9144000" y="640080"/>
                </a:lnTo>
                <a:lnTo>
                  <a:pt x="1" y="640080"/>
                </a:lnTo>
                <a:close/>
              </a:path>
            </a:pathLst>
          </a:custGeom>
          <a:solidFill>
            <a:schemeClr val="tx2">
              <a:lumMod val="90000"/>
              <a:lumOff val="10000"/>
            </a:schemeClr>
          </a:solidFill>
          <a:effectLst/>
        </p:spPr>
      </p:sp>
    </p:spTree>
    <p:extLst>
      <p:ext uri="{BB962C8B-B14F-4D97-AF65-F5344CB8AC3E}">
        <p14:creationId xmlns:p14="http://schemas.microsoft.com/office/powerpoint/2010/main" val="412210380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 Place Holder #24">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21"/>
          <p:cNvSpPr>
            <a:spLocks noGrp="1"/>
          </p:cNvSpPr>
          <p:nvPr>
            <p:ph type="pic" sz="quarter" idx="13"/>
          </p:nvPr>
        </p:nvSpPr>
        <p:spPr>
          <a:xfrm>
            <a:off x="6096000" y="1153391"/>
            <a:ext cx="1634836" cy="2257425"/>
          </a:xfrm>
          <a:prstGeom prst="rect">
            <a:avLst/>
          </a:prstGeom>
          <a:solidFill>
            <a:schemeClr val="tx2">
              <a:lumMod val="90000"/>
              <a:lumOff val="10000"/>
            </a:schemeClr>
          </a:solidFill>
        </p:spPr>
      </p:sp>
      <p:sp>
        <p:nvSpPr>
          <p:cNvPr id="6" name="Picture Placeholder 22"/>
          <p:cNvSpPr>
            <a:spLocks noGrp="1"/>
          </p:cNvSpPr>
          <p:nvPr>
            <p:ph type="pic" sz="quarter" idx="14"/>
          </p:nvPr>
        </p:nvSpPr>
        <p:spPr>
          <a:xfrm>
            <a:off x="7772400" y="1153391"/>
            <a:ext cx="1634836" cy="2257425"/>
          </a:xfrm>
          <a:prstGeom prst="rect">
            <a:avLst/>
          </a:prstGeom>
          <a:solidFill>
            <a:schemeClr val="tx2">
              <a:lumMod val="90000"/>
              <a:lumOff val="10000"/>
            </a:schemeClr>
          </a:solidFill>
        </p:spPr>
      </p:sp>
      <p:sp>
        <p:nvSpPr>
          <p:cNvPr id="7" name="Picture Placeholder 23"/>
          <p:cNvSpPr>
            <a:spLocks noGrp="1"/>
          </p:cNvSpPr>
          <p:nvPr>
            <p:ph type="pic" sz="quarter" idx="15"/>
          </p:nvPr>
        </p:nvSpPr>
        <p:spPr>
          <a:xfrm>
            <a:off x="9448800" y="1153391"/>
            <a:ext cx="1634836" cy="2257425"/>
          </a:xfrm>
          <a:prstGeom prst="rect">
            <a:avLst/>
          </a:prstGeom>
          <a:solidFill>
            <a:schemeClr val="tx2">
              <a:lumMod val="90000"/>
              <a:lumOff val="10000"/>
            </a:schemeClr>
          </a:solidFill>
        </p:spPr>
      </p:sp>
      <p:sp>
        <p:nvSpPr>
          <p:cNvPr id="8" name="Picture Placeholder 24"/>
          <p:cNvSpPr>
            <a:spLocks noGrp="1"/>
          </p:cNvSpPr>
          <p:nvPr>
            <p:ph type="pic" sz="quarter" idx="16"/>
          </p:nvPr>
        </p:nvSpPr>
        <p:spPr>
          <a:xfrm>
            <a:off x="6096000" y="3447184"/>
            <a:ext cx="1634836" cy="2257425"/>
          </a:xfrm>
          <a:prstGeom prst="rect">
            <a:avLst/>
          </a:prstGeom>
          <a:solidFill>
            <a:schemeClr val="tx2">
              <a:lumMod val="90000"/>
              <a:lumOff val="10000"/>
            </a:schemeClr>
          </a:solidFill>
        </p:spPr>
      </p:sp>
      <p:sp>
        <p:nvSpPr>
          <p:cNvPr id="9" name="Picture Placeholder 25"/>
          <p:cNvSpPr>
            <a:spLocks noGrp="1"/>
          </p:cNvSpPr>
          <p:nvPr>
            <p:ph type="pic" sz="quarter" idx="17"/>
          </p:nvPr>
        </p:nvSpPr>
        <p:spPr>
          <a:xfrm>
            <a:off x="7772400" y="3447184"/>
            <a:ext cx="1634836" cy="2257425"/>
          </a:xfrm>
          <a:prstGeom prst="rect">
            <a:avLst/>
          </a:prstGeom>
          <a:solidFill>
            <a:schemeClr val="tx2">
              <a:lumMod val="90000"/>
              <a:lumOff val="10000"/>
            </a:schemeClr>
          </a:solidFill>
        </p:spPr>
      </p:sp>
      <p:sp>
        <p:nvSpPr>
          <p:cNvPr id="10" name="Picture Placeholder 26"/>
          <p:cNvSpPr>
            <a:spLocks noGrp="1"/>
          </p:cNvSpPr>
          <p:nvPr>
            <p:ph type="pic" sz="quarter" idx="18"/>
          </p:nvPr>
        </p:nvSpPr>
        <p:spPr>
          <a:xfrm>
            <a:off x="9448800" y="3447184"/>
            <a:ext cx="1634836" cy="2257425"/>
          </a:xfrm>
          <a:prstGeom prst="rect">
            <a:avLst/>
          </a:prstGeom>
          <a:solidFill>
            <a:schemeClr val="tx2">
              <a:lumMod val="90000"/>
              <a:lumOff val="10000"/>
            </a:schemeClr>
          </a:solidFill>
        </p:spPr>
      </p:sp>
    </p:spTree>
    <p:extLst>
      <p:ext uri="{BB962C8B-B14F-4D97-AF65-F5344CB8AC3E}">
        <p14:creationId xmlns:p14="http://schemas.microsoft.com/office/powerpoint/2010/main" val="106469626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mage Place Holder #25">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5"/>
          <p:cNvSpPr>
            <a:spLocks noGrp="1"/>
          </p:cNvSpPr>
          <p:nvPr>
            <p:ph type="pic" sz="quarter" idx="13"/>
          </p:nvPr>
        </p:nvSpPr>
        <p:spPr>
          <a:xfrm>
            <a:off x="1108364" y="1143000"/>
            <a:ext cx="2438400" cy="2514600"/>
          </a:xfrm>
          <a:prstGeom prst="rect">
            <a:avLst/>
          </a:prstGeom>
          <a:solidFill>
            <a:schemeClr val="tx2">
              <a:lumMod val="90000"/>
              <a:lumOff val="10000"/>
            </a:schemeClr>
          </a:solidFill>
        </p:spPr>
      </p:sp>
      <p:sp>
        <p:nvSpPr>
          <p:cNvPr id="6" name="Picture Placeholder 6"/>
          <p:cNvSpPr>
            <a:spLocks noGrp="1"/>
          </p:cNvSpPr>
          <p:nvPr>
            <p:ph type="pic" sz="quarter" idx="14"/>
          </p:nvPr>
        </p:nvSpPr>
        <p:spPr>
          <a:xfrm>
            <a:off x="3620655" y="1143000"/>
            <a:ext cx="2438400" cy="2514600"/>
          </a:xfrm>
          <a:prstGeom prst="rect">
            <a:avLst/>
          </a:prstGeom>
          <a:solidFill>
            <a:schemeClr val="tx2">
              <a:lumMod val="90000"/>
              <a:lumOff val="10000"/>
            </a:schemeClr>
          </a:solidFill>
        </p:spPr>
      </p:sp>
      <p:sp>
        <p:nvSpPr>
          <p:cNvPr id="7" name="Picture Placeholder 7"/>
          <p:cNvSpPr>
            <a:spLocks noGrp="1"/>
          </p:cNvSpPr>
          <p:nvPr>
            <p:ph type="pic" sz="quarter" idx="15"/>
          </p:nvPr>
        </p:nvSpPr>
        <p:spPr>
          <a:xfrm>
            <a:off x="6132945" y="1143000"/>
            <a:ext cx="2438400" cy="2514600"/>
          </a:xfrm>
          <a:prstGeom prst="rect">
            <a:avLst/>
          </a:prstGeom>
          <a:solidFill>
            <a:schemeClr val="tx2">
              <a:lumMod val="90000"/>
              <a:lumOff val="10000"/>
            </a:schemeClr>
          </a:solidFill>
        </p:spPr>
      </p:sp>
      <p:sp>
        <p:nvSpPr>
          <p:cNvPr id="8" name="Picture Placeholder 12"/>
          <p:cNvSpPr>
            <a:spLocks noGrp="1"/>
          </p:cNvSpPr>
          <p:nvPr>
            <p:ph type="pic" sz="quarter" idx="20"/>
          </p:nvPr>
        </p:nvSpPr>
        <p:spPr>
          <a:xfrm>
            <a:off x="8645236" y="1143000"/>
            <a:ext cx="2438400" cy="2514600"/>
          </a:xfrm>
          <a:prstGeom prst="rect">
            <a:avLst/>
          </a:prstGeom>
          <a:solidFill>
            <a:schemeClr val="tx2">
              <a:lumMod val="90000"/>
              <a:lumOff val="10000"/>
            </a:schemeClr>
          </a:solidFill>
        </p:spPr>
      </p:sp>
    </p:spTree>
    <p:extLst>
      <p:ext uri="{BB962C8B-B14F-4D97-AF65-F5344CB8AC3E}">
        <p14:creationId xmlns:p14="http://schemas.microsoft.com/office/powerpoint/2010/main" val="278025300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mage Place Holder #26">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cxnSp>
        <p:nvCxnSpPr>
          <p:cNvPr id="5" name="Straight Connector 4"/>
          <p:cNvCxnSpPr/>
          <p:nvPr userDrawn="1"/>
        </p:nvCxnSpPr>
        <p:spPr>
          <a:xfrm>
            <a:off x="5902037" y="2297857"/>
            <a:ext cx="38792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 name="Picture Placeholder 17"/>
          <p:cNvSpPr>
            <a:spLocks noGrp="1"/>
          </p:cNvSpPr>
          <p:nvPr>
            <p:ph type="pic" sz="quarter" idx="13"/>
          </p:nvPr>
        </p:nvSpPr>
        <p:spPr>
          <a:xfrm>
            <a:off x="1108364" y="2587334"/>
            <a:ext cx="1634836" cy="1685925"/>
          </a:xfrm>
          <a:prstGeom prst="rect">
            <a:avLst/>
          </a:prstGeom>
          <a:solidFill>
            <a:schemeClr val="tx2">
              <a:lumMod val="90000"/>
              <a:lumOff val="10000"/>
            </a:schemeClr>
          </a:solidFill>
        </p:spPr>
      </p:sp>
      <p:sp>
        <p:nvSpPr>
          <p:cNvPr id="7" name="Picture Placeholder 18"/>
          <p:cNvSpPr>
            <a:spLocks noGrp="1"/>
          </p:cNvSpPr>
          <p:nvPr>
            <p:ph type="pic" sz="quarter" idx="14"/>
          </p:nvPr>
        </p:nvSpPr>
        <p:spPr>
          <a:xfrm>
            <a:off x="4444538" y="2587334"/>
            <a:ext cx="1634836" cy="1685925"/>
          </a:xfrm>
          <a:prstGeom prst="rect">
            <a:avLst/>
          </a:prstGeom>
          <a:solidFill>
            <a:schemeClr val="tx2">
              <a:lumMod val="90000"/>
              <a:lumOff val="10000"/>
            </a:schemeClr>
          </a:solidFill>
        </p:spPr>
      </p:sp>
      <p:sp>
        <p:nvSpPr>
          <p:cNvPr id="8" name="Picture Placeholder 19"/>
          <p:cNvSpPr>
            <a:spLocks noGrp="1"/>
          </p:cNvSpPr>
          <p:nvPr>
            <p:ph type="pic" sz="quarter" idx="15"/>
          </p:nvPr>
        </p:nvSpPr>
        <p:spPr>
          <a:xfrm>
            <a:off x="7780713" y="2587334"/>
            <a:ext cx="1634836" cy="1685925"/>
          </a:xfrm>
          <a:prstGeom prst="rect">
            <a:avLst/>
          </a:prstGeom>
          <a:solidFill>
            <a:schemeClr val="tx2">
              <a:lumMod val="90000"/>
              <a:lumOff val="10000"/>
            </a:schemeClr>
          </a:solidFill>
        </p:spPr>
      </p:sp>
      <p:sp>
        <p:nvSpPr>
          <p:cNvPr id="9" name="Picture Placeholder 20"/>
          <p:cNvSpPr>
            <a:spLocks noGrp="1"/>
          </p:cNvSpPr>
          <p:nvPr>
            <p:ph type="pic" sz="quarter" idx="16"/>
          </p:nvPr>
        </p:nvSpPr>
        <p:spPr>
          <a:xfrm>
            <a:off x="2776451" y="2587334"/>
            <a:ext cx="1634836" cy="1685925"/>
          </a:xfrm>
          <a:prstGeom prst="rect">
            <a:avLst/>
          </a:prstGeom>
          <a:solidFill>
            <a:schemeClr val="tx2">
              <a:lumMod val="90000"/>
              <a:lumOff val="10000"/>
            </a:schemeClr>
          </a:solidFill>
        </p:spPr>
      </p:sp>
      <p:sp>
        <p:nvSpPr>
          <p:cNvPr id="10" name="Picture Placeholder 21"/>
          <p:cNvSpPr>
            <a:spLocks noGrp="1"/>
          </p:cNvSpPr>
          <p:nvPr>
            <p:ph type="pic" sz="quarter" idx="17"/>
          </p:nvPr>
        </p:nvSpPr>
        <p:spPr>
          <a:xfrm>
            <a:off x="6112626" y="2587334"/>
            <a:ext cx="1634836" cy="1685925"/>
          </a:xfrm>
          <a:prstGeom prst="rect">
            <a:avLst/>
          </a:prstGeom>
          <a:solidFill>
            <a:schemeClr val="tx2">
              <a:lumMod val="90000"/>
              <a:lumOff val="10000"/>
            </a:schemeClr>
          </a:solidFill>
        </p:spPr>
      </p:sp>
      <p:sp>
        <p:nvSpPr>
          <p:cNvPr id="11" name="Picture Placeholder 24"/>
          <p:cNvSpPr>
            <a:spLocks noGrp="1"/>
          </p:cNvSpPr>
          <p:nvPr>
            <p:ph type="pic" sz="quarter" idx="20"/>
          </p:nvPr>
        </p:nvSpPr>
        <p:spPr>
          <a:xfrm>
            <a:off x="9448800" y="2587334"/>
            <a:ext cx="1634836" cy="1685925"/>
          </a:xfrm>
          <a:prstGeom prst="rect">
            <a:avLst/>
          </a:prstGeom>
          <a:solidFill>
            <a:schemeClr val="tx2">
              <a:lumMod val="90000"/>
              <a:lumOff val="10000"/>
            </a:schemeClr>
          </a:solidFill>
        </p:spPr>
      </p:sp>
    </p:spTree>
    <p:extLst>
      <p:ext uri="{BB962C8B-B14F-4D97-AF65-F5344CB8AC3E}">
        <p14:creationId xmlns:p14="http://schemas.microsoft.com/office/powerpoint/2010/main" val="226970995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mage Place Holder #27">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5"/>
          <p:cNvSpPr>
            <a:spLocks noGrp="1"/>
          </p:cNvSpPr>
          <p:nvPr>
            <p:ph type="pic" sz="quarter" idx="16"/>
          </p:nvPr>
        </p:nvSpPr>
        <p:spPr>
          <a:xfrm>
            <a:off x="0" y="0"/>
            <a:ext cx="12192000" cy="3429000"/>
          </a:xfrm>
          <a:prstGeom prst="rect">
            <a:avLst/>
          </a:prstGeom>
          <a:solidFill>
            <a:schemeClr val="tx2"/>
          </a:solidFill>
        </p:spPr>
      </p:sp>
      <p:sp>
        <p:nvSpPr>
          <p:cNvPr id="6" name="Picture Placeholder 12"/>
          <p:cNvSpPr>
            <a:spLocks noGrp="1"/>
          </p:cNvSpPr>
          <p:nvPr>
            <p:ph type="pic" sz="quarter" idx="13"/>
          </p:nvPr>
        </p:nvSpPr>
        <p:spPr>
          <a:xfrm>
            <a:off x="1108364" y="2286000"/>
            <a:ext cx="2216727" cy="2286000"/>
          </a:xfrm>
          <a:prstGeom prst="rect">
            <a:avLst/>
          </a:prstGeom>
          <a:solidFill>
            <a:schemeClr val="tx2">
              <a:lumMod val="90000"/>
              <a:lumOff val="10000"/>
            </a:schemeClr>
          </a:solidFill>
        </p:spPr>
      </p:sp>
      <p:sp>
        <p:nvSpPr>
          <p:cNvPr id="7" name="Picture Placeholder 13"/>
          <p:cNvSpPr>
            <a:spLocks noGrp="1"/>
          </p:cNvSpPr>
          <p:nvPr>
            <p:ph type="pic" sz="quarter" idx="14"/>
          </p:nvPr>
        </p:nvSpPr>
        <p:spPr>
          <a:xfrm>
            <a:off x="3694546" y="2286000"/>
            <a:ext cx="2216727" cy="2286000"/>
          </a:xfrm>
          <a:prstGeom prst="rect">
            <a:avLst/>
          </a:prstGeom>
          <a:solidFill>
            <a:schemeClr val="tx2">
              <a:lumMod val="90000"/>
              <a:lumOff val="10000"/>
            </a:schemeClr>
          </a:solidFill>
        </p:spPr>
      </p:sp>
      <p:sp>
        <p:nvSpPr>
          <p:cNvPr id="8" name="Picture Placeholder 14"/>
          <p:cNvSpPr>
            <a:spLocks noGrp="1"/>
          </p:cNvSpPr>
          <p:nvPr>
            <p:ph type="pic" sz="quarter" idx="15"/>
          </p:nvPr>
        </p:nvSpPr>
        <p:spPr>
          <a:xfrm>
            <a:off x="6280727" y="2286000"/>
            <a:ext cx="2216727" cy="2286000"/>
          </a:xfrm>
          <a:prstGeom prst="rect">
            <a:avLst/>
          </a:prstGeom>
          <a:solidFill>
            <a:schemeClr val="tx2">
              <a:lumMod val="90000"/>
              <a:lumOff val="10000"/>
            </a:schemeClr>
          </a:solidFill>
        </p:spPr>
      </p:sp>
      <p:sp>
        <p:nvSpPr>
          <p:cNvPr id="9" name="Picture Placeholder 19"/>
          <p:cNvSpPr>
            <a:spLocks noGrp="1"/>
          </p:cNvSpPr>
          <p:nvPr>
            <p:ph type="pic" sz="quarter" idx="20"/>
          </p:nvPr>
        </p:nvSpPr>
        <p:spPr>
          <a:xfrm>
            <a:off x="8866909" y="2286000"/>
            <a:ext cx="2216727" cy="2286000"/>
          </a:xfrm>
          <a:prstGeom prst="rect">
            <a:avLst/>
          </a:prstGeom>
          <a:solidFill>
            <a:schemeClr val="tx2">
              <a:lumMod val="90000"/>
              <a:lumOff val="10000"/>
            </a:schemeClr>
          </a:solidFill>
        </p:spPr>
      </p:sp>
    </p:spTree>
    <p:extLst>
      <p:ext uri="{BB962C8B-B14F-4D97-AF65-F5344CB8AC3E}">
        <p14:creationId xmlns:p14="http://schemas.microsoft.com/office/powerpoint/2010/main" val="216002894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mage Place Holder #28">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5"/>
          <p:cNvSpPr>
            <a:spLocks noGrp="1"/>
          </p:cNvSpPr>
          <p:nvPr>
            <p:ph type="pic" sz="quarter" idx="13"/>
          </p:nvPr>
        </p:nvSpPr>
        <p:spPr>
          <a:xfrm>
            <a:off x="3879273" y="3457575"/>
            <a:ext cx="2189018" cy="2257425"/>
          </a:xfrm>
          <a:prstGeom prst="roundRect">
            <a:avLst>
              <a:gd name="adj" fmla="val 1937"/>
            </a:avLst>
          </a:prstGeom>
          <a:solidFill>
            <a:schemeClr val="tx2">
              <a:lumMod val="90000"/>
              <a:lumOff val="10000"/>
            </a:schemeClr>
          </a:solidFill>
        </p:spPr>
      </p:sp>
      <p:sp>
        <p:nvSpPr>
          <p:cNvPr id="6" name="Picture Placeholder 6"/>
          <p:cNvSpPr>
            <a:spLocks noGrp="1"/>
          </p:cNvSpPr>
          <p:nvPr>
            <p:ph type="pic" sz="quarter" idx="14"/>
          </p:nvPr>
        </p:nvSpPr>
        <p:spPr>
          <a:xfrm>
            <a:off x="3879273" y="1143000"/>
            <a:ext cx="2189018" cy="2257425"/>
          </a:xfrm>
          <a:prstGeom prst="roundRect">
            <a:avLst>
              <a:gd name="adj" fmla="val 3318"/>
            </a:avLst>
          </a:prstGeom>
          <a:solidFill>
            <a:schemeClr val="tx2">
              <a:lumMod val="90000"/>
              <a:lumOff val="10000"/>
            </a:schemeClr>
          </a:solidFill>
        </p:spPr>
      </p:sp>
      <p:sp>
        <p:nvSpPr>
          <p:cNvPr id="7" name="Picture Placeholder 7"/>
          <p:cNvSpPr>
            <a:spLocks noGrp="1"/>
          </p:cNvSpPr>
          <p:nvPr>
            <p:ph type="pic" sz="quarter" idx="15"/>
          </p:nvPr>
        </p:nvSpPr>
        <p:spPr>
          <a:xfrm>
            <a:off x="6126229" y="1143000"/>
            <a:ext cx="2189018" cy="2257425"/>
          </a:xfrm>
          <a:prstGeom prst="roundRect">
            <a:avLst>
              <a:gd name="adj" fmla="val 4239"/>
            </a:avLst>
          </a:prstGeom>
          <a:solidFill>
            <a:schemeClr val="tx2">
              <a:lumMod val="90000"/>
              <a:lumOff val="10000"/>
            </a:schemeClr>
          </a:solidFill>
        </p:spPr>
      </p:sp>
      <p:sp>
        <p:nvSpPr>
          <p:cNvPr id="8" name="Picture Placeholder 12"/>
          <p:cNvSpPr>
            <a:spLocks noGrp="1"/>
          </p:cNvSpPr>
          <p:nvPr>
            <p:ph type="pic" sz="quarter" idx="20"/>
          </p:nvPr>
        </p:nvSpPr>
        <p:spPr>
          <a:xfrm>
            <a:off x="6126229" y="3457575"/>
            <a:ext cx="2189018" cy="2257425"/>
          </a:xfrm>
          <a:prstGeom prst="roundRect">
            <a:avLst>
              <a:gd name="adj" fmla="val 3318"/>
            </a:avLst>
          </a:prstGeom>
          <a:solidFill>
            <a:schemeClr val="tx2">
              <a:lumMod val="90000"/>
              <a:lumOff val="10000"/>
            </a:schemeClr>
          </a:solidFill>
        </p:spPr>
      </p:sp>
    </p:spTree>
    <p:extLst>
      <p:ext uri="{BB962C8B-B14F-4D97-AF65-F5344CB8AC3E}">
        <p14:creationId xmlns:p14="http://schemas.microsoft.com/office/powerpoint/2010/main" val="71417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23789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Image Place Holder #29">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5"/>
          <p:cNvSpPr>
            <a:spLocks noGrp="1"/>
          </p:cNvSpPr>
          <p:nvPr>
            <p:ph type="pic" sz="quarter" idx="13"/>
          </p:nvPr>
        </p:nvSpPr>
        <p:spPr>
          <a:xfrm>
            <a:off x="0" y="0"/>
            <a:ext cx="3879273" cy="6858000"/>
          </a:xfrm>
          <a:prstGeom prst="rect">
            <a:avLst/>
          </a:prstGeom>
          <a:solidFill>
            <a:schemeClr val="tx2">
              <a:lumMod val="90000"/>
              <a:lumOff val="10000"/>
            </a:schemeClr>
          </a:solidFill>
        </p:spPr>
      </p:sp>
      <p:sp>
        <p:nvSpPr>
          <p:cNvPr id="6" name="Picture Placeholder 6"/>
          <p:cNvSpPr>
            <a:spLocks noGrp="1"/>
          </p:cNvSpPr>
          <p:nvPr>
            <p:ph type="pic" sz="quarter" idx="14"/>
          </p:nvPr>
        </p:nvSpPr>
        <p:spPr>
          <a:xfrm>
            <a:off x="3879273" y="1143000"/>
            <a:ext cx="2216727" cy="2286000"/>
          </a:xfrm>
          <a:prstGeom prst="rect">
            <a:avLst/>
          </a:prstGeom>
          <a:solidFill>
            <a:schemeClr val="tx2">
              <a:lumMod val="90000"/>
              <a:lumOff val="10000"/>
            </a:schemeClr>
          </a:solidFill>
        </p:spPr>
      </p:sp>
    </p:spTree>
    <p:extLst>
      <p:ext uri="{BB962C8B-B14F-4D97-AF65-F5344CB8AC3E}">
        <p14:creationId xmlns:p14="http://schemas.microsoft.com/office/powerpoint/2010/main" val="121152849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Image Place Holder #30">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
          <p:cNvSpPr>
            <a:spLocks noGrp="1"/>
          </p:cNvSpPr>
          <p:nvPr>
            <p:ph type="pic" sz="quarter" idx="13"/>
          </p:nvPr>
        </p:nvSpPr>
        <p:spPr>
          <a:xfrm>
            <a:off x="1108364" y="1133061"/>
            <a:ext cx="4987636" cy="4581939"/>
          </a:xfrm>
          <a:prstGeom prst="rect">
            <a:avLst/>
          </a:prstGeom>
          <a:solidFill>
            <a:schemeClr val="tx2">
              <a:lumMod val="90000"/>
              <a:lumOff val="10000"/>
            </a:schemeClr>
          </a:solidFill>
        </p:spPr>
      </p:sp>
    </p:spTree>
    <p:extLst>
      <p:ext uri="{BB962C8B-B14F-4D97-AF65-F5344CB8AC3E}">
        <p14:creationId xmlns:p14="http://schemas.microsoft.com/office/powerpoint/2010/main" val="34399481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Image Place Holder #3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45"/>
          <p:cNvSpPr>
            <a:spLocks noGrp="1"/>
          </p:cNvSpPr>
          <p:nvPr>
            <p:ph type="pic" sz="quarter" idx="13"/>
          </p:nvPr>
        </p:nvSpPr>
        <p:spPr>
          <a:xfrm>
            <a:off x="1466062" y="2244456"/>
            <a:ext cx="1662545" cy="1714500"/>
          </a:xfrm>
          <a:prstGeom prst="ellipse">
            <a:avLst/>
          </a:prstGeom>
          <a:solidFill>
            <a:schemeClr val="tx2">
              <a:lumMod val="90000"/>
              <a:lumOff val="10000"/>
            </a:schemeClr>
          </a:solidFill>
          <a:ln w="76200">
            <a:solidFill>
              <a:schemeClr val="accent1"/>
            </a:solidFill>
          </a:ln>
        </p:spPr>
      </p:sp>
      <p:sp>
        <p:nvSpPr>
          <p:cNvPr id="6" name="Picture Placeholder 46"/>
          <p:cNvSpPr>
            <a:spLocks noGrp="1"/>
          </p:cNvSpPr>
          <p:nvPr>
            <p:ph type="pic" sz="quarter" idx="14"/>
          </p:nvPr>
        </p:nvSpPr>
        <p:spPr>
          <a:xfrm>
            <a:off x="3998505" y="2244456"/>
            <a:ext cx="1662545" cy="1714500"/>
          </a:xfrm>
          <a:prstGeom prst="ellipse">
            <a:avLst/>
          </a:prstGeom>
          <a:solidFill>
            <a:schemeClr val="tx2">
              <a:lumMod val="90000"/>
              <a:lumOff val="10000"/>
            </a:schemeClr>
          </a:solidFill>
          <a:ln w="76200">
            <a:solidFill>
              <a:schemeClr val="accent2"/>
            </a:solidFill>
          </a:ln>
        </p:spPr>
      </p:sp>
      <p:sp>
        <p:nvSpPr>
          <p:cNvPr id="7" name="Picture Placeholder 47"/>
          <p:cNvSpPr>
            <a:spLocks noGrp="1"/>
          </p:cNvSpPr>
          <p:nvPr>
            <p:ph type="pic" sz="quarter" idx="15"/>
          </p:nvPr>
        </p:nvSpPr>
        <p:spPr>
          <a:xfrm>
            <a:off x="6530948" y="2244456"/>
            <a:ext cx="1662545" cy="1714500"/>
          </a:xfrm>
          <a:prstGeom prst="ellipse">
            <a:avLst/>
          </a:prstGeom>
          <a:solidFill>
            <a:schemeClr val="tx2">
              <a:lumMod val="90000"/>
              <a:lumOff val="10000"/>
            </a:schemeClr>
          </a:solidFill>
          <a:ln w="76200">
            <a:solidFill>
              <a:schemeClr val="accent3"/>
            </a:solidFill>
          </a:ln>
        </p:spPr>
      </p:sp>
      <p:sp>
        <p:nvSpPr>
          <p:cNvPr id="8" name="Picture Placeholder 52"/>
          <p:cNvSpPr>
            <a:spLocks noGrp="1"/>
          </p:cNvSpPr>
          <p:nvPr>
            <p:ph type="pic" sz="quarter" idx="20"/>
          </p:nvPr>
        </p:nvSpPr>
        <p:spPr>
          <a:xfrm>
            <a:off x="9063391" y="2244456"/>
            <a:ext cx="1662545" cy="1714500"/>
          </a:xfrm>
          <a:prstGeom prst="ellipse">
            <a:avLst/>
          </a:prstGeom>
          <a:solidFill>
            <a:schemeClr val="tx2">
              <a:lumMod val="90000"/>
              <a:lumOff val="10000"/>
            </a:schemeClr>
          </a:solidFill>
          <a:ln w="76200">
            <a:solidFill>
              <a:schemeClr val="accent4"/>
            </a:solidFill>
          </a:ln>
        </p:spPr>
      </p:sp>
    </p:spTree>
    <p:extLst>
      <p:ext uri="{BB962C8B-B14F-4D97-AF65-F5344CB8AC3E}">
        <p14:creationId xmlns:p14="http://schemas.microsoft.com/office/powerpoint/2010/main" val="219668043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 Place Holder #32">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6"/>
          <p:cNvSpPr>
            <a:spLocks noGrp="1"/>
          </p:cNvSpPr>
          <p:nvPr>
            <p:ph type="pic" sz="quarter" idx="13"/>
          </p:nvPr>
        </p:nvSpPr>
        <p:spPr>
          <a:xfrm>
            <a:off x="1581938" y="1392382"/>
            <a:ext cx="5138777" cy="3969328"/>
          </a:xfrm>
          <a:prstGeom prst="rect">
            <a:avLst/>
          </a:prstGeom>
          <a:solidFill>
            <a:schemeClr val="tx2">
              <a:lumMod val="90000"/>
              <a:lumOff val="10000"/>
            </a:schemeClr>
          </a:solidFill>
        </p:spPr>
      </p:sp>
    </p:spTree>
    <p:extLst>
      <p:ext uri="{BB962C8B-B14F-4D97-AF65-F5344CB8AC3E}">
        <p14:creationId xmlns:p14="http://schemas.microsoft.com/office/powerpoint/2010/main" val="280231864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mage Place Holder #33">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3"/>
          <p:cNvSpPr>
            <a:spLocks noGrp="1"/>
          </p:cNvSpPr>
          <p:nvPr>
            <p:ph type="pic" sz="quarter" idx="13"/>
          </p:nvPr>
        </p:nvSpPr>
        <p:spPr>
          <a:xfrm>
            <a:off x="1275275" y="1496307"/>
            <a:ext cx="2870431" cy="3932943"/>
          </a:xfrm>
          <a:prstGeom prst="rect">
            <a:avLst/>
          </a:prstGeom>
          <a:solidFill>
            <a:schemeClr val="tx2">
              <a:lumMod val="90000"/>
              <a:lumOff val="10000"/>
            </a:schemeClr>
          </a:solidFill>
        </p:spPr>
      </p:sp>
      <p:sp>
        <p:nvSpPr>
          <p:cNvPr id="9" name="Picture Placeholder 4"/>
          <p:cNvSpPr>
            <a:spLocks noGrp="1"/>
          </p:cNvSpPr>
          <p:nvPr>
            <p:ph type="pic" sz="quarter" idx="14"/>
          </p:nvPr>
        </p:nvSpPr>
        <p:spPr>
          <a:xfrm>
            <a:off x="3123571" y="1496307"/>
            <a:ext cx="2841441" cy="3886184"/>
          </a:xfrm>
          <a:prstGeom prst="rect">
            <a:avLst/>
          </a:prstGeom>
          <a:solidFill>
            <a:schemeClr val="tx2">
              <a:lumMod val="75000"/>
              <a:lumOff val="25000"/>
            </a:schemeClr>
          </a:solidFill>
        </p:spPr>
      </p:sp>
    </p:spTree>
    <p:extLst>
      <p:ext uri="{BB962C8B-B14F-4D97-AF65-F5344CB8AC3E}">
        <p14:creationId xmlns:p14="http://schemas.microsoft.com/office/powerpoint/2010/main" val="332169111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Image Place Holder #34">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4"/>
          <p:cNvSpPr>
            <a:spLocks noGrp="1"/>
          </p:cNvSpPr>
          <p:nvPr>
            <p:ph type="pic" sz="quarter" idx="14"/>
          </p:nvPr>
        </p:nvSpPr>
        <p:spPr>
          <a:xfrm>
            <a:off x="8242194" y="1953491"/>
            <a:ext cx="2770909" cy="1682894"/>
          </a:xfrm>
          <a:prstGeom prst="rect">
            <a:avLst/>
          </a:prstGeom>
          <a:solidFill>
            <a:schemeClr val="tx2">
              <a:lumMod val="75000"/>
              <a:lumOff val="25000"/>
            </a:schemeClr>
          </a:solidFill>
        </p:spPr>
      </p:sp>
      <p:sp>
        <p:nvSpPr>
          <p:cNvPr id="9" name="Picture Placeholder 3"/>
          <p:cNvSpPr>
            <a:spLocks noGrp="1"/>
          </p:cNvSpPr>
          <p:nvPr>
            <p:ph type="pic" sz="quarter" idx="13"/>
          </p:nvPr>
        </p:nvSpPr>
        <p:spPr>
          <a:xfrm>
            <a:off x="4927179" y="1667749"/>
            <a:ext cx="3697904" cy="2363924"/>
          </a:xfrm>
          <a:prstGeom prst="rect">
            <a:avLst/>
          </a:prstGeom>
          <a:solidFill>
            <a:schemeClr val="tx2">
              <a:lumMod val="90000"/>
              <a:lumOff val="10000"/>
            </a:schemeClr>
          </a:solidFill>
        </p:spPr>
      </p:sp>
    </p:spTree>
    <p:extLst>
      <p:ext uri="{BB962C8B-B14F-4D97-AF65-F5344CB8AC3E}">
        <p14:creationId xmlns:p14="http://schemas.microsoft.com/office/powerpoint/2010/main" val="35854557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Image Place Holder #35">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2"/>
          <p:cNvSpPr>
            <a:spLocks noGrp="1"/>
          </p:cNvSpPr>
          <p:nvPr>
            <p:ph type="pic" sz="quarter" idx="13"/>
          </p:nvPr>
        </p:nvSpPr>
        <p:spPr>
          <a:xfrm>
            <a:off x="-658744" y="1351228"/>
            <a:ext cx="5939156" cy="3878536"/>
          </a:xfrm>
          <a:prstGeom prst="rect">
            <a:avLst/>
          </a:prstGeom>
          <a:solidFill>
            <a:schemeClr val="tx2">
              <a:lumMod val="90000"/>
              <a:lumOff val="10000"/>
            </a:schemeClr>
          </a:solidFill>
        </p:spPr>
      </p:sp>
    </p:spTree>
    <p:extLst>
      <p:ext uri="{BB962C8B-B14F-4D97-AF65-F5344CB8AC3E}">
        <p14:creationId xmlns:p14="http://schemas.microsoft.com/office/powerpoint/2010/main" val="117241886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mage Place Holder #36">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3"/>
          <p:cNvSpPr>
            <a:spLocks noGrp="1"/>
          </p:cNvSpPr>
          <p:nvPr>
            <p:ph type="pic" sz="quarter" idx="13"/>
          </p:nvPr>
        </p:nvSpPr>
        <p:spPr>
          <a:xfrm>
            <a:off x="7337880" y="1237959"/>
            <a:ext cx="3223128" cy="2148328"/>
          </a:xfrm>
          <a:prstGeom prst="rect">
            <a:avLst/>
          </a:prstGeom>
          <a:solidFill>
            <a:schemeClr val="tx2">
              <a:lumMod val="90000"/>
              <a:lumOff val="10000"/>
            </a:schemeClr>
          </a:solidFill>
        </p:spPr>
      </p:sp>
      <p:sp>
        <p:nvSpPr>
          <p:cNvPr id="9" name="Picture Placeholder 5"/>
          <p:cNvSpPr>
            <a:spLocks noGrp="1"/>
          </p:cNvSpPr>
          <p:nvPr>
            <p:ph type="pic" sz="quarter" idx="15"/>
          </p:nvPr>
        </p:nvSpPr>
        <p:spPr>
          <a:xfrm>
            <a:off x="5561497" y="2520764"/>
            <a:ext cx="4294369" cy="2793476"/>
          </a:xfrm>
          <a:prstGeom prst="rect">
            <a:avLst/>
          </a:prstGeom>
          <a:solidFill>
            <a:schemeClr val="tx2">
              <a:lumMod val="75000"/>
              <a:lumOff val="25000"/>
            </a:schemeClr>
          </a:solidFill>
        </p:spPr>
      </p:sp>
    </p:spTree>
    <p:extLst>
      <p:ext uri="{BB962C8B-B14F-4D97-AF65-F5344CB8AC3E}">
        <p14:creationId xmlns:p14="http://schemas.microsoft.com/office/powerpoint/2010/main" val="421393394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mage Place Holder #37">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4"/>
          <p:cNvSpPr>
            <a:spLocks noGrp="1"/>
          </p:cNvSpPr>
          <p:nvPr>
            <p:ph type="pic" sz="quarter" idx="13"/>
          </p:nvPr>
        </p:nvSpPr>
        <p:spPr>
          <a:xfrm>
            <a:off x="7204364" y="1143001"/>
            <a:ext cx="3879273" cy="4572000"/>
          </a:xfrm>
          <a:prstGeom prst="rect">
            <a:avLst/>
          </a:prstGeom>
          <a:solidFill>
            <a:schemeClr val="tx2">
              <a:lumMod val="90000"/>
              <a:lumOff val="10000"/>
            </a:schemeClr>
          </a:solidFill>
        </p:spPr>
      </p:sp>
    </p:spTree>
    <p:extLst>
      <p:ext uri="{BB962C8B-B14F-4D97-AF65-F5344CB8AC3E}">
        <p14:creationId xmlns:p14="http://schemas.microsoft.com/office/powerpoint/2010/main" val="232694918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mage Place Holder #38">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1"/>
          <p:cNvSpPr>
            <a:spLocks noGrp="1"/>
          </p:cNvSpPr>
          <p:nvPr>
            <p:ph type="pic" sz="quarter" idx="13"/>
          </p:nvPr>
        </p:nvSpPr>
        <p:spPr>
          <a:xfrm>
            <a:off x="0" y="0"/>
            <a:ext cx="12192000" cy="3429000"/>
          </a:xfrm>
          <a:prstGeom prst="rect">
            <a:avLst/>
          </a:prstGeom>
          <a:solidFill>
            <a:schemeClr val="tx2">
              <a:lumMod val="90000"/>
              <a:lumOff val="10000"/>
            </a:schemeClr>
          </a:solidFill>
        </p:spPr>
      </p:sp>
    </p:spTree>
    <p:extLst>
      <p:ext uri="{BB962C8B-B14F-4D97-AF65-F5344CB8AC3E}">
        <p14:creationId xmlns:p14="http://schemas.microsoft.com/office/powerpoint/2010/main" val="733961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9199353"/>
      </p:ext>
    </p:extLst>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Image Place Holder #39">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www.websitename.com</a:t>
            </a:r>
          </a:p>
        </p:txBody>
      </p:sp>
      <p:sp>
        <p:nvSpPr>
          <p:cNvPr id="6" name="Slide Number Placeholder 5"/>
          <p:cNvSpPr>
            <a:spLocks noGrp="1"/>
          </p:cNvSpPr>
          <p:nvPr>
            <p:ph type="sldNum" sz="quarter" idx="12"/>
          </p:nvPr>
        </p:nvSpPr>
        <p:spPr/>
        <p:txBody>
          <a:bodyPr/>
          <a:lstStyle/>
          <a:p>
            <a:fld id="{72C24A95-05C1-4CD5-A1C1-BD3EB71AABA9}" type="slidenum">
              <a:rPr lang="en-US" smtClean="0"/>
              <a:t>‹#›</a:t>
            </a:fld>
            <a:endParaRPr lang="en-US"/>
          </a:p>
        </p:txBody>
      </p:sp>
      <p:sp>
        <p:nvSpPr>
          <p:cNvPr id="7" name="Picture Placeholder 9"/>
          <p:cNvSpPr>
            <a:spLocks noGrp="1"/>
          </p:cNvSpPr>
          <p:nvPr>
            <p:ph type="pic" sz="quarter" idx="13"/>
          </p:nvPr>
        </p:nvSpPr>
        <p:spPr>
          <a:xfrm>
            <a:off x="0" y="0"/>
            <a:ext cx="12192000" cy="3429000"/>
          </a:xfrm>
          <a:prstGeom prst="rect">
            <a:avLst/>
          </a:prstGeom>
          <a:solidFill>
            <a:schemeClr val="tx2">
              <a:lumMod val="90000"/>
              <a:lumOff val="10000"/>
            </a:schemeClr>
          </a:solidFill>
        </p:spPr>
      </p:sp>
    </p:spTree>
    <p:extLst>
      <p:ext uri="{BB962C8B-B14F-4D97-AF65-F5344CB8AC3E}">
        <p14:creationId xmlns:p14="http://schemas.microsoft.com/office/powerpoint/2010/main" val="40106238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ull Images">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356351"/>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www.websitename.com</a:t>
            </a:r>
          </a:p>
        </p:txBody>
      </p:sp>
      <p:sp>
        <p:nvSpPr>
          <p:cNvPr id="6" name="Slide Number Placeholder 5"/>
          <p:cNvSpPr>
            <a:spLocks noGrp="1"/>
          </p:cNvSpPr>
          <p:nvPr>
            <p:ph type="sldNum" sz="quarter" idx="12"/>
          </p:nvPr>
        </p:nvSpPr>
        <p:spPr/>
        <p:txBody>
          <a:bodyPr/>
          <a:lstStyle/>
          <a:p>
            <a:fld id="{72C24A95-05C1-4CD5-A1C1-BD3EB71AABA9}" type="slidenum">
              <a:rPr lang="en-US" smtClean="0"/>
              <a:t>‹#›</a:t>
            </a:fld>
            <a:endParaRPr lang="en-US"/>
          </a:p>
        </p:txBody>
      </p:sp>
      <p:sp>
        <p:nvSpPr>
          <p:cNvPr id="7" name="Picture Placeholder 1"/>
          <p:cNvSpPr>
            <a:spLocks noGrp="1"/>
          </p:cNvSpPr>
          <p:nvPr>
            <p:ph type="pic" sz="quarter" idx="13"/>
          </p:nvPr>
        </p:nvSpPr>
        <p:spPr>
          <a:xfrm>
            <a:off x="0" y="0"/>
            <a:ext cx="12192000" cy="6858000"/>
          </a:xfrm>
          <a:prstGeom prst="rect">
            <a:avLst/>
          </a:prstGeom>
          <a:solidFill>
            <a:schemeClr val="tx2">
              <a:lumMod val="90000"/>
              <a:lumOff val="10000"/>
            </a:schemeClr>
          </a:solidFill>
        </p:spPr>
      </p:sp>
    </p:spTree>
    <p:extLst>
      <p:ext uri="{BB962C8B-B14F-4D97-AF65-F5344CB8AC3E}">
        <p14:creationId xmlns:p14="http://schemas.microsoft.com/office/powerpoint/2010/main" val="219204549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www.websitename.com</a:t>
            </a:r>
          </a:p>
        </p:txBody>
      </p:sp>
      <p:sp>
        <p:nvSpPr>
          <p:cNvPr id="6" name="Slide Number Placeholder 5"/>
          <p:cNvSpPr>
            <a:spLocks noGrp="1"/>
          </p:cNvSpPr>
          <p:nvPr>
            <p:ph type="sldNum" sz="quarter" idx="12"/>
          </p:nvPr>
        </p:nvSpPr>
        <p:spPr/>
        <p:txBody>
          <a:bodyPr/>
          <a:lstStyle/>
          <a:p>
            <a:fld id="{72C24A95-05C1-4CD5-A1C1-BD3EB71AABA9}" type="slidenum">
              <a:rPr lang="en-US" smtClean="0"/>
              <a:t>‹#›</a:t>
            </a:fld>
            <a:endParaRPr lang="en-US"/>
          </a:p>
        </p:txBody>
      </p:sp>
    </p:spTree>
    <p:extLst>
      <p:ext uri="{BB962C8B-B14F-4D97-AF65-F5344CB8AC3E}">
        <p14:creationId xmlns:p14="http://schemas.microsoft.com/office/powerpoint/2010/main" val="63500292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www.websitename.com</a:t>
            </a:r>
          </a:p>
        </p:txBody>
      </p:sp>
      <p:sp>
        <p:nvSpPr>
          <p:cNvPr id="6" name="Slide Number Placeholder 5"/>
          <p:cNvSpPr>
            <a:spLocks noGrp="1"/>
          </p:cNvSpPr>
          <p:nvPr>
            <p:ph type="sldNum" sz="quarter" idx="12"/>
          </p:nvPr>
        </p:nvSpPr>
        <p:spPr/>
        <p:txBody>
          <a:bodyPr/>
          <a:lstStyle/>
          <a:p>
            <a:fld id="{72C24A95-05C1-4CD5-A1C1-BD3EB71AABA9}" type="slidenum">
              <a:rPr lang="en-US" smtClean="0"/>
              <a:t>‹#›</a:t>
            </a:fld>
            <a:endParaRPr lang="en-US"/>
          </a:p>
        </p:txBody>
      </p:sp>
    </p:spTree>
    <p:extLst>
      <p:ext uri="{BB962C8B-B14F-4D97-AF65-F5344CB8AC3E}">
        <p14:creationId xmlns:p14="http://schemas.microsoft.com/office/powerpoint/2010/main" val="227754634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All Image Option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www.websitename.com</a:t>
            </a:r>
          </a:p>
        </p:txBody>
      </p:sp>
      <p:sp>
        <p:nvSpPr>
          <p:cNvPr id="6" name="Slide Number Placeholder 5"/>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7"/>
          <p:cNvSpPr>
            <a:spLocks noGrp="1"/>
          </p:cNvSpPr>
          <p:nvPr>
            <p:ph type="pic" sz="quarter" idx="13"/>
          </p:nvPr>
        </p:nvSpPr>
        <p:spPr>
          <a:xfrm>
            <a:off x="1128953" y="1143018"/>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7" name="Picture Placeholder 7"/>
          <p:cNvSpPr>
            <a:spLocks noGrp="1"/>
          </p:cNvSpPr>
          <p:nvPr>
            <p:ph type="pic" sz="quarter" idx="14"/>
          </p:nvPr>
        </p:nvSpPr>
        <p:spPr>
          <a:xfrm>
            <a:off x="2579902" y="1143017"/>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9" name="Picture Placeholder 7"/>
          <p:cNvSpPr>
            <a:spLocks noGrp="1"/>
          </p:cNvSpPr>
          <p:nvPr>
            <p:ph type="pic" sz="quarter" idx="15"/>
          </p:nvPr>
        </p:nvSpPr>
        <p:spPr>
          <a:xfrm>
            <a:off x="4030851" y="1143017"/>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0" name="Picture Placeholder 7"/>
          <p:cNvSpPr>
            <a:spLocks noGrp="1"/>
          </p:cNvSpPr>
          <p:nvPr>
            <p:ph type="pic" sz="quarter" idx="16"/>
          </p:nvPr>
        </p:nvSpPr>
        <p:spPr>
          <a:xfrm>
            <a:off x="1128953" y="2139101"/>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1" name="Picture Placeholder 7"/>
          <p:cNvSpPr>
            <a:spLocks noGrp="1"/>
          </p:cNvSpPr>
          <p:nvPr>
            <p:ph type="pic" sz="quarter" idx="17"/>
          </p:nvPr>
        </p:nvSpPr>
        <p:spPr>
          <a:xfrm>
            <a:off x="2579902" y="2139101"/>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2" name="Picture Placeholder 7"/>
          <p:cNvSpPr>
            <a:spLocks noGrp="1"/>
          </p:cNvSpPr>
          <p:nvPr>
            <p:ph type="pic" sz="quarter" idx="18"/>
          </p:nvPr>
        </p:nvSpPr>
        <p:spPr>
          <a:xfrm>
            <a:off x="4030851" y="2139101"/>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3" name="Picture Placeholder 7"/>
          <p:cNvSpPr>
            <a:spLocks noGrp="1"/>
          </p:cNvSpPr>
          <p:nvPr>
            <p:ph type="pic" sz="quarter" idx="19"/>
          </p:nvPr>
        </p:nvSpPr>
        <p:spPr>
          <a:xfrm>
            <a:off x="5481800" y="2139101"/>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4" name="Picture Placeholder 7"/>
          <p:cNvSpPr>
            <a:spLocks noGrp="1"/>
          </p:cNvSpPr>
          <p:nvPr>
            <p:ph type="pic" sz="quarter" idx="20"/>
          </p:nvPr>
        </p:nvSpPr>
        <p:spPr>
          <a:xfrm>
            <a:off x="5481800" y="1143016"/>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5" name="Picture Placeholder 7"/>
          <p:cNvSpPr>
            <a:spLocks noGrp="1"/>
          </p:cNvSpPr>
          <p:nvPr>
            <p:ph type="pic" sz="quarter" idx="21"/>
          </p:nvPr>
        </p:nvSpPr>
        <p:spPr>
          <a:xfrm>
            <a:off x="1128953" y="3135186"/>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6" name="Picture Placeholder 7"/>
          <p:cNvSpPr>
            <a:spLocks noGrp="1"/>
          </p:cNvSpPr>
          <p:nvPr>
            <p:ph type="pic" sz="quarter" idx="22"/>
          </p:nvPr>
        </p:nvSpPr>
        <p:spPr>
          <a:xfrm>
            <a:off x="2579902" y="3135185"/>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7" name="Picture Placeholder 7"/>
          <p:cNvSpPr>
            <a:spLocks noGrp="1"/>
          </p:cNvSpPr>
          <p:nvPr>
            <p:ph type="pic" sz="quarter" idx="23"/>
          </p:nvPr>
        </p:nvSpPr>
        <p:spPr>
          <a:xfrm>
            <a:off x="4030851" y="3135185"/>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8" name="Picture Placeholder 7"/>
          <p:cNvSpPr>
            <a:spLocks noGrp="1"/>
          </p:cNvSpPr>
          <p:nvPr>
            <p:ph type="pic" sz="quarter" idx="24"/>
          </p:nvPr>
        </p:nvSpPr>
        <p:spPr>
          <a:xfrm>
            <a:off x="1128953" y="4131269"/>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19" name="Picture Placeholder 7"/>
          <p:cNvSpPr>
            <a:spLocks noGrp="1"/>
          </p:cNvSpPr>
          <p:nvPr>
            <p:ph type="pic" sz="quarter" idx="25"/>
          </p:nvPr>
        </p:nvSpPr>
        <p:spPr>
          <a:xfrm>
            <a:off x="2579902" y="4131269"/>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0" name="Picture Placeholder 7"/>
          <p:cNvSpPr>
            <a:spLocks noGrp="1"/>
          </p:cNvSpPr>
          <p:nvPr>
            <p:ph type="pic" sz="quarter" idx="26"/>
          </p:nvPr>
        </p:nvSpPr>
        <p:spPr>
          <a:xfrm>
            <a:off x="4030851" y="4131269"/>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1" name="Picture Placeholder 7"/>
          <p:cNvSpPr>
            <a:spLocks noGrp="1"/>
          </p:cNvSpPr>
          <p:nvPr>
            <p:ph type="pic" sz="quarter" idx="27"/>
          </p:nvPr>
        </p:nvSpPr>
        <p:spPr>
          <a:xfrm>
            <a:off x="5481800" y="4131269"/>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2" name="Picture Placeholder 7"/>
          <p:cNvSpPr>
            <a:spLocks noGrp="1"/>
          </p:cNvSpPr>
          <p:nvPr>
            <p:ph type="pic" sz="quarter" idx="28"/>
          </p:nvPr>
        </p:nvSpPr>
        <p:spPr>
          <a:xfrm>
            <a:off x="5481800" y="3135184"/>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3" name="Picture Placeholder 7"/>
          <p:cNvSpPr>
            <a:spLocks noGrp="1"/>
          </p:cNvSpPr>
          <p:nvPr>
            <p:ph type="pic" sz="quarter" idx="29"/>
          </p:nvPr>
        </p:nvSpPr>
        <p:spPr>
          <a:xfrm>
            <a:off x="6932750" y="1143017"/>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4" name="Picture Placeholder 7"/>
          <p:cNvSpPr>
            <a:spLocks noGrp="1"/>
          </p:cNvSpPr>
          <p:nvPr>
            <p:ph type="pic" sz="quarter" idx="30"/>
          </p:nvPr>
        </p:nvSpPr>
        <p:spPr>
          <a:xfrm>
            <a:off x="6932750" y="2139101"/>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5" name="Picture Placeholder 7"/>
          <p:cNvSpPr>
            <a:spLocks noGrp="1"/>
          </p:cNvSpPr>
          <p:nvPr>
            <p:ph type="pic" sz="quarter" idx="31"/>
          </p:nvPr>
        </p:nvSpPr>
        <p:spPr>
          <a:xfrm>
            <a:off x="8383699" y="2139101"/>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6" name="Picture Placeholder 7"/>
          <p:cNvSpPr>
            <a:spLocks noGrp="1"/>
          </p:cNvSpPr>
          <p:nvPr>
            <p:ph type="pic" sz="quarter" idx="32"/>
          </p:nvPr>
        </p:nvSpPr>
        <p:spPr>
          <a:xfrm>
            <a:off x="8383699" y="1143016"/>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7" name="Picture Placeholder 7"/>
          <p:cNvSpPr>
            <a:spLocks noGrp="1"/>
          </p:cNvSpPr>
          <p:nvPr>
            <p:ph type="pic" sz="quarter" idx="33"/>
          </p:nvPr>
        </p:nvSpPr>
        <p:spPr>
          <a:xfrm>
            <a:off x="6932750" y="3135185"/>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8" name="Picture Placeholder 7"/>
          <p:cNvSpPr>
            <a:spLocks noGrp="1"/>
          </p:cNvSpPr>
          <p:nvPr>
            <p:ph type="pic" sz="quarter" idx="34"/>
          </p:nvPr>
        </p:nvSpPr>
        <p:spPr>
          <a:xfrm>
            <a:off x="6932750" y="4131269"/>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29" name="Picture Placeholder 7"/>
          <p:cNvSpPr>
            <a:spLocks noGrp="1"/>
          </p:cNvSpPr>
          <p:nvPr>
            <p:ph type="pic" sz="quarter" idx="35"/>
          </p:nvPr>
        </p:nvSpPr>
        <p:spPr>
          <a:xfrm>
            <a:off x="8383699" y="4131269"/>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
        <p:nvSpPr>
          <p:cNvPr id="30" name="Picture Placeholder 7"/>
          <p:cNvSpPr>
            <a:spLocks noGrp="1"/>
          </p:cNvSpPr>
          <p:nvPr>
            <p:ph type="pic" sz="quarter" idx="36"/>
          </p:nvPr>
        </p:nvSpPr>
        <p:spPr>
          <a:xfrm>
            <a:off x="8383699" y="3135184"/>
            <a:ext cx="747010" cy="770354"/>
          </a:xfrm>
          <a:prstGeom prst="rect">
            <a:avLst/>
          </a:prstGeom>
          <a:solidFill>
            <a:schemeClr val="tx2">
              <a:lumMod val="90000"/>
              <a:lumOff val="10000"/>
            </a:schemeClr>
          </a:solidFill>
        </p:spPr>
        <p:txBody>
          <a:bodyPr>
            <a:normAutofit/>
          </a:bodyPr>
          <a:lstStyle>
            <a:lvl1pPr marL="0" indent="0">
              <a:buNone/>
              <a:defRPr sz="485"/>
            </a:lvl1pPr>
          </a:lstStyle>
          <a:p>
            <a:endParaRPr lang="en-US"/>
          </a:p>
        </p:txBody>
      </p:sp>
    </p:spTree>
    <p:extLst>
      <p:ext uri="{BB962C8B-B14F-4D97-AF65-F5344CB8AC3E}">
        <p14:creationId xmlns:p14="http://schemas.microsoft.com/office/powerpoint/2010/main" val="46592527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Image Place Holder #1">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8"/>
          <p:cNvSpPr>
            <a:spLocks noGrp="1"/>
          </p:cNvSpPr>
          <p:nvPr>
            <p:ph type="pic" sz="quarter" idx="13"/>
          </p:nvPr>
        </p:nvSpPr>
        <p:spPr>
          <a:xfrm>
            <a:off x="1108363" y="1143000"/>
            <a:ext cx="4932218" cy="2228850"/>
          </a:xfrm>
          <a:prstGeom prst="rect">
            <a:avLst/>
          </a:prstGeom>
          <a:solidFill>
            <a:schemeClr val="tx2">
              <a:lumMod val="90000"/>
              <a:lumOff val="10000"/>
            </a:schemeClr>
          </a:solidFill>
        </p:spPr>
      </p:sp>
      <p:sp>
        <p:nvSpPr>
          <p:cNvPr id="9" name="Picture Placeholder 9"/>
          <p:cNvSpPr>
            <a:spLocks noGrp="1"/>
          </p:cNvSpPr>
          <p:nvPr>
            <p:ph type="pic" sz="quarter" idx="14"/>
          </p:nvPr>
        </p:nvSpPr>
        <p:spPr>
          <a:xfrm>
            <a:off x="6151418" y="1143000"/>
            <a:ext cx="4932218" cy="4572000"/>
          </a:xfrm>
          <a:prstGeom prst="rect">
            <a:avLst/>
          </a:prstGeom>
          <a:solidFill>
            <a:schemeClr val="tx2">
              <a:lumMod val="90000"/>
              <a:lumOff val="10000"/>
            </a:schemeClr>
          </a:solidFill>
        </p:spPr>
      </p:sp>
      <p:sp>
        <p:nvSpPr>
          <p:cNvPr id="10" name="Picture Placeholder 11"/>
          <p:cNvSpPr>
            <a:spLocks noGrp="1"/>
          </p:cNvSpPr>
          <p:nvPr>
            <p:ph type="pic" sz="quarter" idx="16"/>
          </p:nvPr>
        </p:nvSpPr>
        <p:spPr>
          <a:xfrm>
            <a:off x="1108362" y="3486150"/>
            <a:ext cx="2410691" cy="2228850"/>
          </a:xfrm>
          <a:prstGeom prst="rect">
            <a:avLst/>
          </a:prstGeom>
          <a:solidFill>
            <a:schemeClr val="tx2">
              <a:lumMod val="90000"/>
              <a:lumOff val="10000"/>
            </a:schemeClr>
          </a:solidFill>
        </p:spPr>
      </p:sp>
      <p:sp>
        <p:nvSpPr>
          <p:cNvPr id="11" name="Picture Placeholder 12"/>
          <p:cNvSpPr>
            <a:spLocks noGrp="1"/>
          </p:cNvSpPr>
          <p:nvPr>
            <p:ph type="pic" sz="quarter" idx="17"/>
          </p:nvPr>
        </p:nvSpPr>
        <p:spPr>
          <a:xfrm>
            <a:off x="3629890" y="3486150"/>
            <a:ext cx="2410691" cy="2228850"/>
          </a:xfrm>
          <a:prstGeom prst="rect">
            <a:avLst/>
          </a:prstGeom>
          <a:solidFill>
            <a:schemeClr val="tx2">
              <a:lumMod val="90000"/>
              <a:lumOff val="10000"/>
            </a:schemeClr>
          </a:solidFill>
        </p:spPr>
      </p:sp>
    </p:spTree>
    <p:extLst>
      <p:ext uri="{BB962C8B-B14F-4D97-AF65-F5344CB8AC3E}">
        <p14:creationId xmlns:p14="http://schemas.microsoft.com/office/powerpoint/2010/main" val="375985855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Image Place Holder #2">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10" name="Rectangle 9"/>
          <p:cNvSpPr/>
          <p:nvPr userDrawn="1"/>
        </p:nvSpPr>
        <p:spPr>
          <a:xfrm>
            <a:off x="6650182" y="1143000"/>
            <a:ext cx="5541818" cy="4572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
        <p:nvSpPr>
          <p:cNvPr id="11" name="Picture Placeholder 8"/>
          <p:cNvSpPr>
            <a:spLocks noGrp="1"/>
          </p:cNvSpPr>
          <p:nvPr>
            <p:ph type="pic" sz="quarter" idx="13"/>
          </p:nvPr>
        </p:nvSpPr>
        <p:spPr>
          <a:xfrm>
            <a:off x="0" y="1143000"/>
            <a:ext cx="2216727" cy="2286000"/>
          </a:xfrm>
          <a:prstGeom prst="rect">
            <a:avLst/>
          </a:prstGeom>
          <a:solidFill>
            <a:schemeClr val="tx2">
              <a:lumMod val="90000"/>
              <a:lumOff val="10000"/>
            </a:schemeClr>
          </a:solidFill>
        </p:spPr>
      </p:sp>
      <p:sp>
        <p:nvSpPr>
          <p:cNvPr id="12" name="Picture Placeholder 9"/>
          <p:cNvSpPr>
            <a:spLocks noGrp="1"/>
          </p:cNvSpPr>
          <p:nvPr>
            <p:ph type="pic" sz="quarter" idx="14"/>
          </p:nvPr>
        </p:nvSpPr>
        <p:spPr>
          <a:xfrm>
            <a:off x="4433455" y="1143000"/>
            <a:ext cx="2216727" cy="2286000"/>
          </a:xfrm>
          <a:prstGeom prst="rect">
            <a:avLst/>
          </a:prstGeom>
          <a:solidFill>
            <a:schemeClr val="tx2">
              <a:lumMod val="90000"/>
              <a:lumOff val="10000"/>
            </a:schemeClr>
          </a:solidFill>
        </p:spPr>
      </p:sp>
      <p:sp>
        <p:nvSpPr>
          <p:cNvPr id="13" name="Picture Placeholder 10"/>
          <p:cNvSpPr>
            <a:spLocks noGrp="1"/>
          </p:cNvSpPr>
          <p:nvPr>
            <p:ph type="pic" sz="quarter" idx="15"/>
          </p:nvPr>
        </p:nvSpPr>
        <p:spPr>
          <a:xfrm>
            <a:off x="2216727" y="1143000"/>
            <a:ext cx="2216727" cy="2286000"/>
          </a:xfrm>
          <a:prstGeom prst="rect">
            <a:avLst/>
          </a:prstGeom>
          <a:solidFill>
            <a:schemeClr val="tx2">
              <a:lumMod val="90000"/>
              <a:lumOff val="10000"/>
            </a:schemeClr>
          </a:solidFill>
        </p:spPr>
      </p:sp>
      <p:sp>
        <p:nvSpPr>
          <p:cNvPr id="14" name="Picture Placeholder 11"/>
          <p:cNvSpPr>
            <a:spLocks noGrp="1"/>
          </p:cNvSpPr>
          <p:nvPr>
            <p:ph type="pic" sz="quarter" idx="16"/>
          </p:nvPr>
        </p:nvSpPr>
        <p:spPr>
          <a:xfrm>
            <a:off x="0" y="3429000"/>
            <a:ext cx="2216727" cy="2286000"/>
          </a:xfrm>
          <a:prstGeom prst="rect">
            <a:avLst/>
          </a:prstGeom>
          <a:solidFill>
            <a:schemeClr val="tx2">
              <a:lumMod val="90000"/>
              <a:lumOff val="10000"/>
            </a:schemeClr>
          </a:solidFill>
        </p:spPr>
      </p:sp>
      <p:sp>
        <p:nvSpPr>
          <p:cNvPr id="15" name="Picture Placeholder 12"/>
          <p:cNvSpPr>
            <a:spLocks noGrp="1"/>
          </p:cNvSpPr>
          <p:nvPr>
            <p:ph type="pic" sz="quarter" idx="17"/>
          </p:nvPr>
        </p:nvSpPr>
        <p:spPr>
          <a:xfrm>
            <a:off x="4433455" y="3429000"/>
            <a:ext cx="2216727" cy="2286000"/>
          </a:xfrm>
          <a:prstGeom prst="rect">
            <a:avLst/>
          </a:prstGeom>
          <a:solidFill>
            <a:schemeClr val="tx2">
              <a:lumMod val="90000"/>
              <a:lumOff val="10000"/>
            </a:schemeClr>
          </a:solidFill>
        </p:spPr>
      </p:sp>
      <p:sp>
        <p:nvSpPr>
          <p:cNvPr id="16" name="Picture Placeholder 13"/>
          <p:cNvSpPr>
            <a:spLocks noGrp="1"/>
          </p:cNvSpPr>
          <p:nvPr>
            <p:ph type="pic" sz="quarter" idx="18"/>
          </p:nvPr>
        </p:nvSpPr>
        <p:spPr>
          <a:xfrm>
            <a:off x="2216727" y="3429000"/>
            <a:ext cx="2216727" cy="2286000"/>
          </a:xfrm>
          <a:prstGeom prst="rect">
            <a:avLst/>
          </a:prstGeom>
          <a:solidFill>
            <a:schemeClr val="tx2">
              <a:lumMod val="90000"/>
              <a:lumOff val="10000"/>
            </a:schemeClr>
          </a:solidFill>
        </p:spPr>
      </p:sp>
    </p:spTree>
    <p:extLst>
      <p:ext uri="{BB962C8B-B14F-4D97-AF65-F5344CB8AC3E}">
        <p14:creationId xmlns:p14="http://schemas.microsoft.com/office/powerpoint/2010/main" val="199804735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Image Place Holder #3">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838200" y="6356351"/>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11"/>
          <p:cNvSpPr>
            <a:spLocks noGrp="1"/>
          </p:cNvSpPr>
          <p:nvPr>
            <p:ph type="pic" sz="quarter" idx="13"/>
          </p:nvPr>
        </p:nvSpPr>
        <p:spPr>
          <a:xfrm>
            <a:off x="0" y="3429000"/>
            <a:ext cx="3020291" cy="3429000"/>
          </a:xfrm>
          <a:prstGeom prst="rect">
            <a:avLst/>
          </a:prstGeom>
          <a:solidFill>
            <a:schemeClr val="tx2">
              <a:lumMod val="90000"/>
              <a:lumOff val="10000"/>
            </a:schemeClr>
          </a:solidFill>
        </p:spPr>
      </p:sp>
      <p:sp>
        <p:nvSpPr>
          <p:cNvPr id="9" name="Picture Placeholder 12"/>
          <p:cNvSpPr>
            <a:spLocks noGrp="1"/>
          </p:cNvSpPr>
          <p:nvPr>
            <p:ph type="pic" sz="quarter" idx="14"/>
          </p:nvPr>
        </p:nvSpPr>
        <p:spPr>
          <a:xfrm>
            <a:off x="3057236" y="3429000"/>
            <a:ext cx="3020291" cy="3429000"/>
          </a:xfrm>
          <a:prstGeom prst="rect">
            <a:avLst/>
          </a:prstGeom>
          <a:solidFill>
            <a:schemeClr val="tx2">
              <a:lumMod val="90000"/>
              <a:lumOff val="10000"/>
            </a:schemeClr>
          </a:solidFill>
        </p:spPr>
      </p:sp>
      <p:sp>
        <p:nvSpPr>
          <p:cNvPr id="10" name="Picture Placeholder 13"/>
          <p:cNvSpPr>
            <a:spLocks noGrp="1"/>
          </p:cNvSpPr>
          <p:nvPr>
            <p:ph type="pic" sz="quarter" idx="15"/>
          </p:nvPr>
        </p:nvSpPr>
        <p:spPr>
          <a:xfrm>
            <a:off x="6114473" y="3429000"/>
            <a:ext cx="3020291" cy="3429000"/>
          </a:xfrm>
          <a:prstGeom prst="rect">
            <a:avLst/>
          </a:prstGeom>
          <a:solidFill>
            <a:schemeClr val="tx2">
              <a:lumMod val="90000"/>
              <a:lumOff val="10000"/>
            </a:schemeClr>
          </a:solidFill>
        </p:spPr>
      </p:sp>
      <p:sp>
        <p:nvSpPr>
          <p:cNvPr id="11" name="Picture Placeholder 18"/>
          <p:cNvSpPr>
            <a:spLocks noGrp="1"/>
          </p:cNvSpPr>
          <p:nvPr>
            <p:ph type="pic" sz="quarter" idx="20"/>
          </p:nvPr>
        </p:nvSpPr>
        <p:spPr>
          <a:xfrm>
            <a:off x="9171709" y="3429000"/>
            <a:ext cx="3020291" cy="3429000"/>
          </a:xfrm>
          <a:prstGeom prst="rect">
            <a:avLst/>
          </a:prstGeom>
          <a:solidFill>
            <a:schemeClr val="tx2">
              <a:lumMod val="90000"/>
              <a:lumOff val="10000"/>
            </a:schemeClr>
          </a:solidFill>
        </p:spPr>
      </p:sp>
    </p:spTree>
    <p:extLst>
      <p:ext uri="{BB962C8B-B14F-4D97-AF65-F5344CB8AC3E}">
        <p14:creationId xmlns:p14="http://schemas.microsoft.com/office/powerpoint/2010/main" val="301673246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Image Place Holder #4">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13" name="Picture Placeholder 7"/>
          <p:cNvSpPr>
            <a:spLocks noGrp="1"/>
          </p:cNvSpPr>
          <p:nvPr>
            <p:ph type="pic" sz="quarter" idx="13"/>
          </p:nvPr>
        </p:nvSpPr>
        <p:spPr>
          <a:xfrm>
            <a:off x="1108364" y="1143000"/>
            <a:ext cx="4959927" cy="2257425"/>
          </a:xfrm>
          <a:prstGeom prst="rect">
            <a:avLst/>
          </a:prstGeom>
          <a:solidFill>
            <a:schemeClr val="tx2">
              <a:lumMod val="90000"/>
              <a:lumOff val="10000"/>
            </a:schemeClr>
          </a:solidFill>
        </p:spPr>
      </p:sp>
      <p:sp>
        <p:nvSpPr>
          <p:cNvPr id="14" name="Picture Placeholder 9"/>
          <p:cNvSpPr>
            <a:spLocks noGrp="1"/>
          </p:cNvSpPr>
          <p:nvPr>
            <p:ph type="pic" sz="quarter" idx="15"/>
          </p:nvPr>
        </p:nvSpPr>
        <p:spPr>
          <a:xfrm>
            <a:off x="6120686" y="1143000"/>
            <a:ext cx="2144684" cy="2257425"/>
          </a:xfrm>
          <a:prstGeom prst="rect">
            <a:avLst/>
          </a:prstGeom>
          <a:solidFill>
            <a:schemeClr val="tx2">
              <a:lumMod val="90000"/>
              <a:lumOff val="10000"/>
            </a:schemeClr>
          </a:solidFill>
        </p:spPr>
      </p:sp>
      <p:sp>
        <p:nvSpPr>
          <p:cNvPr id="15" name="Picture Placeholder 10"/>
          <p:cNvSpPr>
            <a:spLocks noGrp="1"/>
          </p:cNvSpPr>
          <p:nvPr>
            <p:ph type="pic" sz="quarter" idx="16"/>
          </p:nvPr>
        </p:nvSpPr>
        <p:spPr>
          <a:xfrm>
            <a:off x="1108364" y="3457575"/>
            <a:ext cx="2759825" cy="2257425"/>
          </a:xfrm>
          <a:prstGeom prst="rect">
            <a:avLst/>
          </a:prstGeom>
          <a:solidFill>
            <a:schemeClr val="tx2">
              <a:lumMod val="90000"/>
              <a:lumOff val="10000"/>
            </a:schemeClr>
          </a:solidFill>
        </p:spPr>
      </p:sp>
      <p:sp>
        <p:nvSpPr>
          <p:cNvPr id="16" name="Picture Placeholder 12"/>
          <p:cNvSpPr>
            <a:spLocks noGrp="1"/>
          </p:cNvSpPr>
          <p:nvPr>
            <p:ph type="pic" sz="quarter" idx="18"/>
          </p:nvPr>
        </p:nvSpPr>
        <p:spPr>
          <a:xfrm>
            <a:off x="3930661" y="3457575"/>
            <a:ext cx="4333702" cy="2257425"/>
          </a:xfrm>
          <a:prstGeom prst="rect">
            <a:avLst/>
          </a:prstGeom>
          <a:solidFill>
            <a:schemeClr val="tx2">
              <a:lumMod val="90000"/>
              <a:lumOff val="10000"/>
            </a:schemeClr>
          </a:solidFill>
        </p:spPr>
      </p:sp>
      <p:sp>
        <p:nvSpPr>
          <p:cNvPr id="17" name="Picture Placeholder 14"/>
          <p:cNvSpPr>
            <a:spLocks noGrp="1"/>
          </p:cNvSpPr>
          <p:nvPr>
            <p:ph type="pic" sz="quarter" idx="20"/>
          </p:nvPr>
        </p:nvSpPr>
        <p:spPr>
          <a:xfrm>
            <a:off x="8324818" y="1143000"/>
            <a:ext cx="2759825" cy="4572000"/>
          </a:xfrm>
          <a:prstGeom prst="rect">
            <a:avLst/>
          </a:prstGeom>
          <a:solidFill>
            <a:schemeClr val="tx2">
              <a:lumMod val="90000"/>
              <a:lumOff val="10000"/>
            </a:schemeClr>
          </a:solidFill>
        </p:spPr>
      </p:sp>
    </p:spTree>
    <p:extLst>
      <p:ext uri="{BB962C8B-B14F-4D97-AF65-F5344CB8AC3E}">
        <p14:creationId xmlns:p14="http://schemas.microsoft.com/office/powerpoint/2010/main" val="280800512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Image Place Holder #5">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9" name="Rectangle 8"/>
          <p:cNvSpPr/>
          <p:nvPr userDrawn="1"/>
        </p:nvSpPr>
        <p:spPr>
          <a:xfrm>
            <a:off x="1108364" y="3457575"/>
            <a:ext cx="2759825" cy="22574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
        <p:nvSpPr>
          <p:cNvPr id="11" name="Rectangle 10"/>
          <p:cNvSpPr/>
          <p:nvPr userDrawn="1"/>
        </p:nvSpPr>
        <p:spPr>
          <a:xfrm>
            <a:off x="8324818" y="1143000"/>
            <a:ext cx="2759825" cy="4572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
        <p:nvSpPr>
          <p:cNvPr id="13" name="Picture Placeholder 7"/>
          <p:cNvSpPr>
            <a:spLocks noGrp="1"/>
          </p:cNvSpPr>
          <p:nvPr>
            <p:ph type="pic" sz="quarter" idx="13"/>
          </p:nvPr>
        </p:nvSpPr>
        <p:spPr>
          <a:xfrm>
            <a:off x="1108364" y="1143000"/>
            <a:ext cx="4959927" cy="2257425"/>
          </a:xfrm>
          <a:prstGeom prst="rect">
            <a:avLst/>
          </a:prstGeom>
          <a:solidFill>
            <a:schemeClr val="tx2">
              <a:lumMod val="90000"/>
              <a:lumOff val="10000"/>
            </a:schemeClr>
          </a:solidFill>
        </p:spPr>
      </p:sp>
      <p:sp>
        <p:nvSpPr>
          <p:cNvPr id="14" name="Picture Placeholder 9"/>
          <p:cNvSpPr>
            <a:spLocks noGrp="1"/>
          </p:cNvSpPr>
          <p:nvPr>
            <p:ph type="pic" sz="quarter" idx="15"/>
          </p:nvPr>
        </p:nvSpPr>
        <p:spPr>
          <a:xfrm>
            <a:off x="6120686" y="1143000"/>
            <a:ext cx="2144684" cy="2257425"/>
          </a:xfrm>
          <a:prstGeom prst="rect">
            <a:avLst/>
          </a:prstGeom>
          <a:solidFill>
            <a:schemeClr val="tx2">
              <a:lumMod val="90000"/>
              <a:lumOff val="10000"/>
            </a:schemeClr>
          </a:solidFill>
        </p:spPr>
      </p:sp>
      <p:sp>
        <p:nvSpPr>
          <p:cNvPr id="15" name="Picture Placeholder 12"/>
          <p:cNvSpPr>
            <a:spLocks noGrp="1"/>
          </p:cNvSpPr>
          <p:nvPr>
            <p:ph type="pic" sz="quarter" idx="18"/>
          </p:nvPr>
        </p:nvSpPr>
        <p:spPr>
          <a:xfrm>
            <a:off x="3930661" y="3457575"/>
            <a:ext cx="4333702" cy="2257425"/>
          </a:xfrm>
          <a:prstGeom prst="rect">
            <a:avLst/>
          </a:prstGeom>
          <a:solidFill>
            <a:schemeClr val="tx2">
              <a:lumMod val="90000"/>
              <a:lumOff val="10000"/>
            </a:schemeClr>
          </a:solidFill>
        </p:spPr>
      </p:sp>
    </p:spTree>
    <p:extLst>
      <p:ext uri="{BB962C8B-B14F-4D97-AF65-F5344CB8AC3E}">
        <p14:creationId xmlns:p14="http://schemas.microsoft.com/office/powerpoint/2010/main" val="34775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102370322"/>
      </p:ext>
    </p:extLst>
  </p:cSld>
  <p:clrMapOvr>
    <a:masterClrMapping/>
  </p:clrMapOvr>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Image Place Holder #6">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www.websitename.com</a:t>
            </a:r>
          </a:p>
        </p:txBody>
      </p:sp>
      <p:sp>
        <p:nvSpPr>
          <p:cNvPr id="5" name="Slide Number Placeholder 4"/>
          <p:cNvSpPr>
            <a:spLocks noGrp="1"/>
          </p:cNvSpPr>
          <p:nvPr>
            <p:ph type="sldNum" sz="quarter" idx="12"/>
          </p:nvPr>
        </p:nvSpPr>
        <p:spPr/>
        <p:txBody>
          <a:bodyPr/>
          <a:lstStyle/>
          <a:p>
            <a:fld id="{72C24A95-05C1-4CD5-A1C1-BD3EB71AABA9}" type="slidenum">
              <a:rPr lang="en-US" smtClean="0"/>
              <a:t>‹#›</a:t>
            </a:fld>
            <a:endParaRPr lang="en-US"/>
          </a:p>
        </p:txBody>
      </p:sp>
      <p:sp>
        <p:nvSpPr>
          <p:cNvPr id="6" name="Rectangle 5"/>
          <p:cNvSpPr/>
          <p:nvPr userDrawn="1"/>
        </p:nvSpPr>
        <p:spPr>
          <a:xfrm>
            <a:off x="1108364" y="3439391"/>
            <a:ext cx="2466109" cy="2257425"/>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
        <p:nvSpPr>
          <p:cNvPr id="7" name="Picture Placeholder 24"/>
          <p:cNvSpPr>
            <a:spLocks noGrp="1"/>
          </p:cNvSpPr>
          <p:nvPr>
            <p:ph type="pic" sz="quarter" idx="13"/>
          </p:nvPr>
        </p:nvSpPr>
        <p:spPr>
          <a:xfrm>
            <a:off x="1108363" y="1142999"/>
            <a:ext cx="2466109" cy="2257425"/>
          </a:xfrm>
          <a:prstGeom prst="rect">
            <a:avLst/>
          </a:prstGeom>
          <a:solidFill>
            <a:schemeClr val="tx2">
              <a:lumMod val="90000"/>
              <a:lumOff val="10000"/>
            </a:schemeClr>
          </a:solidFill>
        </p:spPr>
      </p:sp>
      <p:sp>
        <p:nvSpPr>
          <p:cNvPr id="8" name="Picture Placeholder 25"/>
          <p:cNvSpPr>
            <a:spLocks noGrp="1"/>
          </p:cNvSpPr>
          <p:nvPr>
            <p:ph type="pic" sz="quarter" idx="14"/>
          </p:nvPr>
        </p:nvSpPr>
        <p:spPr>
          <a:xfrm>
            <a:off x="3611418" y="1142999"/>
            <a:ext cx="2466109" cy="4554855"/>
          </a:xfrm>
          <a:prstGeom prst="rect">
            <a:avLst/>
          </a:prstGeom>
          <a:solidFill>
            <a:schemeClr val="tx2">
              <a:lumMod val="90000"/>
              <a:lumOff val="10000"/>
            </a:schemeClr>
          </a:solidFill>
        </p:spPr>
      </p:sp>
      <p:sp>
        <p:nvSpPr>
          <p:cNvPr id="9" name="Picture Placeholder 26"/>
          <p:cNvSpPr>
            <a:spLocks noGrp="1"/>
          </p:cNvSpPr>
          <p:nvPr>
            <p:ph type="pic" sz="quarter" idx="15"/>
          </p:nvPr>
        </p:nvSpPr>
        <p:spPr>
          <a:xfrm>
            <a:off x="6114472" y="1142999"/>
            <a:ext cx="4971011" cy="2257425"/>
          </a:xfrm>
          <a:prstGeom prst="rect">
            <a:avLst/>
          </a:prstGeom>
          <a:solidFill>
            <a:schemeClr val="tx2">
              <a:lumMod val="90000"/>
              <a:lumOff val="10000"/>
            </a:schemeClr>
          </a:solidFill>
        </p:spPr>
      </p:sp>
      <p:sp>
        <p:nvSpPr>
          <p:cNvPr id="10" name="Picture Placeholder 27"/>
          <p:cNvSpPr>
            <a:spLocks noGrp="1"/>
          </p:cNvSpPr>
          <p:nvPr>
            <p:ph type="pic" sz="quarter" idx="16"/>
          </p:nvPr>
        </p:nvSpPr>
        <p:spPr>
          <a:xfrm>
            <a:off x="8617527" y="3439390"/>
            <a:ext cx="2466109" cy="2257425"/>
          </a:xfrm>
          <a:prstGeom prst="rect">
            <a:avLst/>
          </a:prstGeom>
          <a:solidFill>
            <a:schemeClr val="tx2">
              <a:lumMod val="90000"/>
              <a:lumOff val="10000"/>
            </a:schemeClr>
          </a:solidFill>
        </p:spPr>
      </p:sp>
      <p:sp>
        <p:nvSpPr>
          <p:cNvPr id="11" name="Picture Placeholder 28"/>
          <p:cNvSpPr>
            <a:spLocks noGrp="1"/>
          </p:cNvSpPr>
          <p:nvPr>
            <p:ph type="pic" sz="quarter" idx="17"/>
          </p:nvPr>
        </p:nvSpPr>
        <p:spPr>
          <a:xfrm>
            <a:off x="6114472" y="3439390"/>
            <a:ext cx="2466109" cy="2257425"/>
          </a:xfrm>
          <a:prstGeom prst="rect">
            <a:avLst/>
          </a:prstGeom>
          <a:solidFill>
            <a:schemeClr val="tx2">
              <a:lumMod val="90000"/>
              <a:lumOff val="10000"/>
            </a:schemeClr>
          </a:solidFill>
        </p:spPr>
      </p:sp>
    </p:spTree>
    <p:extLst>
      <p:ext uri="{BB962C8B-B14F-4D97-AF65-F5344CB8AC3E}">
        <p14:creationId xmlns:p14="http://schemas.microsoft.com/office/powerpoint/2010/main" val="161722929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Image Place Holder #7">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838200" y="6356351"/>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13" name="Picture Placeholder 1"/>
          <p:cNvSpPr>
            <a:spLocks noGrp="1"/>
          </p:cNvSpPr>
          <p:nvPr>
            <p:ph type="pic" sz="quarter" idx="13"/>
          </p:nvPr>
        </p:nvSpPr>
        <p:spPr>
          <a:xfrm>
            <a:off x="0" y="0"/>
            <a:ext cx="6096000" cy="6858000"/>
          </a:xfrm>
          <a:prstGeom prst="rect">
            <a:avLst/>
          </a:prstGeom>
          <a:solidFill>
            <a:schemeClr val="tx2">
              <a:lumMod val="90000"/>
              <a:lumOff val="10000"/>
            </a:schemeClr>
          </a:solidFill>
        </p:spPr>
      </p:sp>
    </p:spTree>
    <p:extLst>
      <p:ext uri="{BB962C8B-B14F-4D97-AF65-F5344CB8AC3E}">
        <p14:creationId xmlns:p14="http://schemas.microsoft.com/office/powerpoint/2010/main" val="420374956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Image Place Holder #8">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1"/>
          <p:cNvSpPr>
            <a:spLocks noGrp="1"/>
          </p:cNvSpPr>
          <p:nvPr>
            <p:ph type="pic" sz="quarter" idx="13"/>
          </p:nvPr>
        </p:nvSpPr>
        <p:spPr>
          <a:xfrm>
            <a:off x="6096000" y="0"/>
            <a:ext cx="6096000" cy="6858000"/>
          </a:xfrm>
          <a:prstGeom prst="rect">
            <a:avLst/>
          </a:prstGeom>
          <a:solidFill>
            <a:schemeClr val="tx2">
              <a:lumMod val="90000"/>
              <a:lumOff val="10000"/>
            </a:schemeClr>
          </a:solidFill>
        </p:spPr>
      </p:sp>
    </p:spTree>
    <p:extLst>
      <p:ext uri="{BB962C8B-B14F-4D97-AF65-F5344CB8AC3E}">
        <p14:creationId xmlns:p14="http://schemas.microsoft.com/office/powerpoint/2010/main" val="27630183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Image Place Holder #9">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1"/>
          <p:cNvSpPr>
            <a:spLocks noGrp="1"/>
          </p:cNvSpPr>
          <p:nvPr>
            <p:ph type="pic" sz="quarter" idx="13"/>
          </p:nvPr>
        </p:nvSpPr>
        <p:spPr>
          <a:xfrm>
            <a:off x="0" y="0"/>
            <a:ext cx="3325091" cy="6858000"/>
          </a:xfrm>
          <a:prstGeom prst="rect">
            <a:avLst/>
          </a:prstGeom>
          <a:solidFill>
            <a:schemeClr val="tx2">
              <a:lumMod val="90000"/>
              <a:lumOff val="10000"/>
            </a:schemeClr>
          </a:solidFill>
        </p:spPr>
      </p:sp>
    </p:spTree>
    <p:extLst>
      <p:ext uri="{BB962C8B-B14F-4D97-AF65-F5344CB8AC3E}">
        <p14:creationId xmlns:p14="http://schemas.microsoft.com/office/powerpoint/2010/main" val="138752546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Image Place Holder #10">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8"/>
          <p:cNvSpPr>
            <a:spLocks noGrp="1"/>
          </p:cNvSpPr>
          <p:nvPr>
            <p:ph type="pic" sz="quarter" idx="13"/>
          </p:nvPr>
        </p:nvSpPr>
        <p:spPr>
          <a:xfrm>
            <a:off x="7758546" y="0"/>
            <a:ext cx="2216727" cy="2286000"/>
          </a:xfrm>
          <a:prstGeom prst="rect">
            <a:avLst/>
          </a:prstGeom>
          <a:solidFill>
            <a:schemeClr val="tx2">
              <a:lumMod val="90000"/>
              <a:lumOff val="10000"/>
            </a:schemeClr>
          </a:solidFill>
        </p:spPr>
      </p:sp>
      <p:sp>
        <p:nvSpPr>
          <p:cNvPr id="6" name="Picture Placeholder 19"/>
          <p:cNvSpPr>
            <a:spLocks noGrp="1"/>
          </p:cNvSpPr>
          <p:nvPr>
            <p:ph type="pic" sz="quarter" idx="14"/>
          </p:nvPr>
        </p:nvSpPr>
        <p:spPr>
          <a:xfrm>
            <a:off x="5541818" y="2286000"/>
            <a:ext cx="2216727" cy="2286000"/>
          </a:xfrm>
          <a:prstGeom prst="rect">
            <a:avLst/>
          </a:prstGeom>
          <a:solidFill>
            <a:schemeClr val="tx2">
              <a:lumMod val="90000"/>
              <a:lumOff val="10000"/>
            </a:schemeClr>
          </a:solidFill>
        </p:spPr>
      </p:sp>
      <p:sp>
        <p:nvSpPr>
          <p:cNvPr id="10" name="Picture Placeholder 20"/>
          <p:cNvSpPr>
            <a:spLocks noGrp="1"/>
          </p:cNvSpPr>
          <p:nvPr>
            <p:ph type="pic" sz="quarter" idx="15"/>
          </p:nvPr>
        </p:nvSpPr>
        <p:spPr>
          <a:xfrm>
            <a:off x="5541818" y="0"/>
            <a:ext cx="2216727" cy="2286000"/>
          </a:xfrm>
          <a:prstGeom prst="rect">
            <a:avLst/>
          </a:prstGeom>
          <a:solidFill>
            <a:schemeClr val="tx2">
              <a:lumMod val="90000"/>
              <a:lumOff val="10000"/>
            </a:schemeClr>
          </a:solidFill>
        </p:spPr>
      </p:sp>
      <p:sp>
        <p:nvSpPr>
          <p:cNvPr id="11" name="Picture Placeholder 21"/>
          <p:cNvSpPr>
            <a:spLocks noGrp="1"/>
          </p:cNvSpPr>
          <p:nvPr>
            <p:ph type="pic" sz="quarter" idx="16"/>
          </p:nvPr>
        </p:nvSpPr>
        <p:spPr>
          <a:xfrm>
            <a:off x="9975273" y="4572000"/>
            <a:ext cx="2216727" cy="2286000"/>
          </a:xfrm>
          <a:prstGeom prst="rect">
            <a:avLst/>
          </a:prstGeom>
          <a:solidFill>
            <a:schemeClr val="tx2">
              <a:lumMod val="90000"/>
              <a:lumOff val="10000"/>
            </a:schemeClr>
          </a:solidFill>
        </p:spPr>
      </p:sp>
      <p:sp>
        <p:nvSpPr>
          <p:cNvPr id="12" name="Picture Placeholder 22"/>
          <p:cNvSpPr>
            <a:spLocks noGrp="1"/>
          </p:cNvSpPr>
          <p:nvPr>
            <p:ph type="pic" sz="quarter" idx="17"/>
          </p:nvPr>
        </p:nvSpPr>
        <p:spPr>
          <a:xfrm>
            <a:off x="5541818" y="4572000"/>
            <a:ext cx="2216727" cy="2286000"/>
          </a:xfrm>
          <a:prstGeom prst="rect">
            <a:avLst/>
          </a:prstGeom>
          <a:solidFill>
            <a:schemeClr val="tx2">
              <a:lumMod val="90000"/>
              <a:lumOff val="10000"/>
            </a:schemeClr>
          </a:solidFill>
        </p:spPr>
      </p:sp>
      <p:sp>
        <p:nvSpPr>
          <p:cNvPr id="13" name="Picture Placeholder 26"/>
          <p:cNvSpPr>
            <a:spLocks noGrp="1"/>
          </p:cNvSpPr>
          <p:nvPr>
            <p:ph type="pic" sz="quarter" idx="21"/>
          </p:nvPr>
        </p:nvSpPr>
        <p:spPr>
          <a:xfrm>
            <a:off x="9975273" y="0"/>
            <a:ext cx="2216727" cy="2286000"/>
          </a:xfrm>
          <a:prstGeom prst="rect">
            <a:avLst/>
          </a:prstGeom>
          <a:solidFill>
            <a:schemeClr val="tx2">
              <a:lumMod val="90000"/>
              <a:lumOff val="10000"/>
            </a:schemeClr>
          </a:solidFill>
        </p:spPr>
      </p:sp>
      <p:sp>
        <p:nvSpPr>
          <p:cNvPr id="14" name="Picture Placeholder 27"/>
          <p:cNvSpPr>
            <a:spLocks noGrp="1"/>
          </p:cNvSpPr>
          <p:nvPr>
            <p:ph type="pic" sz="quarter" idx="22"/>
          </p:nvPr>
        </p:nvSpPr>
        <p:spPr>
          <a:xfrm>
            <a:off x="7758546" y="4572000"/>
            <a:ext cx="2216727" cy="2286000"/>
          </a:xfrm>
          <a:prstGeom prst="rect">
            <a:avLst/>
          </a:prstGeom>
          <a:solidFill>
            <a:schemeClr val="tx2">
              <a:lumMod val="90000"/>
              <a:lumOff val="10000"/>
            </a:schemeClr>
          </a:solidFill>
        </p:spPr>
      </p:sp>
      <p:sp>
        <p:nvSpPr>
          <p:cNvPr id="15" name="Picture Placeholder 29"/>
          <p:cNvSpPr>
            <a:spLocks noGrp="1"/>
          </p:cNvSpPr>
          <p:nvPr>
            <p:ph type="pic" sz="quarter" idx="24"/>
          </p:nvPr>
        </p:nvSpPr>
        <p:spPr>
          <a:xfrm>
            <a:off x="9975273" y="2286000"/>
            <a:ext cx="2216727" cy="2286000"/>
          </a:xfrm>
          <a:prstGeom prst="rect">
            <a:avLst/>
          </a:prstGeom>
          <a:solidFill>
            <a:schemeClr val="tx2">
              <a:lumMod val="90000"/>
              <a:lumOff val="10000"/>
            </a:schemeClr>
          </a:solidFill>
        </p:spPr>
      </p:sp>
      <p:sp>
        <p:nvSpPr>
          <p:cNvPr id="16" name="Picture Placeholder 30"/>
          <p:cNvSpPr>
            <a:spLocks noGrp="1"/>
          </p:cNvSpPr>
          <p:nvPr>
            <p:ph type="pic" sz="quarter" idx="25"/>
          </p:nvPr>
        </p:nvSpPr>
        <p:spPr>
          <a:xfrm>
            <a:off x="7758546" y="2286000"/>
            <a:ext cx="2216727" cy="2286000"/>
          </a:xfrm>
          <a:prstGeom prst="rect">
            <a:avLst/>
          </a:prstGeom>
          <a:solidFill>
            <a:schemeClr val="tx2">
              <a:lumMod val="90000"/>
              <a:lumOff val="10000"/>
            </a:schemeClr>
          </a:solidFill>
        </p:spPr>
      </p:sp>
    </p:spTree>
    <p:extLst>
      <p:ext uri="{BB962C8B-B14F-4D97-AF65-F5344CB8AC3E}">
        <p14:creationId xmlns:p14="http://schemas.microsoft.com/office/powerpoint/2010/main" val="306618314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Image Place Holder #11">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Rectangle 7"/>
          <p:cNvSpPr/>
          <p:nvPr userDrawn="1"/>
        </p:nvSpPr>
        <p:spPr>
          <a:xfrm>
            <a:off x="5541818" y="0"/>
            <a:ext cx="4433455"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
        <p:nvSpPr>
          <p:cNvPr id="9" name="Rectangle 8"/>
          <p:cNvSpPr/>
          <p:nvPr userDrawn="1"/>
        </p:nvSpPr>
        <p:spPr>
          <a:xfrm>
            <a:off x="9975273" y="4572000"/>
            <a:ext cx="2216727"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
        <p:nvSpPr>
          <p:cNvPr id="10" name="Picture Placeholder 19"/>
          <p:cNvSpPr>
            <a:spLocks noGrp="1"/>
          </p:cNvSpPr>
          <p:nvPr>
            <p:ph type="pic" sz="quarter" idx="14"/>
          </p:nvPr>
        </p:nvSpPr>
        <p:spPr>
          <a:xfrm>
            <a:off x="5541818" y="2286000"/>
            <a:ext cx="2216727" cy="2286000"/>
          </a:xfrm>
          <a:prstGeom prst="rect">
            <a:avLst/>
          </a:prstGeom>
          <a:solidFill>
            <a:schemeClr val="tx2">
              <a:lumMod val="90000"/>
              <a:lumOff val="10000"/>
            </a:schemeClr>
          </a:solidFill>
        </p:spPr>
      </p:sp>
      <p:sp>
        <p:nvSpPr>
          <p:cNvPr id="11" name="Picture Placeholder 22"/>
          <p:cNvSpPr>
            <a:spLocks noGrp="1"/>
          </p:cNvSpPr>
          <p:nvPr>
            <p:ph type="pic" sz="quarter" idx="17"/>
          </p:nvPr>
        </p:nvSpPr>
        <p:spPr>
          <a:xfrm>
            <a:off x="5541818" y="4572000"/>
            <a:ext cx="2216727" cy="2286000"/>
          </a:xfrm>
          <a:prstGeom prst="rect">
            <a:avLst/>
          </a:prstGeom>
          <a:solidFill>
            <a:schemeClr val="tx2">
              <a:lumMod val="90000"/>
              <a:lumOff val="10000"/>
            </a:schemeClr>
          </a:solidFill>
        </p:spPr>
      </p:sp>
      <p:sp>
        <p:nvSpPr>
          <p:cNvPr id="12" name="Picture Placeholder 26"/>
          <p:cNvSpPr>
            <a:spLocks noGrp="1"/>
          </p:cNvSpPr>
          <p:nvPr>
            <p:ph type="pic" sz="quarter" idx="21"/>
          </p:nvPr>
        </p:nvSpPr>
        <p:spPr>
          <a:xfrm>
            <a:off x="9975273" y="0"/>
            <a:ext cx="2216727" cy="2286000"/>
          </a:xfrm>
          <a:prstGeom prst="rect">
            <a:avLst/>
          </a:prstGeom>
          <a:solidFill>
            <a:schemeClr val="tx2">
              <a:lumMod val="90000"/>
              <a:lumOff val="10000"/>
            </a:schemeClr>
          </a:solidFill>
        </p:spPr>
      </p:sp>
      <p:sp>
        <p:nvSpPr>
          <p:cNvPr id="13" name="Picture Placeholder 27"/>
          <p:cNvSpPr>
            <a:spLocks noGrp="1"/>
          </p:cNvSpPr>
          <p:nvPr>
            <p:ph type="pic" sz="quarter" idx="22"/>
          </p:nvPr>
        </p:nvSpPr>
        <p:spPr>
          <a:xfrm>
            <a:off x="7758546" y="4572000"/>
            <a:ext cx="2216727" cy="2286000"/>
          </a:xfrm>
          <a:prstGeom prst="rect">
            <a:avLst/>
          </a:prstGeom>
          <a:solidFill>
            <a:schemeClr val="tx2">
              <a:lumMod val="90000"/>
              <a:lumOff val="10000"/>
            </a:schemeClr>
          </a:solidFill>
        </p:spPr>
      </p:sp>
      <p:sp>
        <p:nvSpPr>
          <p:cNvPr id="14" name="Picture Placeholder 29"/>
          <p:cNvSpPr>
            <a:spLocks noGrp="1"/>
          </p:cNvSpPr>
          <p:nvPr>
            <p:ph type="pic" sz="quarter" idx="24"/>
          </p:nvPr>
        </p:nvSpPr>
        <p:spPr>
          <a:xfrm>
            <a:off x="9975273" y="2286000"/>
            <a:ext cx="2216727" cy="2286000"/>
          </a:xfrm>
          <a:prstGeom prst="rect">
            <a:avLst/>
          </a:prstGeom>
          <a:solidFill>
            <a:schemeClr val="tx2">
              <a:lumMod val="90000"/>
              <a:lumOff val="10000"/>
            </a:schemeClr>
          </a:solidFill>
        </p:spPr>
      </p:sp>
      <p:sp>
        <p:nvSpPr>
          <p:cNvPr id="15" name="Picture Placeholder 30"/>
          <p:cNvSpPr>
            <a:spLocks noGrp="1"/>
          </p:cNvSpPr>
          <p:nvPr>
            <p:ph type="pic" sz="quarter" idx="25"/>
          </p:nvPr>
        </p:nvSpPr>
        <p:spPr>
          <a:xfrm>
            <a:off x="7758546" y="2286000"/>
            <a:ext cx="2216727" cy="2286000"/>
          </a:xfrm>
          <a:prstGeom prst="rect">
            <a:avLst/>
          </a:prstGeom>
          <a:solidFill>
            <a:schemeClr val="tx2">
              <a:lumMod val="90000"/>
              <a:lumOff val="10000"/>
            </a:schemeClr>
          </a:solidFill>
        </p:spPr>
      </p:sp>
    </p:spTree>
    <p:extLst>
      <p:ext uri="{BB962C8B-B14F-4D97-AF65-F5344CB8AC3E}">
        <p14:creationId xmlns:p14="http://schemas.microsoft.com/office/powerpoint/2010/main" val="114207976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Image Place Holder #12">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www.websitename.com</a:t>
            </a:r>
          </a:p>
        </p:txBody>
      </p:sp>
      <p:sp>
        <p:nvSpPr>
          <p:cNvPr id="7" name="Slide Number Placeholder 6"/>
          <p:cNvSpPr>
            <a:spLocks noGrp="1"/>
          </p:cNvSpPr>
          <p:nvPr>
            <p:ph type="sldNum" sz="quarter" idx="12"/>
          </p:nvPr>
        </p:nvSpPr>
        <p:spPr/>
        <p:txBody>
          <a:bodyPr/>
          <a:lstStyle/>
          <a:p>
            <a:fld id="{72C24A95-05C1-4CD5-A1C1-BD3EB71AABA9}" type="slidenum">
              <a:rPr lang="en-US" smtClean="0"/>
              <a:t>‹#›</a:t>
            </a:fld>
            <a:endParaRPr lang="en-US"/>
          </a:p>
        </p:txBody>
      </p:sp>
      <p:sp>
        <p:nvSpPr>
          <p:cNvPr id="8" name="Picture Placeholder 16"/>
          <p:cNvSpPr>
            <a:spLocks noGrp="1"/>
          </p:cNvSpPr>
          <p:nvPr>
            <p:ph type="pic" sz="quarter" idx="13"/>
          </p:nvPr>
        </p:nvSpPr>
        <p:spPr>
          <a:xfrm>
            <a:off x="6096000" y="1143000"/>
            <a:ext cx="2466109" cy="3400425"/>
          </a:xfrm>
          <a:prstGeom prst="rect">
            <a:avLst/>
          </a:prstGeom>
          <a:solidFill>
            <a:schemeClr val="tx2">
              <a:lumMod val="90000"/>
              <a:lumOff val="10000"/>
            </a:schemeClr>
          </a:solidFill>
        </p:spPr>
      </p:sp>
      <p:sp>
        <p:nvSpPr>
          <p:cNvPr id="9" name="Picture Placeholder 17"/>
          <p:cNvSpPr>
            <a:spLocks noGrp="1"/>
          </p:cNvSpPr>
          <p:nvPr>
            <p:ph type="pic" sz="quarter" idx="14"/>
          </p:nvPr>
        </p:nvSpPr>
        <p:spPr>
          <a:xfrm>
            <a:off x="8617527" y="2314575"/>
            <a:ext cx="2466109" cy="3400425"/>
          </a:xfrm>
          <a:prstGeom prst="rect">
            <a:avLst/>
          </a:prstGeom>
          <a:solidFill>
            <a:schemeClr val="tx2">
              <a:lumMod val="90000"/>
              <a:lumOff val="10000"/>
            </a:schemeClr>
          </a:solidFill>
        </p:spPr>
      </p:sp>
      <p:sp>
        <p:nvSpPr>
          <p:cNvPr id="10" name="Picture Placeholder 18"/>
          <p:cNvSpPr>
            <a:spLocks noGrp="1"/>
          </p:cNvSpPr>
          <p:nvPr>
            <p:ph type="pic" sz="quarter" idx="15"/>
          </p:nvPr>
        </p:nvSpPr>
        <p:spPr>
          <a:xfrm>
            <a:off x="6095999" y="4594859"/>
            <a:ext cx="2466109" cy="2263141"/>
          </a:xfrm>
          <a:prstGeom prst="rect">
            <a:avLst/>
          </a:prstGeom>
          <a:solidFill>
            <a:schemeClr val="tx2">
              <a:lumMod val="90000"/>
              <a:lumOff val="10000"/>
            </a:schemeClr>
          </a:solidFill>
        </p:spPr>
      </p:sp>
      <p:sp>
        <p:nvSpPr>
          <p:cNvPr id="11" name="Picture Placeholder 23"/>
          <p:cNvSpPr>
            <a:spLocks noGrp="1"/>
          </p:cNvSpPr>
          <p:nvPr>
            <p:ph type="pic" sz="quarter" idx="20"/>
          </p:nvPr>
        </p:nvSpPr>
        <p:spPr>
          <a:xfrm>
            <a:off x="8617527" y="0"/>
            <a:ext cx="2466109" cy="2263138"/>
          </a:xfrm>
          <a:prstGeom prst="rect">
            <a:avLst/>
          </a:prstGeom>
          <a:solidFill>
            <a:schemeClr val="tx2">
              <a:lumMod val="90000"/>
              <a:lumOff val="10000"/>
            </a:schemeClr>
          </a:solidFill>
        </p:spPr>
      </p:sp>
    </p:spTree>
    <p:extLst>
      <p:ext uri="{BB962C8B-B14F-4D97-AF65-F5344CB8AC3E}">
        <p14:creationId xmlns:p14="http://schemas.microsoft.com/office/powerpoint/2010/main" val="72613499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Image Place Holder #13">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0"/>
          <p:cNvSpPr>
            <a:spLocks noGrp="1"/>
          </p:cNvSpPr>
          <p:nvPr>
            <p:ph type="pic" sz="quarter" idx="13"/>
          </p:nvPr>
        </p:nvSpPr>
        <p:spPr>
          <a:xfrm>
            <a:off x="-1" y="0"/>
            <a:ext cx="2382982" cy="3429000"/>
          </a:xfrm>
          <a:prstGeom prst="rect">
            <a:avLst/>
          </a:prstGeom>
          <a:solidFill>
            <a:schemeClr val="tx2">
              <a:lumMod val="90000"/>
              <a:lumOff val="10000"/>
            </a:schemeClr>
          </a:solidFill>
        </p:spPr>
      </p:sp>
      <p:sp>
        <p:nvSpPr>
          <p:cNvPr id="6" name="Picture Placeholder 11"/>
          <p:cNvSpPr>
            <a:spLocks noGrp="1"/>
          </p:cNvSpPr>
          <p:nvPr>
            <p:ph type="pic" sz="quarter" idx="14"/>
          </p:nvPr>
        </p:nvSpPr>
        <p:spPr>
          <a:xfrm>
            <a:off x="2452254" y="0"/>
            <a:ext cx="2382982" cy="3429000"/>
          </a:xfrm>
          <a:prstGeom prst="rect">
            <a:avLst/>
          </a:prstGeom>
          <a:solidFill>
            <a:schemeClr val="tx2">
              <a:lumMod val="90000"/>
              <a:lumOff val="10000"/>
            </a:schemeClr>
          </a:solidFill>
        </p:spPr>
      </p:sp>
      <p:sp>
        <p:nvSpPr>
          <p:cNvPr id="7" name="Picture Placeholder 12"/>
          <p:cNvSpPr>
            <a:spLocks noGrp="1"/>
          </p:cNvSpPr>
          <p:nvPr>
            <p:ph type="pic" sz="quarter" idx="15"/>
          </p:nvPr>
        </p:nvSpPr>
        <p:spPr>
          <a:xfrm>
            <a:off x="4904508" y="0"/>
            <a:ext cx="2382982" cy="3429000"/>
          </a:xfrm>
          <a:prstGeom prst="rect">
            <a:avLst/>
          </a:prstGeom>
          <a:solidFill>
            <a:schemeClr val="tx2">
              <a:lumMod val="90000"/>
              <a:lumOff val="10000"/>
            </a:schemeClr>
          </a:solidFill>
        </p:spPr>
      </p:sp>
      <p:sp>
        <p:nvSpPr>
          <p:cNvPr id="8" name="Picture Placeholder 13"/>
          <p:cNvSpPr>
            <a:spLocks noGrp="1"/>
          </p:cNvSpPr>
          <p:nvPr>
            <p:ph type="pic" sz="quarter" idx="16"/>
          </p:nvPr>
        </p:nvSpPr>
        <p:spPr>
          <a:xfrm>
            <a:off x="7356763" y="0"/>
            <a:ext cx="2382982" cy="3429000"/>
          </a:xfrm>
          <a:prstGeom prst="rect">
            <a:avLst/>
          </a:prstGeom>
          <a:solidFill>
            <a:schemeClr val="tx2">
              <a:lumMod val="90000"/>
              <a:lumOff val="10000"/>
            </a:schemeClr>
          </a:solidFill>
        </p:spPr>
      </p:sp>
      <p:sp>
        <p:nvSpPr>
          <p:cNvPr id="9" name="Picture Placeholder 14"/>
          <p:cNvSpPr>
            <a:spLocks noGrp="1"/>
          </p:cNvSpPr>
          <p:nvPr>
            <p:ph type="pic" sz="quarter" idx="17"/>
          </p:nvPr>
        </p:nvSpPr>
        <p:spPr>
          <a:xfrm>
            <a:off x="9809017" y="0"/>
            <a:ext cx="2382982" cy="3429000"/>
          </a:xfrm>
          <a:prstGeom prst="rect">
            <a:avLst/>
          </a:prstGeom>
          <a:solidFill>
            <a:schemeClr val="tx2">
              <a:lumMod val="90000"/>
              <a:lumOff val="10000"/>
            </a:schemeClr>
          </a:solidFill>
        </p:spPr>
      </p:sp>
    </p:spTree>
    <p:extLst>
      <p:ext uri="{BB962C8B-B14F-4D97-AF65-F5344CB8AC3E}">
        <p14:creationId xmlns:p14="http://schemas.microsoft.com/office/powerpoint/2010/main" val="206369025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mage Place Holder #14">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3"/>
          <p:cNvSpPr>
            <a:spLocks noGrp="1"/>
          </p:cNvSpPr>
          <p:nvPr>
            <p:ph type="pic" sz="quarter" idx="13"/>
          </p:nvPr>
        </p:nvSpPr>
        <p:spPr>
          <a:xfrm>
            <a:off x="1108363" y="1142999"/>
            <a:ext cx="2759825" cy="4572000"/>
          </a:xfrm>
          <a:prstGeom prst="rect">
            <a:avLst/>
          </a:prstGeom>
          <a:solidFill>
            <a:schemeClr val="tx2">
              <a:lumMod val="90000"/>
              <a:lumOff val="10000"/>
            </a:schemeClr>
          </a:solidFill>
        </p:spPr>
      </p:sp>
      <p:sp>
        <p:nvSpPr>
          <p:cNvPr id="6" name="Picture Placeholder 14"/>
          <p:cNvSpPr>
            <a:spLocks noGrp="1"/>
          </p:cNvSpPr>
          <p:nvPr>
            <p:ph type="pic" sz="quarter" idx="14"/>
          </p:nvPr>
        </p:nvSpPr>
        <p:spPr>
          <a:xfrm>
            <a:off x="3899426" y="1143000"/>
            <a:ext cx="2759825" cy="2274570"/>
          </a:xfrm>
          <a:prstGeom prst="rect">
            <a:avLst/>
          </a:prstGeom>
          <a:solidFill>
            <a:schemeClr val="tx2">
              <a:lumMod val="90000"/>
              <a:lumOff val="10000"/>
            </a:schemeClr>
          </a:solidFill>
        </p:spPr>
      </p:sp>
      <p:sp>
        <p:nvSpPr>
          <p:cNvPr id="10" name="Picture Placeholder 15"/>
          <p:cNvSpPr>
            <a:spLocks noGrp="1"/>
          </p:cNvSpPr>
          <p:nvPr>
            <p:ph type="pic" sz="quarter" idx="15"/>
          </p:nvPr>
        </p:nvSpPr>
        <p:spPr>
          <a:xfrm>
            <a:off x="3899426" y="3440430"/>
            <a:ext cx="2759825" cy="2274570"/>
          </a:xfrm>
          <a:prstGeom prst="rect">
            <a:avLst/>
          </a:prstGeom>
          <a:solidFill>
            <a:schemeClr val="tx2">
              <a:lumMod val="90000"/>
              <a:lumOff val="10000"/>
            </a:schemeClr>
          </a:solidFill>
        </p:spPr>
      </p:sp>
    </p:spTree>
    <p:extLst>
      <p:ext uri="{BB962C8B-B14F-4D97-AF65-F5344CB8AC3E}">
        <p14:creationId xmlns:p14="http://schemas.microsoft.com/office/powerpoint/2010/main" val="322022612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Image Place Holder #15">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7"/>
          <p:cNvSpPr>
            <a:spLocks noGrp="1"/>
          </p:cNvSpPr>
          <p:nvPr>
            <p:ph type="pic" sz="quarter" idx="13"/>
          </p:nvPr>
        </p:nvSpPr>
        <p:spPr>
          <a:xfrm>
            <a:off x="1108364" y="1143000"/>
            <a:ext cx="1634836" cy="2286000"/>
          </a:xfrm>
          <a:prstGeom prst="rect">
            <a:avLst/>
          </a:prstGeom>
          <a:solidFill>
            <a:schemeClr val="tx2">
              <a:lumMod val="90000"/>
              <a:lumOff val="10000"/>
            </a:schemeClr>
          </a:solidFill>
        </p:spPr>
      </p:sp>
      <p:sp>
        <p:nvSpPr>
          <p:cNvPr id="6" name="Picture Placeholder 18"/>
          <p:cNvSpPr>
            <a:spLocks noGrp="1"/>
          </p:cNvSpPr>
          <p:nvPr>
            <p:ph type="pic" sz="quarter" idx="14"/>
          </p:nvPr>
        </p:nvSpPr>
        <p:spPr>
          <a:xfrm>
            <a:off x="4444538" y="1143000"/>
            <a:ext cx="1634836" cy="2286000"/>
          </a:xfrm>
          <a:prstGeom prst="rect">
            <a:avLst/>
          </a:prstGeom>
          <a:solidFill>
            <a:schemeClr val="tx2">
              <a:lumMod val="90000"/>
              <a:lumOff val="10000"/>
            </a:schemeClr>
          </a:solidFill>
        </p:spPr>
      </p:sp>
      <p:sp>
        <p:nvSpPr>
          <p:cNvPr id="10" name="Picture Placeholder 19"/>
          <p:cNvSpPr>
            <a:spLocks noGrp="1"/>
          </p:cNvSpPr>
          <p:nvPr>
            <p:ph type="pic" sz="quarter" idx="15"/>
          </p:nvPr>
        </p:nvSpPr>
        <p:spPr>
          <a:xfrm>
            <a:off x="6112626" y="1143000"/>
            <a:ext cx="1634836" cy="2286000"/>
          </a:xfrm>
          <a:prstGeom prst="rect">
            <a:avLst/>
          </a:prstGeom>
          <a:solidFill>
            <a:schemeClr val="tx2">
              <a:lumMod val="90000"/>
              <a:lumOff val="10000"/>
            </a:schemeClr>
          </a:solidFill>
        </p:spPr>
      </p:sp>
      <p:sp>
        <p:nvSpPr>
          <p:cNvPr id="11" name="Picture Placeholder 20"/>
          <p:cNvSpPr>
            <a:spLocks noGrp="1"/>
          </p:cNvSpPr>
          <p:nvPr>
            <p:ph type="pic" sz="quarter" idx="16"/>
          </p:nvPr>
        </p:nvSpPr>
        <p:spPr>
          <a:xfrm>
            <a:off x="2776451" y="1143000"/>
            <a:ext cx="1634836" cy="2286000"/>
          </a:xfrm>
          <a:prstGeom prst="rect">
            <a:avLst/>
          </a:prstGeom>
          <a:solidFill>
            <a:schemeClr val="tx2">
              <a:lumMod val="90000"/>
              <a:lumOff val="10000"/>
            </a:schemeClr>
          </a:solidFill>
        </p:spPr>
      </p:sp>
      <p:sp>
        <p:nvSpPr>
          <p:cNvPr id="12" name="Picture Placeholder 21"/>
          <p:cNvSpPr>
            <a:spLocks noGrp="1"/>
          </p:cNvSpPr>
          <p:nvPr>
            <p:ph type="pic" sz="quarter" idx="17"/>
          </p:nvPr>
        </p:nvSpPr>
        <p:spPr>
          <a:xfrm>
            <a:off x="9448800" y="1143000"/>
            <a:ext cx="1634836" cy="2286000"/>
          </a:xfrm>
          <a:prstGeom prst="rect">
            <a:avLst/>
          </a:prstGeom>
          <a:solidFill>
            <a:schemeClr val="tx2">
              <a:lumMod val="90000"/>
              <a:lumOff val="10000"/>
            </a:schemeClr>
          </a:solidFill>
        </p:spPr>
      </p:sp>
      <p:sp>
        <p:nvSpPr>
          <p:cNvPr id="13" name="Picture Placeholder 24"/>
          <p:cNvSpPr>
            <a:spLocks noGrp="1"/>
          </p:cNvSpPr>
          <p:nvPr>
            <p:ph type="pic" sz="quarter" idx="20"/>
          </p:nvPr>
        </p:nvSpPr>
        <p:spPr>
          <a:xfrm>
            <a:off x="7780713" y="1143000"/>
            <a:ext cx="1634836" cy="2286000"/>
          </a:xfrm>
          <a:prstGeom prst="rect">
            <a:avLst/>
          </a:prstGeom>
          <a:solidFill>
            <a:schemeClr val="tx2">
              <a:lumMod val="90000"/>
              <a:lumOff val="10000"/>
            </a:schemeClr>
          </a:solidFill>
        </p:spPr>
      </p:sp>
    </p:spTree>
    <p:extLst>
      <p:ext uri="{BB962C8B-B14F-4D97-AF65-F5344CB8AC3E}">
        <p14:creationId xmlns:p14="http://schemas.microsoft.com/office/powerpoint/2010/main" val="383704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smtClean="0"/>
              <a:pPr/>
              <a:t>3/27/2018</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840450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Image Place Holder #16">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5"/>
          <p:cNvSpPr>
            <a:spLocks noGrp="1"/>
          </p:cNvSpPr>
          <p:nvPr>
            <p:ph type="pic" sz="quarter" idx="13"/>
          </p:nvPr>
        </p:nvSpPr>
        <p:spPr>
          <a:xfrm>
            <a:off x="1108364" y="1143001"/>
            <a:ext cx="2438400" cy="3397824"/>
          </a:xfrm>
          <a:prstGeom prst="rect">
            <a:avLst/>
          </a:prstGeom>
          <a:solidFill>
            <a:schemeClr val="tx2">
              <a:lumMod val="90000"/>
              <a:lumOff val="10000"/>
            </a:schemeClr>
          </a:solidFill>
        </p:spPr>
      </p:sp>
      <p:sp>
        <p:nvSpPr>
          <p:cNvPr id="6" name="Picture Placeholder 6"/>
          <p:cNvSpPr>
            <a:spLocks noGrp="1"/>
          </p:cNvSpPr>
          <p:nvPr>
            <p:ph type="pic" sz="quarter" idx="14"/>
          </p:nvPr>
        </p:nvSpPr>
        <p:spPr>
          <a:xfrm>
            <a:off x="3620655" y="1143001"/>
            <a:ext cx="2438400" cy="3397824"/>
          </a:xfrm>
          <a:prstGeom prst="rect">
            <a:avLst/>
          </a:prstGeom>
          <a:solidFill>
            <a:schemeClr val="tx2">
              <a:lumMod val="90000"/>
              <a:lumOff val="10000"/>
            </a:schemeClr>
          </a:solidFill>
        </p:spPr>
      </p:sp>
      <p:sp>
        <p:nvSpPr>
          <p:cNvPr id="10" name="Picture Placeholder 7"/>
          <p:cNvSpPr>
            <a:spLocks noGrp="1"/>
          </p:cNvSpPr>
          <p:nvPr>
            <p:ph type="pic" sz="quarter" idx="15"/>
          </p:nvPr>
        </p:nvSpPr>
        <p:spPr>
          <a:xfrm>
            <a:off x="6132945" y="1143001"/>
            <a:ext cx="2438400" cy="3397824"/>
          </a:xfrm>
          <a:prstGeom prst="rect">
            <a:avLst/>
          </a:prstGeom>
          <a:solidFill>
            <a:schemeClr val="tx2">
              <a:lumMod val="90000"/>
              <a:lumOff val="10000"/>
            </a:schemeClr>
          </a:solidFill>
        </p:spPr>
      </p:sp>
      <p:sp>
        <p:nvSpPr>
          <p:cNvPr id="11" name="Picture Placeholder 12"/>
          <p:cNvSpPr>
            <a:spLocks noGrp="1"/>
          </p:cNvSpPr>
          <p:nvPr>
            <p:ph type="pic" sz="quarter" idx="20"/>
          </p:nvPr>
        </p:nvSpPr>
        <p:spPr>
          <a:xfrm>
            <a:off x="8645236" y="1143001"/>
            <a:ext cx="2438400" cy="3397824"/>
          </a:xfrm>
          <a:prstGeom prst="rect">
            <a:avLst/>
          </a:prstGeom>
          <a:solidFill>
            <a:schemeClr val="tx2">
              <a:lumMod val="90000"/>
              <a:lumOff val="10000"/>
            </a:schemeClr>
          </a:solidFill>
        </p:spPr>
      </p:sp>
    </p:spTree>
    <p:extLst>
      <p:ext uri="{BB962C8B-B14F-4D97-AF65-F5344CB8AC3E}">
        <p14:creationId xmlns:p14="http://schemas.microsoft.com/office/powerpoint/2010/main" val="240724684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Image Place Holder #17">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5"/>
          <p:cNvSpPr>
            <a:spLocks noGrp="1"/>
          </p:cNvSpPr>
          <p:nvPr>
            <p:ph type="pic" sz="quarter" idx="13"/>
          </p:nvPr>
        </p:nvSpPr>
        <p:spPr>
          <a:xfrm>
            <a:off x="1108364" y="1143000"/>
            <a:ext cx="2438400" cy="2286000"/>
          </a:xfrm>
          <a:prstGeom prst="rect">
            <a:avLst/>
          </a:prstGeom>
          <a:solidFill>
            <a:schemeClr val="tx2">
              <a:lumMod val="90000"/>
              <a:lumOff val="10000"/>
            </a:schemeClr>
          </a:solidFill>
        </p:spPr>
      </p:sp>
      <p:sp>
        <p:nvSpPr>
          <p:cNvPr id="6" name="Picture Placeholder 6"/>
          <p:cNvSpPr>
            <a:spLocks noGrp="1"/>
          </p:cNvSpPr>
          <p:nvPr>
            <p:ph type="pic" sz="quarter" idx="14"/>
          </p:nvPr>
        </p:nvSpPr>
        <p:spPr>
          <a:xfrm>
            <a:off x="3620655" y="1143000"/>
            <a:ext cx="2438400" cy="2286000"/>
          </a:xfrm>
          <a:prstGeom prst="rect">
            <a:avLst/>
          </a:prstGeom>
          <a:solidFill>
            <a:schemeClr val="tx2">
              <a:lumMod val="90000"/>
              <a:lumOff val="10000"/>
            </a:schemeClr>
          </a:solidFill>
        </p:spPr>
      </p:sp>
      <p:sp>
        <p:nvSpPr>
          <p:cNvPr id="10" name="Picture Placeholder 7"/>
          <p:cNvSpPr>
            <a:spLocks noGrp="1"/>
          </p:cNvSpPr>
          <p:nvPr>
            <p:ph type="pic" sz="quarter" idx="15"/>
          </p:nvPr>
        </p:nvSpPr>
        <p:spPr>
          <a:xfrm>
            <a:off x="6132945" y="1143000"/>
            <a:ext cx="2438400" cy="2286000"/>
          </a:xfrm>
          <a:prstGeom prst="rect">
            <a:avLst/>
          </a:prstGeom>
          <a:solidFill>
            <a:schemeClr val="tx2">
              <a:lumMod val="90000"/>
              <a:lumOff val="10000"/>
            </a:schemeClr>
          </a:solidFill>
        </p:spPr>
      </p:sp>
      <p:sp>
        <p:nvSpPr>
          <p:cNvPr id="11" name="Picture Placeholder 12"/>
          <p:cNvSpPr>
            <a:spLocks noGrp="1"/>
          </p:cNvSpPr>
          <p:nvPr>
            <p:ph type="pic" sz="quarter" idx="20"/>
          </p:nvPr>
        </p:nvSpPr>
        <p:spPr>
          <a:xfrm>
            <a:off x="8645236" y="1143000"/>
            <a:ext cx="2438400" cy="2286000"/>
          </a:xfrm>
          <a:prstGeom prst="rect">
            <a:avLst/>
          </a:prstGeom>
          <a:solidFill>
            <a:schemeClr val="tx2">
              <a:lumMod val="90000"/>
              <a:lumOff val="10000"/>
            </a:schemeClr>
          </a:solidFill>
        </p:spPr>
      </p:sp>
    </p:spTree>
    <p:extLst>
      <p:ext uri="{BB962C8B-B14F-4D97-AF65-F5344CB8AC3E}">
        <p14:creationId xmlns:p14="http://schemas.microsoft.com/office/powerpoint/2010/main" val="384000846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Image Place Holder #18">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a:t>www.websitename.com</a:t>
            </a:r>
          </a:p>
        </p:txBody>
      </p:sp>
      <p:sp>
        <p:nvSpPr>
          <p:cNvPr id="9" name="Slide Number Placeholder 8"/>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0"/>
          <p:cNvSpPr>
            <a:spLocks noGrp="1"/>
          </p:cNvSpPr>
          <p:nvPr>
            <p:ph type="pic" sz="quarter" idx="13"/>
          </p:nvPr>
        </p:nvSpPr>
        <p:spPr>
          <a:xfrm>
            <a:off x="2445327" y="1143000"/>
            <a:ext cx="2410691" cy="2286000"/>
          </a:xfrm>
          <a:prstGeom prst="rect">
            <a:avLst/>
          </a:prstGeom>
          <a:solidFill>
            <a:schemeClr val="tx2">
              <a:lumMod val="90000"/>
              <a:lumOff val="10000"/>
            </a:schemeClr>
          </a:solidFill>
        </p:spPr>
      </p:sp>
      <p:sp>
        <p:nvSpPr>
          <p:cNvPr id="6" name="Picture Placeholder 11"/>
          <p:cNvSpPr>
            <a:spLocks noGrp="1"/>
          </p:cNvSpPr>
          <p:nvPr>
            <p:ph type="pic" sz="quarter" idx="14"/>
          </p:nvPr>
        </p:nvSpPr>
        <p:spPr>
          <a:xfrm>
            <a:off x="4890655" y="1143000"/>
            <a:ext cx="2410691" cy="2286000"/>
          </a:xfrm>
          <a:prstGeom prst="rect">
            <a:avLst/>
          </a:prstGeom>
          <a:solidFill>
            <a:schemeClr val="tx2">
              <a:lumMod val="90000"/>
              <a:lumOff val="10000"/>
            </a:schemeClr>
          </a:solidFill>
        </p:spPr>
      </p:sp>
      <p:sp>
        <p:nvSpPr>
          <p:cNvPr id="10" name="Picture Placeholder 12"/>
          <p:cNvSpPr>
            <a:spLocks noGrp="1"/>
          </p:cNvSpPr>
          <p:nvPr>
            <p:ph type="pic" sz="quarter" idx="15"/>
          </p:nvPr>
        </p:nvSpPr>
        <p:spPr>
          <a:xfrm>
            <a:off x="7335982" y="1143000"/>
            <a:ext cx="2410691" cy="2286000"/>
          </a:xfrm>
          <a:prstGeom prst="rect">
            <a:avLst/>
          </a:prstGeom>
          <a:solidFill>
            <a:schemeClr val="tx2">
              <a:lumMod val="90000"/>
              <a:lumOff val="10000"/>
            </a:schemeClr>
          </a:solidFill>
        </p:spPr>
      </p:sp>
      <p:sp>
        <p:nvSpPr>
          <p:cNvPr id="11" name="Picture Placeholder 13"/>
          <p:cNvSpPr>
            <a:spLocks noGrp="1"/>
          </p:cNvSpPr>
          <p:nvPr>
            <p:ph type="pic" sz="quarter" idx="16"/>
          </p:nvPr>
        </p:nvSpPr>
        <p:spPr>
          <a:xfrm>
            <a:off x="0" y="1143000"/>
            <a:ext cx="2410691" cy="2286000"/>
          </a:xfrm>
          <a:prstGeom prst="rect">
            <a:avLst/>
          </a:prstGeom>
          <a:solidFill>
            <a:schemeClr val="tx2">
              <a:lumMod val="90000"/>
              <a:lumOff val="10000"/>
            </a:schemeClr>
          </a:solidFill>
        </p:spPr>
      </p:sp>
      <p:sp>
        <p:nvSpPr>
          <p:cNvPr id="12" name="Picture Placeholder 17"/>
          <p:cNvSpPr>
            <a:spLocks noGrp="1"/>
          </p:cNvSpPr>
          <p:nvPr>
            <p:ph type="pic" sz="quarter" idx="20"/>
          </p:nvPr>
        </p:nvSpPr>
        <p:spPr>
          <a:xfrm>
            <a:off x="9781309" y="1143000"/>
            <a:ext cx="2410691" cy="2286000"/>
          </a:xfrm>
          <a:prstGeom prst="rect">
            <a:avLst/>
          </a:prstGeom>
          <a:solidFill>
            <a:schemeClr val="tx2">
              <a:lumMod val="90000"/>
              <a:lumOff val="10000"/>
            </a:schemeClr>
          </a:solidFill>
        </p:spPr>
      </p:sp>
    </p:spTree>
    <p:extLst>
      <p:ext uri="{BB962C8B-B14F-4D97-AF65-F5344CB8AC3E}">
        <p14:creationId xmlns:p14="http://schemas.microsoft.com/office/powerpoint/2010/main" val="334973613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Image Place Holder #19">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7"/>
          <p:cNvSpPr>
            <a:spLocks noGrp="1"/>
          </p:cNvSpPr>
          <p:nvPr>
            <p:ph type="pic" sz="quarter" idx="13"/>
          </p:nvPr>
        </p:nvSpPr>
        <p:spPr>
          <a:xfrm>
            <a:off x="1108364" y="3429000"/>
            <a:ext cx="1662545" cy="1714500"/>
          </a:xfrm>
          <a:prstGeom prst="rect">
            <a:avLst/>
          </a:prstGeom>
          <a:solidFill>
            <a:schemeClr val="tx2">
              <a:lumMod val="90000"/>
              <a:lumOff val="10000"/>
            </a:schemeClr>
          </a:solidFill>
        </p:spPr>
      </p:sp>
      <p:sp>
        <p:nvSpPr>
          <p:cNvPr id="6" name="Picture Placeholder 18"/>
          <p:cNvSpPr>
            <a:spLocks noGrp="1"/>
          </p:cNvSpPr>
          <p:nvPr>
            <p:ph type="pic" sz="quarter" idx="14"/>
          </p:nvPr>
        </p:nvSpPr>
        <p:spPr>
          <a:xfrm>
            <a:off x="2770909" y="3429000"/>
            <a:ext cx="1662545" cy="1714500"/>
          </a:xfrm>
          <a:prstGeom prst="rect">
            <a:avLst/>
          </a:prstGeom>
          <a:solidFill>
            <a:schemeClr val="tx2">
              <a:lumMod val="90000"/>
              <a:lumOff val="10000"/>
            </a:schemeClr>
          </a:solidFill>
        </p:spPr>
      </p:sp>
      <p:sp>
        <p:nvSpPr>
          <p:cNvPr id="7" name="Picture Placeholder 19"/>
          <p:cNvSpPr>
            <a:spLocks noGrp="1"/>
          </p:cNvSpPr>
          <p:nvPr>
            <p:ph type="pic" sz="quarter" idx="15"/>
          </p:nvPr>
        </p:nvSpPr>
        <p:spPr>
          <a:xfrm>
            <a:off x="4433455" y="3429000"/>
            <a:ext cx="1662545" cy="1714500"/>
          </a:xfrm>
          <a:prstGeom prst="rect">
            <a:avLst/>
          </a:prstGeom>
          <a:solidFill>
            <a:schemeClr val="tx2">
              <a:lumMod val="90000"/>
              <a:lumOff val="10000"/>
            </a:schemeClr>
          </a:solidFill>
        </p:spPr>
      </p:sp>
      <p:sp>
        <p:nvSpPr>
          <p:cNvPr id="8" name="Picture Placeholder 20"/>
          <p:cNvSpPr>
            <a:spLocks noGrp="1"/>
          </p:cNvSpPr>
          <p:nvPr>
            <p:ph type="pic" sz="quarter" idx="16"/>
          </p:nvPr>
        </p:nvSpPr>
        <p:spPr>
          <a:xfrm>
            <a:off x="6096000" y="3429000"/>
            <a:ext cx="1662545" cy="1714500"/>
          </a:xfrm>
          <a:prstGeom prst="rect">
            <a:avLst/>
          </a:prstGeom>
          <a:solidFill>
            <a:schemeClr val="tx2">
              <a:lumMod val="90000"/>
              <a:lumOff val="10000"/>
            </a:schemeClr>
          </a:solidFill>
        </p:spPr>
      </p:sp>
      <p:sp>
        <p:nvSpPr>
          <p:cNvPr id="9" name="Picture Placeholder 21"/>
          <p:cNvSpPr>
            <a:spLocks noGrp="1"/>
          </p:cNvSpPr>
          <p:nvPr>
            <p:ph type="pic" sz="quarter" idx="17"/>
          </p:nvPr>
        </p:nvSpPr>
        <p:spPr>
          <a:xfrm>
            <a:off x="7758546" y="3429000"/>
            <a:ext cx="1662545" cy="1714500"/>
          </a:xfrm>
          <a:prstGeom prst="rect">
            <a:avLst/>
          </a:prstGeom>
          <a:solidFill>
            <a:schemeClr val="tx2">
              <a:lumMod val="90000"/>
              <a:lumOff val="10000"/>
            </a:schemeClr>
          </a:solidFill>
        </p:spPr>
      </p:sp>
      <p:sp>
        <p:nvSpPr>
          <p:cNvPr id="10" name="Picture Placeholder 22"/>
          <p:cNvSpPr>
            <a:spLocks noGrp="1"/>
          </p:cNvSpPr>
          <p:nvPr>
            <p:ph type="pic" sz="quarter" idx="18"/>
          </p:nvPr>
        </p:nvSpPr>
        <p:spPr>
          <a:xfrm>
            <a:off x="1108364" y="5143500"/>
            <a:ext cx="1662545" cy="1714500"/>
          </a:xfrm>
          <a:prstGeom prst="rect">
            <a:avLst/>
          </a:prstGeom>
          <a:solidFill>
            <a:schemeClr val="tx2">
              <a:lumMod val="90000"/>
              <a:lumOff val="10000"/>
            </a:schemeClr>
          </a:solidFill>
        </p:spPr>
      </p:sp>
      <p:sp>
        <p:nvSpPr>
          <p:cNvPr id="11" name="Picture Placeholder 23"/>
          <p:cNvSpPr>
            <a:spLocks noGrp="1"/>
          </p:cNvSpPr>
          <p:nvPr>
            <p:ph type="pic" sz="quarter" idx="19"/>
          </p:nvPr>
        </p:nvSpPr>
        <p:spPr>
          <a:xfrm>
            <a:off x="2770909" y="5143500"/>
            <a:ext cx="1662545" cy="1714500"/>
          </a:xfrm>
          <a:prstGeom prst="rect">
            <a:avLst/>
          </a:prstGeom>
          <a:solidFill>
            <a:schemeClr val="tx2">
              <a:lumMod val="90000"/>
              <a:lumOff val="10000"/>
            </a:schemeClr>
          </a:solidFill>
        </p:spPr>
      </p:sp>
      <p:sp>
        <p:nvSpPr>
          <p:cNvPr id="12" name="Picture Placeholder 24"/>
          <p:cNvSpPr>
            <a:spLocks noGrp="1"/>
          </p:cNvSpPr>
          <p:nvPr>
            <p:ph type="pic" sz="quarter" idx="20"/>
          </p:nvPr>
        </p:nvSpPr>
        <p:spPr>
          <a:xfrm>
            <a:off x="4433455" y="5143500"/>
            <a:ext cx="1662545" cy="1714500"/>
          </a:xfrm>
          <a:prstGeom prst="rect">
            <a:avLst/>
          </a:prstGeom>
          <a:solidFill>
            <a:schemeClr val="tx2">
              <a:lumMod val="90000"/>
              <a:lumOff val="10000"/>
            </a:schemeClr>
          </a:solidFill>
        </p:spPr>
      </p:sp>
      <p:sp>
        <p:nvSpPr>
          <p:cNvPr id="13" name="Picture Placeholder 25"/>
          <p:cNvSpPr>
            <a:spLocks noGrp="1"/>
          </p:cNvSpPr>
          <p:nvPr>
            <p:ph type="pic" sz="quarter" idx="21"/>
          </p:nvPr>
        </p:nvSpPr>
        <p:spPr>
          <a:xfrm>
            <a:off x="6096000" y="5143500"/>
            <a:ext cx="1662545" cy="1714500"/>
          </a:xfrm>
          <a:prstGeom prst="rect">
            <a:avLst/>
          </a:prstGeom>
          <a:solidFill>
            <a:schemeClr val="tx2">
              <a:lumMod val="90000"/>
              <a:lumOff val="10000"/>
            </a:schemeClr>
          </a:solidFill>
        </p:spPr>
      </p:sp>
      <p:sp>
        <p:nvSpPr>
          <p:cNvPr id="14" name="Picture Placeholder 26"/>
          <p:cNvSpPr>
            <a:spLocks noGrp="1"/>
          </p:cNvSpPr>
          <p:nvPr>
            <p:ph type="pic" sz="quarter" idx="22"/>
          </p:nvPr>
        </p:nvSpPr>
        <p:spPr>
          <a:xfrm>
            <a:off x="7758546" y="5143500"/>
            <a:ext cx="1662545" cy="1714500"/>
          </a:xfrm>
          <a:prstGeom prst="rect">
            <a:avLst/>
          </a:prstGeom>
          <a:solidFill>
            <a:schemeClr val="tx2">
              <a:lumMod val="90000"/>
              <a:lumOff val="10000"/>
            </a:schemeClr>
          </a:solidFill>
        </p:spPr>
      </p:sp>
      <p:sp>
        <p:nvSpPr>
          <p:cNvPr id="15" name="Picture Placeholder 27"/>
          <p:cNvSpPr>
            <a:spLocks noGrp="1"/>
          </p:cNvSpPr>
          <p:nvPr>
            <p:ph type="pic" sz="quarter" idx="23"/>
          </p:nvPr>
        </p:nvSpPr>
        <p:spPr>
          <a:xfrm>
            <a:off x="9421091" y="3429000"/>
            <a:ext cx="1662545" cy="1714500"/>
          </a:xfrm>
          <a:prstGeom prst="rect">
            <a:avLst/>
          </a:prstGeom>
          <a:solidFill>
            <a:schemeClr val="tx2">
              <a:lumMod val="90000"/>
              <a:lumOff val="10000"/>
            </a:schemeClr>
          </a:solidFill>
        </p:spPr>
      </p:sp>
      <p:sp>
        <p:nvSpPr>
          <p:cNvPr id="16" name="Picture Placeholder 28"/>
          <p:cNvSpPr>
            <a:spLocks noGrp="1"/>
          </p:cNvSpPr>
          <p:nvPr>
            <p:ph type="pic" sz="quarter" idx="24"/>
          </p:nvPr>
        </p:nvSpPr>
        <p:spPr>
          <a:xfrm>
            <a:off x="9421091" y="5143500"/>
            <a:ext cx="1662545" cy="1714500"/>
          </a:xfrm>
          <a:prstGeom prst="rect">
            <a:avLst/>
          </a:prstGeom>
          <a:solidFill>
            <a:schemeClr val="tx2">
              <a:lumMod val="90000"/>
              <a:lumOff val="10000"/>
            </a:schemeClr>
          </a:solidFill>
        </p:spPr>
      </p:sp>
    </p:spTree>
    <p:extLst>
      <p:ext uri="{BB962C8B-B14F-4D97-AF65-F5344CB8AC3E}">
        <p14:creationId xmlns:p14="http://schemas.microsoft.com/office/powerpoint/2010/main" val="252697206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Image Place Holder #20">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15" name="Picture Placeholder 14"/>
          <p:cNvSpPr>
            <a:spLocks noGrp="1"/>
          </p:cNvSpPr>
          <p:nvPr>
            <p:ph type="pic" sz="quarter" idx="13"/>
          </p:nvPr>
        </p:nvSpPr>
        <p:spPr>
          <a:xfrm>
            <a:off x="1116823" y="1503729"/>
            <a:ext cx="6154481" cy="3850544"/>
          </a:xfrm>
          <a:custGeom>
            <a:avLst/>
            <a:gdLst>
              <a:gd name="connsiteX0" fmla="*/ 7231911 w 10154893"/>
              <a:gd name="connsiteY0" fmla="*/ 2458125 h 6160871"/>
              <a:gd name="connsiteX1" fmla="*/ 8175341 w 10154893"/>
              <a:gd name="connsiteY1" fmla="*/ 2838961 h 6160871"/>
              <a:gd name="connsiteX2" fmla="*/ 7032831 w 10154893"/>
              <a:gd name="connsiteY2" fmla="*/ 5669247 h 6160871"/>
              <a:gd name="connsiteX3" fmla="*/ 6089402 w 10154893"/>
              <a:gd name="connsiteY3" fmla="*/ 5288411 h 6160871"/>
              <a:gd name="connsiteX4" fmla="*/ 4796150 w 10154893"/>
              <a:gd name="connsiteY4" fmla="*/ 1474875 h 6160871"/>
              <a:gd name="connsiteX5" fmla="*/ 5739579 w 10154893"/>
              <a:gd name="connsiteY5" fmla="*/ 1855712 h 6160871"/>
              <a:gd name="connsiteX6" fmla="*/ 4977907 w 10154893"/>
              <a:gd name="connsiteY6" fmla="*/ 3742569 h 6160871"/>
              <a:gd name="connsiteX7" fmla="*/ 4034478 w 10154893"/>
              <a:gd name="connsiteY7" fmla="*/ 3361733 h 6160871"/>
              <a:gd name="connsiteX8" fmla="*/ 9211464 w 10154893"/>
              <a:gd name="connsiteY8" fmla="*/ 1062891 h 6160871"/>
              <a:gd name="connsiteX9" fmla="*/ 10154893 w 10154893"/>
              <a:gd name="connsiteY9" fmla="*/ 1443728 h 6160871"/>
              <a:gd name="connsiteX10" fmla="*/ 8250712 w 10154893"/>
              <a:gd name="connsiteY10" fmla="*/ 6160871 h 6160871"/>
              <a:gd name="connsiteX11" fmla="*/ 7307284 w 10154893"/>
              <a:gd name="connsiteY11" fmla="*/ 5780036 h 6160871"/>
              <a:gd name="connsiteX12" fmla="*/ 6401792 w 10154893"/>
              <a:gd name="connsiteY12" fmla="*/ 1005915 h 6160871"/>
              <a:gd name="connsiteX13" fmla="*/ 7345221 w 10154893"/>
              <a:gd name="connsiteY13" fmla="*/ 1386750 h 6160871"/>
              <a:gd name="connsiteX14" fmla="*/ 6202713 w 10154893"/>
              <a:gd name="connsiteY14" fmla="*/ 4217037 h 6160871"/>
              <a:gd name="connsiteX15" fmla="*/ 5259283 w 10154893"/>
              <a:gd name="connsiteY15" fmla="*/ 3836201 h 6160871"/>
              <a:gd name="connsiteX16" fmla="*/ 2360389 w 10154893"/>
              <a:gd name="connsiteY16" fmla="*/ 491626 h 6160871"/>
              <a:gd name="connsiteX17" fmla="*/ 3303818 w 10154893"/>
              <a:gd name="connsiteY17" fmla="*/ 872461 h 6160871"/>
              <a:gd name="connsiteX18" fmla="*/ 1399637 w 10154893"/>
              <a:gd name="connsiteY18" fmla="*/ 5589607 h 6160871"/>
              <a:gd name="connsiteX19" fmla="*/ 456209 w 10154893"/>
              <a:gd name="connsiteY19" fmla="*/ 5208769 h 6160871"/>
              <a:gd name="connsiteX20" fmla="*/ 3966031 w 10154893"/>
              <a:gd name="connsiteY20" fmla="*/ 22666 h 6160871"/>
              <a:gd name="connsiteX21" fmla="*/ 4909460 w 10154893"/>
              <a:gd name="connsiteY21" fmla="*/ 403502 h 6160871"/>
              <a:gd name="connsiteX22" fmla="*/ 3766952 w 10154893"/>
              <a:gd name="connsiteY22" fmla="*/ 3233788 h 6160871"/>
              <a:gd name="connsiteX23" fmla="*/ 2823523 w 10154893"/>
              <a:gd name="connsiteY23" fmla="*/ 2852952 h 6160871"/>
              <a:gd name="connsiteX24" fmla="*/ 1142509 w 10154893"/>
              <a:gd name="connsiteY24" fmla="*/ 0 h 6160871"/>
              <a:gd name="connsiteX25" fmla="*/ 2085939 w 10154893"/>
              <a:gd name="connsiteY25" fmla="*/ 380837 h 6160871"/>
              <a:gd name="connsiteX26" fmla="*/ 943430 w 10154893"/>
              <a:gd name="connsiteY26" fmla="*/ 3211123 h 6160871"/>
              <a:gd name="connsiteX27" fmla="*/ 0 w 10154893"/>
              <a:gd name="connsiteY27" fmla="*/ 2830287 h 616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154893" h="6160871">
                <a:moveTo>
                  <a:pt x="7231911" y="2458125"/>
                </a:moveTo>
                <a:lnTo>
                  <a:pt x="8175341" y="2838961"/>
                </a:lnTo>
                <a:lnTo>
                  <a:pt x="7032831" y="5669247"/>
                </a:lnTo>
                <a:lnTo>
                  <a:pt x="6089402" y="5288411"/>
                </a:lnTo>
                <a:close/>
                <a:moveTo>
                  <a:pt x="4796150" y="1474875"/>
                </a:moveTo>
                <a:lnTo>
                  <a:pt x="5739579" y="1855712"/>
                </a:lnTo>
                <a:lnTo>
                  <a:pt x="4977907" y="3742569"/>
                </a:lnTo>
                <a:lnTo>
                  <a:pt x="4034478" y="3361733"/>
                </a:lnTo>
                <a:close/>
                <a:moveTo>
                  <a:pt x="9211464" y="1062891"/>
                </a:moveTo>
                <a:lnTo>
                  <a:pt x="10154893" y="1443728"/>
                </a:lnTo>
                <a:lnTo>
                  <a:pt x="8250712" y="6160871"/>
                </a:lnTo>
                <a:lnTo>
                  <a:pt x="7307284" y="5780036"/>
                </a:lnTo>
                <a:close/>
                <a:moveTo>
                  <a:pt x="6401792" y="1005915"/>
                </a:moveTo>
                <a:lnTo>
                  <a:pt x="7345221" y="1386750"/>
                </a:lnTo>
                <a:lnTo>
                  <a:pt x="6202713" y="4217037"/>
                </a:lnTo>
                <a:lnTo>
                  <a:pt x="5259283" y="3836201"/>
                </a:lnTo>
                <a:close/>
                <a:moveTo>
                  <a:pt x="2360389" y="491626"/>
                </a:moveTo>
                <a:lnTo>
                  <a:pt x="3303818" y="872461"/>
                </a:lnTo>
                <a:lnTo>
                  <a:pt x="1399637" y="5589607"/>
                </a:lnTo>
                <a:lnTo>
                  <a:pt x="456209" y="5208769"/>
                </a:lnTo>
                <a:close/>
                <a:moveTo>
                  <a:pt x="3966031" y="22666"/>
                </a:moveTo>
                <a:lnTo>
                  <a:pt x="4909460" y="403502"/>
                </a:lnTo>
                <a:lnTo>
                  <a:pt x="3766952" y="3233788"/>
                </a:lnTo>
                <a:lnTo>
                  <a:pt x="2823523" y="2852952"/>
                </a:lnTo>
                <a:close/>
                <a:moveTo>
                  <a:pt x="1142509" y="0"/>
                </a:moveTo>
                <a:lnTo>
                  <a:pt x="2085939" y="380837"/>
                </a:lnTo>
                <a:lnTo>
                  <a:pt x="943430" y="3211123"/>
                </a:lnTo>
                <a:lnTo>
                  <a:pt x="0" y="2830287"/>
                </a:lnTo>
                <a:close/>
              </a:path>
            </a:pathLst>
          </a:custGeom>
          <a:solidFill>
            <a:schemeClr val="tx2">
              <a:lumMod val="90000"/>
              <a:lumOff val="10000"/>
            </a:schemeClr>
          </a:solidFill>
        </p:spPr>
        <p:txBody>
          <a:bodyPr wrap="square">
            <a:noAutofit/>
          </a:bodyPr>
          <a:lstStyle>
            <a:lvl1pPr marL="0" indent="0">
              <a:buNone/>
              <a:defRPr sz="485"/>
            </a:lvl1pPr>
          </a:lstStyle>
          <a:p>
            <a:endParaRPr lang="en-US"/>
          </a:p>
        </p:txBody>
      </p:sp>
    </p:spTree>
    <p:extLst>
      <p:ext uri="{BB962C8B-B14F-4D97-AF65-F5344CB8AC3E}">
        <p14:creationId xmlns:p14="http://schemas.microsoft.com/office/powerpoint/2010/main" val="296578219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Image Place Holder #21">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9" name="Picture Placeholder 1"/>
          <p:cNvSpPr>
            <a:spLocks noGrp="1"/>
          </p:cNvSpPr>
          <p:nvPr>
            <p:ph type="pic" sz="quarter" idx="13"/>
          </p:nvPr>
        </p:nvSpPr>
        <p:spPr>
          <a:xfrm>
            <a:off x="0" y="0"/>
            <a:ext cx="5541818" cy="4563601"/>
          </a:xfrm>
          <a:custGeom>
            <a:avLst/>
            <a:gdLst>
              <a:gd name="connsiteX0" fmla="*/ 1 w 9144000"/>
              <a:gd name="connsiteY0" fmla="*/ 6661682 h 7301762"/>
              <a:gd name="connsiteX1" fmla="*/ 914400 w 9144000"/>
              <a:gd name="connsiteY1" fmla="*/ 6661682 h 7301762"/>
              <a:gd name="connsiteX2" fmla="*/ 914400 w 9144000"/>
              <a:gd name="connsiteY2" fmla="*/ 7301762 h 7301762"/>
              <a:gd name="connsiteX3" fmla="*/ 1 w 9144000"/>
              <a:gd name="connsiteY3" fmla="*/ 7301762 h 7301762"/>
              <a:gd name="connsiteX4" fmla="*/ 0 w 9144000"/>
              <a:gd name="connsiteY4" fmla="*/ 5921496 h 7301762"/>
              <a:gd name="connsiteX5" fmla="*/ 1828800 w 9144000"/>
              <a:gd name="connsiteY5" fmla="*/ 5921496 h 7301762"/>
              <a:gd name="connsiteX6" fmla="*/ 1828800 w 9144000"/>
              <a:gd name="connsiteY6" fmla="*/ 6561576 h 7301762"/>
              <a:gd name="connsiteX7" fmla="*/ 0 w 9144000"/>
              <a:gd name="connsiteY7" fmla="*/ 6561576 h 7301762"/>
              <a:gd name="connsiteX8" fmla="*/ 0 w 9144000"/>
              <a:gd name="connsiteY8" fmla="*/ 5181309 h 7301762"/>
              <a:gd name="connsiteX9" fmla="*/ 2743200 w 9144000"/>
              <a:gd name="connsiteY9" fmla="*/ 5181309 h 7301762"/>
              <a:gd name="connsiteX10" fmla="*/ 2743200 w 9144000"/>
              <a:gd name="connsiteY10" fmla="*/ 5821389 h 7301762"/>
              <a:gd name="connsiteX11" fmla="*/ 0 w 9144000"/>
              <a:gd name="connsiteY11" fmla="*/ 5821389 h 7301762"/>
              <a:gd name="connsiteX12" fmla="*/ 0 w 9144000"/>
              <a:gd name="connsiteY12" fmla="*/ 4441122 h 7301762"/>
              <a:gd name="connsiteX13" fmla="*/ 3657600 w 9144000"/>
              <a:gd name="connsiteY13" fmla="*/ 4441122 h 7301762"/>
              <a:gd name="connsiteX14" fmla="*/ 3657600 w 9144000"/>
              <a:gd name="connsiteY14" fmla="*/ 5081202 h 7301762"/>
              <a:gd name="connsiteX15" fmla="*/ 0 w 9144000"/>
              <a:gd name="connsiteY15" fmla="*/ 5081202 h 7301762"/>
              <a:gd name="connsiteX16" fmla="*/ 1 w 9144000"/>
              <a:gd name="connsiteY16" fmla="*/ 3700935 h 7301762"/>
              <a:gd name="connsiteX17" fmla="*/ 4572000 w 9144000"/>
              <a:gd name="connsiteY17" fmla="*/ 3700935 h 7301762"/>
              <a:gd name="connsiteX18" fmla="*/ 4572000 w 9144000"/>
              <a:gd name="connsiteY18" fmla="*/ 4341015 h 7301762"/>
              <a:gd name="connsiteX19" fmla="*/ 1 w 9144000"/>
              <a:gd name="connsiteY19" fmla="*/ 4341015 h 7301762"/>
              <a:gd name="connsiteX20" fmla="*/ 1 w 9144000"/>
              <a:gd name="connsiteY20" fmla="*/ 2960748 h 7301762"/>
              <a:gd name="connsiteX21" fmla="*/ 5486400 w 9144000"/>
              <a:gd name="connsiteY21" fmla="*/ 2960748 h 7301762"/>
              <a:gd name="connsiteX22" fmla="*/ 5486400 w 9144000"/>
              <a:gd name="connsiteY22" fmla="*/ 3600828 h 7301762"/>
              <a:gd name="connsiteX23" fmla="*/ 1 w 9144000"/>
              <a:gd name="connsiteY23" fmla="*/ 3600828 h 7301762"/>
              <a:gd name="connsiteX24" fmla="*/ 1 w 9144000"/>
              <a:gd name="connsiteY24" fmla="*/ 2220561 h 7301762"/>
              <a:gd name="connsiteX25" fmla="*/ 6400800 w 9144000"/>
              <a:gd name="connsiteY25" fmla="*/ 2220561 h 7301762"/>
              <a:gd name="connsiteX26" fmla="*/ 6400800 w 9144000"/>
              <a:gd name="connsiteY26" fmla="*/ 2860641 h 7301762"/>
              <a:gd name="connsiteX27" fmla="*/ 1 w 9144000"/>
              <a:gd name="connsiteY27" fmla="*/ 2860641 h 7301762"/>
              <a:gd name="connsiteX28" fmla="*/ 1 w 9144000"/>
              <a:gd name="connsiteY28" fmla="*/ 1480374 h 7301762"/>
              <a:gd name="connsiteX29" fmla="*/ 7315200 w 9144000"/>
              <a:gd name="connsiteY29" fmla="*/ 1480374 h 7301762"/>
              <a:gd name="connsiteX30" fmla="*/ 7315200 w 9144000"/>
              <a:gd name="connsiteY30" fmla="*/ 2120454 h 7301762"/>
              <a:gd name="connsiteX31" fmla="*/ 1 w 9144000"/>
              <a:gd name="connsiteY31" fmla="*/ 2120454 h 7301762"/>
              <a:gd name="connsiteX32" fmla="*/ 1 w 9144000"/>
              <a:gd name="connsiteY32" fmla="*/ 740187 h 7301762"/>
              <a:gd name="connsiteX33" fmla="*/ 8229600 w 9144000"/>
              <a:gd name="connsiteY33" fmla="*/ 740187 h 7301762"/>
              <a:gd name="connsiteX34" fmla="*/ 8229600 w 9144000"/>
              <a:gd name="connsiteY34" fmla="*/ 1380267 h 7301762"/>
              <a:gd name="connsiteX35" fmla="*/ 1 w 9144000"/>
              <a:gd name="connsiteY35" fmla="*/ 1380267 h 7301762"/>
              <a:gd name="connsiteX36" fmla="*/ 1 w 9144000"/>
              <a:gd name="connsiteY36" fmla="*/ 0 h 7301762"/>
              <a:gd name="connsiteX37" fmla="*/ 9144000 w 9144000"/>
              <a:gd name="connsiteY37" fmla="*/ 0 h 7301762"/>
              <a:gd name="connsiteX38" fmla="*/ 9144000 w 9144000"/>
              <a:gd name="connsiteY38" fmla="*/ 640080 h 7301762"/>
              <a:gd name="connsiteX39" fmla="*/ 1 w 9144000"/>
              <a:gd name="connsiteY39" fmla="*/ 640080 h 7301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144000" h="7301762">
                <a:moveTo>
                  <a:pt x="1" y="6661682"/>
                </a:moveTo>
                <a:lnTo>
                  <a:pt x="914400" y="6661682"/>
                </a:lnTo>
                <a:lnTo>
                  <a:pt x="914400" y="7301762"/>
                </a:lnTo>
                <a:lnTo>
                  <a:pt x="1" y="7301762"/>
                </a:lnTo>
                <a:close/>
                <a:moveTo>
                  <a:pt x="0" y="5921496"/>
                </a:moveTo>
                <a:lnTo>
                  <a:pt x="1828800" y="5921496"/>
                </a:lnTo>
                <a:lnTo>
                  <a:pt x="1828800" y="6561576"/>
                </a:lnTo>
                <a:lnTo>
                  <a:pt x="0" y="6561576"/>
                </a:lnTo>
                <a:close/>
                <a:moveTo>
                  <a:pt x="0" y="5181309"/>
                </a:moveTo>
                <a:lnTo>
                  <a:pt x="2743200" y="5181309"/>
                </a:lnTo>
                <a:lnTo>
                  <a:pt x="2743200" y="5821389"/>
                </a:lnTo>
                <a:lnTo>
                  <a:pt x="0" y="5821389"/>
                </a:lnTo>
                <a:close/>
                <a:moveTo>
                  <a:pt x="0" y="4441122"/>
                </a:moveTo>
                <a:lnTo>
                  <a:pt x="3657600" y="4441122"/>
                </a:lnTo>
                <a:lnTo>
                  <a:pt x="3657600" y="5081202"/>
                </a:lnTo>
                <a:lnTo>
                  <a:pt x="0" y="5081202"/>
                </a:lnTo>
                <a:close/>
                <a:moveTo>
                  <a:pt x="1" y="3700935"/>
                </a:moveTo>
                <a:lnTo>
                  <a:pt x="4572000" y="3700935"/>
                </a:lnTo>
                <a:lnTo>
                  <a:pt x="4572000" y="4341015"/>
                </a:lnTo>
                <a:lnTo>
                  <a:pt x="1" y="4341015"/>
                </a:lnTo>
                <a:close/>
                <a:moveTo>
                  <a:pt x="1" y="2960748"/>
                </a:moveTo>
                <a:lnTo>
                  <a:pt x="5486400" y="2960748"/>
                </a:lnTo>
                <a:lnTo>
                  <a:pt x="5486400" y="3600828"/>
                </a:lnTo>
                <a:lnTo>
                  <a:pt x="1" y="3600828"/>
                </a:lnTo>
                <a:close/>
                <a:moveTo>
                  <a:pt x="1" y="2220561"/>
                </a:moveTo>
                <a:lnTo>
                  <a:pt x="6400800" y="2220561"/>
                </a:lnTo>
                <a:lnTo>
                  <a:pt x="6400800" y="2860641"/>
                </a:lnTo>
                <a:lnTo>
                  <a:pt x="1" y="2860641"/>
                </a:lnTo>
                <a:close/>
                <a:moveTo>
                  <a:pt x="1" y="1480374"/>
                </a:moveTo>
                <a:lnTo>
                  <a:pt x="7315200" y="1480374"/>
                </a:lnTo>
                <a:lnTo>
                  <a:pt x="7315200" y="2120454"/>
                </a:lnTo>
                <a:lnTo>
                  <a:pt x="1" y="2120454"/>
                </a:lnTo>
                <a:close/>
                <a:moveTo>
                  <a:pt x="1" y="740187"/>
                </a:moveTo>
                <a:lnTo>
                  <a:pt x="8229600" y="740187"/>
                </a:lnTo>
                <a:lnTo>
                  <a:pt x="8229600" y="1380267"/>
                </a:lnTo>
                <a:lnTo>
                  <a:pt x="1" y="1380267"/>
                </a:lnTo>
                <a:close/>
                <a:moveTo>
                  <a:pt x="1" y="0"/>
                </a:moveTo>
                <a:lnTo>
                  <a:pt x="9144000" y="0"/>
                </a:lnTo>
                <a:lnTo>
                  <a:pt x="9144000" y="640080"/>
                </a:lnTo>
                <a:lnTo>
                  <a:pt x="1" y="640080"/>
                </a:lnTo>
                <a:close/>
              </a:path>
            </a:pathLst>
          </a:custGeom>
          <a:solidFill>
            <a:schemeClr val="tx2">
              <a:lumMod val="90000"/>
              <a:lumOff val="10000"/>
            </a:schemeClr>
          </a:solidFill>
          <a:effectLst/>
        </p:spPr>
      </p:sp>
    </p:spTree>
    <p:extLst>
      <p:ext uri="{BB962C8B-B14F-4D97-AF65-F5344CB8AC3E}">
        <p14:creationId xmlns:p14="http://schemas.microsoft.com/office/powerpoint/2010/main" val="48273493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Image Place Holder #24">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21"/>
          <p:cNvSpPr>
            <a:spLocks noGrp="1"/>
          </p:cNvSpPr>
          <p:nvPr>
            <p:ph type="pic" sz="quarter" idx="13"/>
          </p:nvPr>
        </p:nvSpPr>
        <p:spPr>
          <a:xfrm>
            <a:off x="6096000" y="1153391"/>
            <a:ext cx="1634836" cy="2257425"/>
          </a:xfrm>
          <a:prstGeom prst="rect">
            <a:avLst/>
          </a:prstGeom>
          <a:solidFill>
            <a:schemeClr val="tx2">
              <a:lumMod val="90000"/>
              <a:lumOff val="10000"/>
            </a:schemeClr>
          </a:solidFill>
        </p:spPr>
      </p:sp>
      <p:sp>
        <p:nvSpPr>
          <p:cNvPr id="6" name="Picture Placeholder 22"/>
          <p:cNvSpPr>
            <a:spLocks noGrp="1"/>
          </p:cNvSpPr>
          <p:nvPr>
            <p:ph type="pic" sz="quarter" idx="14"/>
          </p:nvPr>
        </p:nvSpPr>
        <p:spPr>
          <a:xfrm>
            <a:off x="7772400" y="1153391"/>
            <a:ext cx="1634836" cy="2257425"/>
          </a:xfrm>
          <a:prstGeom prst="rect">
            <a:avLst/>
          </a:prstGeom>
          <a:solidFill>
            <a:schemeClr val="tx2">
              <a:lumMod val="90000"/>
              <a:lumOff val="10000"/>
            </a:schemeClr>
          </a:solidFill>
        </p:spPr>
      </p:sp>
      <p:sp>
        <p:nvSpPr>
          <p:cNvPr id="7" name="Picture Placeholder 23"/>
          <p:cNvSpPr>
            <a:spLocks noGrp="1"/>
          </p:cNvSpPr>
          <p:nvPr>
            <p:ph type="pic" sz="quarter" idx="15"/>
          </p:nvPr>
        </p:nvSpPr>
        <p:spPr>
          <a:xfrm>
            <a:off x="9448800" y="1153391"/>
            <a:ext cx="1634836" cy="2257425"/>
          </a:xfrm>
          <a:prstGeom prst="rect">
            <a:avLst/>
          </a:prstGeom>
          <a:solidFill>
            <a:schemeClr val="tx2">
              <a:lumMod val="90000"/>
              <a:lumOff val="10000"/>
            </a:schemeClr>
          </a:solidFill>
        </p:spPr>
      </p:sp>
      <p:sp>
        <p:nvSpPr>
          <p:cNvPr id="8" name="Picture Placeholder 24"/>
          <p:cNvSpPr>
            <a:spLocks noGrp="1"/>
          </p:cNvSpPr>
          <p:nvPr>
            <p:ph type="pic" sz="quarter" idx="16"/>
          </p:nvPr>
        </p:nvSpPr>
        <p:spPr>
          <a:xfrm>
            <a:off x="6096000" y="3447184"/>
            <a:ext cx="1634836" cy="2257425"/>
          </a:xfrm>
          <a:prstGeom prst="rect">
            <a:avLst/>
          </a:prstGeom>
          <a:solidFill>
            <a:schemeClr val="tx2">
              <a:lumMod val="90000"/>
              <a:lumOff val="10000"/>
            </a:schemeClr>
          </a:solidFill>
        </p:spPr>
      </p:sp>
      <p:sp>
        <p:nvSpPr>
          <p:cNvPr id="9" name="Picture Placeholder 25"/>
          <p:cNvSpPr>
            <a:spLocks noGrp="1"/>
          </p:cNvSpPr>
          <p:nvPr>
            <p:ph type="pic" sz="quarter" idx="17"/>
          </p:nvPr>
        </p:nvSpPr>
        <p:spPr>
          <a:xfrm>
            <a:off x="7772400" y="3447184"/>
            <a:ext cx="1634836" cy="2257425"/>
          </a:xfrm>
          <a:prstGeom prst="rect">
            <a:avLst/>
          </a:prstGeom>
          <a:solidFill>
            <a:schemeClr val="tx2">
              <a:lumMod val="90000"/>
              <a:lumOff val="10000"/>
            </a:schemeClr>
          </a:solidFill>
        </p:spPr>
      </p:sp>
      <p:sp>
        <p:nvSpPr>
          <p:cNvPr id="10" name="Picture Placeholder 26"/>
          <p:cNvSpPr>
            <a:spLocks noGrp="1"/>
          </p:cNvSpPr>
          <p:nvPr>
            <p:ph type="pic" sz="quarter" idx="18"/>
          </p:nvPr>
        </p:nvSpPr>
        <p:spPr>
          <a:xfrm>
            <a:off x="9448800" y="3447184"/>
            <a:ext cx="1634836" cy="2257425"/>
          </a:xfrm>
          <a:prstGeom prst="rect">
            <a:avLst/>
          </a:prstGeom>
          <a:solidFill>
            <a:schemeClr val="tx2">
              <a:lumMod val="90000"/>
              <a:lumOff val="10000"/>
            </a:schemeClr>
          </a:solidFill>
        </p:spPr>
      </p:sp>
    </p:spTree>
    <p:extLst>
      <p:ext uri="{BB962C8B-B14F-4D97-AF65-F5344CB8AC3E}">
        <p14:creationId xmlns:p14="http://schemas.microsoft.com/office/powerpoint/2010/main" val="117645227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Image Place Holder #25">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5"/>
          <p:cNvSpPr>
            <a:spLocks noGrp="1"/>
          </p:cNvSpPr>
          <p:nvPr>
            <p:ph type="pic" sz="quarter" idx="13"/>
          </p:nvPr>
        </p:nvSpPr>
        <p:spPr>
          <a:xfrm>
            <a:off x="1108364" y="1143000"/>
            <a:ext cx="2438400" cy="2514600"/>
          </a:xfrm>
          <a:prstGeom prst="rect">
            <a:avLst/>
          </a:prstGeom>
          <a:solidFill>
            <a:schemeClr val="tx2">
              <a:lumMod val="90000"/>
              <a:lumOff val="10000"/>
            </a:schemeClr>
          </a:solidFill>
        </p:spPr>
      </p:sp>
      <p:sp>
        <p:nvSpPr>
          <p:cNvPr id="6" name="Picture Placeholder 6"/>
          <p:cNvSpPr>
            <a:spLocks noGrp="1"/>
          </p:cNvSpPr>
          <p:nvPr>
            <p:ph type="pic" sz="quarter" idx="14"/>
          </p:nvPr>
        </p:nvSpPr>
        <p:spPr>
          <a:xfrm>
            <a:off x="3620655" y="1143000"/>
            <a:ext cx="2438400" cy="2514600"/>
          </a:xfrm>
          <a:prstGeom prst="rect">
            <a:avLst/>
          </a:prstGeom>
          <a:solidFill>
            <a:schemeClr val="tx2">
              <a:lumMod val="90000"/>
              <a:lumOff val="10000"/>
            </a:schemeClr>
          </a:solidFill>
        </p:spPr>
      </p:sp>
      <p:sp>
        <p:nvSpPr>
          <p:cNvPr id="7" name="Picture Placeholder 7"/>
          <p:cNvSpPr>
            <a:spLocks noGrp="1"/>
          </p:cNvSpPr>
          <p:nvPr>
            <p:ph type="pic" sz="quarter" idx="15"/>
          </p:nvPr>
        </p:nvSpPr>
        <p:spPr>
          <a:xfrm>
            <a:off x="6132945" y="1143000"/>
            <a:ext cx="2438400" cy="2514600"/>
          </a:xfrm>
          <a:prstGeom prst="rect">
            <a:avLst/>
          </a:prstGeom>
          <a:solidFill>
            <a:schemeClr val="tx2">
              <a:lumMod val="90000"/>
              <a:lumOff val="10000"/>
            </a:schemeClr>
          </a:solidFill>
        </p:spPr>
      </p:sp>
      <p:sp>
        <p:nvSpPr>
          <p:cNvPr id="8" name="Picture Placeholder 12"/>
          <p:cNvSpPr>
            <a:spLocks noGrp="1"/>
          </p:cNvSpPr>
          <p:nvPr>
            <p:ph type="pic" sz="quarter" idx="20"/>
          </p:nvPr>
        </p:nvSpPr>
        <p:spPr>
          <a:xfrm>
            <a:off x="8645236" y="1143000"/>
            <a:ext cx="2438400" cy="2514600"/>
          </a:xfrm>
          <a:prstGeom prst="rect">
            <a:avLst/>
          </a:prstGeom>
          <a:solidFill>
            <a:schemeClr val="tx2">
              <a:lumMod val="90000"/>
              <a:lumOff val="10000"/>
            </a:schemeClr>
          </a:solidFill>
        </p:spPr>
      </p:sp>
    </p:spTree>
    <p:extLst>
      <p:ext uri="{BB962C8B-B14F-4D97-AF65-F5344CB8AC3E}">
        <p14:creationId xmlns:p14="http://schemas.microsoft.com/office/powerpoint/2010/main" val="75334755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Image Place Holder #26">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cxnSp>
        <p:nvCxnSpPr>
          <p:cNvPr id="5" name="Straight Connector 4"/>
          <p:cNvCxnSpPr/>
          <p:nvPr userDrawn="1"/>
        </p:nvCxnSpPr>
        <p:spPr>
          <a:xfrm>
            <a:off x="5902037" y="2297857"/>
            <a:ext cx="38792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 name="Picture Placeholder 17"/>
          <p:cNvSpPr>
            <a:spLocks noGrp="1"/>
          </p:cNvSpPr>
          <p:nvPr>
            <p:ph type="pic" sz="quarter" idx="13"/>
          </p:nvPr>
        </p:nvSpPr>
        <p:spPr>
          <a:xfrm>
            <a:off x="1108364" y="2587334"/>
            <a:ext cx="1634836" cy="1685925"/>
          </a:xfrm>
          <a:prstGeom prst="rect">
            <a:avLst/>
          </a:prstGeom>
          <a:solidFill>
            <a:schemeClr val="tx2">
              <a:lumMod val="90000"/>
              <a:lumOff val="10000"/>
            </a:schemeClr>
          </a:solidFill>
        </p:spPr>
      </p:sp>
      <p:sp>
        <p:nvSpPr>
          <p:cNvPr id="7" name="Picture Placeholder 18"/>
          <p:cNvSpPr>
            <a:spLocks noGrp="1"/>
          </p:cNvSpPr>
          <p:nvPr>
            <p:ph type="pic" sz="quarter" idx="14"/>
          </p:nvPr>
        </p:nvSpPr>
        <p:spPr>
          <a:xfrm>
            <a:off x="4444538" y="2587334"/>
            <a:ext cx="1634836" cy="1685925"/>
          </a:xfrm>
          <a:prstGeom prst="rect">
            <a:avLst/>
          </a:prstGeom>
          <a:solidFill>
            <a:schemeClr val="tx2">
              <a:lumMod val="90000"/>
              <a:lumOff val="10000"/>
            </a:schemeClr>
          </a:solidFill>
        </p:spPr>
      </p:sp>
      <p:sp>
        <p:nvSpPr>
          <p:cNvPr id="8" name="Picture Placeholder 19"/>
          <p:cNvSpPr>
            <a:spLocks noGrp="1"/>
          </p:cNvSpPr>
          <p:nvPr>
            <p:ph type="pic" sz="quarter" idx="15"/>
          </p:nvPr>
        </p:nvSpPr>
        <p:spPr>
          <a:xfrm>
            <a:off x="7780713" y="2587334"/>
            <a:ext cx="1634836" cy="1685925"/>
          </a:xfrm>
          <a:prstGeom prst="rect">
            <a:avLst/>
          </a:prstGeom>
          <a:solidFill>
            <a:schemeClr val="tx2">
              <a:lumMod val="90000"/>
              <a:lumOff val="10000"/>
            </a:schemeClr>
          </a:solidFill>
        </p:spPr>
      </p:sp>
      <p:sp>
        <p:nvSpPr>
          <p:cNvPr id="9" name="Picture Placeholder 20"/>
          <p:cNvSpPr>
            <a:spLocks noGrp="1"/>
          </p:cNvSpPr>
          <p:nvPr>
            <p:ph type="pic" sz="quarter" idx="16"/>
          </p:nvPr>
        </p:nvSpPr>
        <p:spPr>
          <a:xfrm>
            <a:off x="2776451" y="2587334"/>
            <a:ext cx="1634836" cy="1685925"/>
          </a:xfrm>
          <a:prstGeom prst="rect">
            <a:avLst/>
          </a:prstGeom>
          <a:solidFill>
            <a:schemeClr val="tx2">
              <a:lumMod val="90000"/>
              <a:lumOff val="10000"/>
            </a:schemeClr>
          </a:solidFill>
        </p:spPr>
      </p:sp>
      <p:sp>
        <p:nvSpPr>
          <p:cNvPr id="10" name="Picture Placeholder 21"/>
          <p:cNvSpPr>
            <a:spLocks noGrp="1"/>
          </p:cNvSpPr>
          <p:nvPr>
            <p:ph type="pic" sz="quarter" idx="17"/>
          </p:nvPr>
        </p:nvSpPr>
        <p:spPr>
          <a:xfrm>
            <a:off x="6112626" y="2587334"/>
            <a:ext cx="1634836" cy="1685925"/>
          </a:xfrm>
          <a:prstGeom prst="rect">
            <a:avLst/>
          </a:prstGeom>
          <a:solidFill>
            <a:schemeClr val="tx2">
              <a:lumMod val="90000"/>
              <a:lumOff val="10000"/>
            </a:schemeClr>
          </a:solidFill>
        </p:spPr>
      </p:sp>
      <p:sp>
        <p:nvSpPr>
          <p:cNvPr id="11" name="Picture Placeholder 24"/>
          <p:cNvSpPr>
            <a:spLocks noGrp="1"/>
          </p:cNvSpPr>
          <p:nvPr>
            <p:ph type="pic" sz="quarter" idx="20"/>
          </p:nvPr>
        </p:nvSpPr>
        <p:spPr>
          <a:xfrm>
            <a:off x="9448800" y="2587334"/>
            <a:ext cx="1634836" cy="1685925"/>
          </a:xfrm>
          <a:prstGeom prst="rect">
            <a:avLst/>
          </a:prstGeom>
          <a:solidFill>
            <a:schemeClr val="tx2">
              <a:lumMod val="90000"/>
              <a:lumOff val="10000"/>
            </a:schemeClr>
          </a:solidFill>
        </p:spPr>
      </p:sp>
    </p:spTree>
    <p:extLst>
      <p:ext uri="{BB962C8B-B14F-4D97-AF65-F5344CB8AC3E}">
        <p14:creationId xmlns:p14="http://schemas.microsoft.com/office/powerpoint/2010/main" val="361393260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Image Place Holder #27">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www.websitename.com</a:t>
            </a:r>
          </a:p>
        </p:txBody>
      </p:sp>
      <p:sp>
        <p:nvSpPr>
          <p:cNvPr id="4" name="Slide Number Placeholder 3"/>
          <p:cNvSpPr>
            <a:spLocks noGrp="1"/>
          </p:cNvSpPr>
          <p:nvPr>
            <p:ph type="sldNum" sz="quarter" idx="12"/>
          </p:nvPr>
        </p:nvSpPr>
        <p:spPr/>
        <p:txBody>
          <a:bodyPr/>
          <a:lstStyle/>
          <a:p>
            <a:fld id="{72C24A95-05C1-4CD5-A1C1-BD3EB71AABA9}" type="slidenum">
              <a:rPr lang="en-US" smtClean="0"/>
              <a:t>‹#›</a:t>
            </a:fld>
            <a:endParaRPr lang="en-US"/>
          </a:p>
        </p:txBody>
      </p:sp>
      <p:sp>
        <p:nvSpPr>
          <p:cNvPr id="5" name="Picture Placeholder 15"/>
          <p:cNvSpPr>
            <a:spLocks noGrp="1"/>
          </p:cNvSpPr>
          <p:nvPr>
            <p:ph type="pic" sz="quarter" idx="16"/>
          </p:nvPr>
        </p:nvSpPr>
        <p:spPr>
          <a:xfrm>
            <a:off x="0" y="0"/>
            <a:ext cx="12192000" cy="3429000"/>
          </a:xfrm>
          <a:prstGeom prst="rect">
            <a:avLst/>
          </a:prstGeom>
          <a:solidFill>
            <a:schemeClr val="tx2"/>
          </a:solidFill>
        </p:spPr>
      </p:sp>
      <p:sp>
        <p:nvSpPr>
          <p:cNvPr id="6" name="Picture Placeholder 12"/>
          <p:cNvSpPr>
            <a:spLocks noGrp="1"/>
          </p:cNvSpPr>
          <p:nvPr>
            <p:ph type="pic" sz="quarter" idx="13"/>
          </p:nvPr>
        </p:nvSpPr>
        <p:spPr>
          <a:xfrm>
            <a:off x="1108364" y="2286000"/>
            <a:ext cx="2216727" cy="2286000"/>
          </a:xfrm>
          <a:prstGeom prst="rect">
            <a:avLst/>
          </a:prstGeom>
          <a:solidFill>
            <a:schemeClr val="tx2">
              <a:lumMod val="90000"/>
              <a:lumOff val="10000"/>
            </a:schemeClr>
          </a:solidFill>
        </p:spPr>
      </p:sp>
      <p:sp>
        <p:nvSpPr>
          <p:cNvPr id="7" name="Picture Placeholder 13"/>
          <p:cNvSpPr>
            <a:spLocks noGrp="1"/>
          </p:cNvSpPr>
          <p:nvPr>
            <p:ph type="pic" sz="quarter" idx="14"/>
          </p:nvPr>
        </p:nvSpPr>
        <p:spPr>
          <a:xfrm>
            <a:off x="3694546" y="2286000"/>
            <a:ext cx="2216727" cy="2286000"/>
          </a:xfrm>
          <a:prstGeom prst="rect">
            <a:avLst/>
          </a:prstGeom>
          <a:solidFill>
            <a:schemeClr val="tx2">
              <a:lumMod val="90000"/>
              <a:lumOff val="10000"/>
            </a:schemeClr>
          </a:solidFill>
        </p:spPr>
      </p:sp>
      <p:sp>
        <p:nvSpPr>
          <p:cNvPr id="8" name="Picture Placeholder 14"/>
          <p:cNvSpPr>
            <a:spLocks noGrp="1"/>
          </p:cNvSpPr>
          <p:nvPr>
            <p:ph type="pic" sz="quarter" idx="15"/>
          </p:nvPr>
        </p:nvSpPr>
        <p:spPr>
          <a:xfrm>
            <a:off x="6280727" y="2286000"/>
            <a:ext cx="2216727" cy="2286000"/>
          </a:xfrm>
          <a:prstGeom prst="rect">
            <a:avLst/>
          </a:prstGeom>
          <a:solidFill>
            <a:schemeClr val="tx2">
              <a:lumMod val="90000"/>
              <a:lumOff val="10000"/>
            </a:schemeClr>
          </a:solidFill>
        </p:spPr>
      </p:sp>
      <p:sp>
        <p:nvSpPr>
          <p:cNvPr id="9" name="Picture Placeholder 19"/>
          <p:cNvSpPr>
            <a:spLocks noGrp="1"/>
          </p:cNvSpPr>
          <p:nvPr>
            <p:ph type="pic" sz="quarter" idx="20"/>
          </p:nvPr>
        </p:nvSpPr>
        <p:spPr>
          <a:xfrm>
            <a:off x="8866909" y="2286000"/>
            <a:ext cx="2216727" cy="2286000"/>
          </a:xfrm>
          <a:prstGeom prst="rect">
            <a:avLst/>
          </a:prstGeom>
          <a:solidFill>
            <a:schemeClr val="tx2">
              <a:lumMod val="90000"/>
              <a:lumOff val="10000"/>
            </a:schemeClr>
          </a:solidFill>
        </p:spPr>
      </p:sp>
    </p:spTree>
    <p:extLst>
      <p:ext uri="{BB962C8B-B14F-4D97-AF65-F5344CB8AC3E}">
        <p14:creationId xmlns:p14="http://schemas.microsoft.com/office/powerpoint/2010/main" val="4100179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9" Type="http://schemas.openxmlformats.org/officeDocument/2006/relationships/slideLayout" Target="../slideLayouts/slideLayout69.xml"/><Relationship Id="rId21" Type="http://schemas.openxmlformats.org/officeDocument/2006/relationships/slideLayout" Target="../slideLayouts/slideLayout51.xml"/><Relationship Id="rId34" Type="http://schemas.openxmlformats.org/officeDocument/2006/relationships/slideLayout" Target="../slideLayouts/slideLayout64.xml"/><Relationship Id="rId42" Type="http://schemas.openxmlformats.org/officeDocument/2006/relationships/theme" Target="../theme/theme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41" Type="http://schemas.openxmlformats.org/officeDocument/2006/relationships/slideLayout" Target="../slideLayouts/slideLayout71.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32" Type="http://schemas.openxmlformats.org/officeDocument/2006/relationships/slideLayout" Target="../slideLayouts/slideLayout62.xml"/><Relationship Id="rId37" Type="http://schemas.openxmlformats.org/officeDocument/2006/relationships/slideLayout" Target="../slideLayouts/slideLayout67.xml"/><Relationship Id="rId40" Type="http://schemas.openxmlformats.org/officeDocument/2006/relationships/slideLayout" Target="../slideLayouts/slideLayout70.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36" Type="http://schemas.openxmlformats.org/officeDocument/2006/relationships/slideLayout" Target="../slideLayouts/slideLayout66.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slideLayout" Target="../slideLayouts/slideLayout61.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 Id="rId35" Type="http://schemas.openxmlformats.org/officeDocument/2006/relationships/slideLayout" Target="../slideLayouts/slideLayout65.xml"/><Relationship Id="rId8" Type="http://schemas.openxmlformats.org/officeDocument/2006/relationships/slideLayout" Target="../slideLayouts/slideLayout38.xml"/><Relationship Id="rId3" Type="http://schemas.openxmlformats.org/officeDocument/2006/relationships/slideLayout" Target="../slideLayouts/slideLayout33.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33" Type="http://schemas.openxmlformats.org/officeDocument/2006/relationships/slideLayout" Target="../slideLayouts/slideLayout63.xml"/><Relationship Id="rId38"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84.xml"/><Relationship Id="rId18" Type="http://schemas.openxmlformats.org/officeDocument/2006/relationships/slideLayout" Target="../slideLayouts/slideLayout89.xml"/><Relationship Id="rId26" Type="http://schemas.openxmlformats.org/officeDocument/2006/relationships/slideLayout" Target="../slideLayouts/slideLayout97.xml"/><Relationship Id="rId39" Type="http://schemas.openxmlformats.org/officeDocument/2006/relationships/slideLayout" Target="../slideLayouts/slideLayout110.xml"/><Relationship Id="rId21" Type="http://schemas.openxmlformats.org/officeDocument/2006/relationships/slideLayout" Target="../slideLayouts/slideLayout92.xml"/><Relationship Id="rId34" Type="http://schemas.openxmlformats.org/officeDocument/2006/relationships/slideLayout" Target="../slideLayouts/slideLayout105.xml"/><Relationship Id="rId42" Type="http://schemas.openxmlformats.org/officeDocument/2006/relationships/theme" Target="../theme/theme4.xml"/><Relationship Id="rId7" Type="http://schemas.openxmlformats.org/officeDocument/2006/relationships/slideLayout" Target="../slideLayouts/slideLayout78.xml"/><Relationship Id="rId2" Type="http://schemas.openxmlformats.org/officeDocument/2006/relationships/slideLayout" Target="../slideLayouts/slideLayout73.xml"/><Relationship Id="rId16" Type="http://schemas.openxmlformats.org/officeDocument/2006/relationships/slideLayout" Target="../slideLayouts/slideLayout87.xml"/><Relationship Id="rId20" Type="http://schemas.openxmlformats.org/officeDocument/2006/relationships/slideLayout" Target="../slideLayouts/slideLayout91.xml"/><Relationship Id="rId29" Type="http://schemas.openxmlformats.org/officeDocument/2006/relationships/slideLayout" Target="../slideLayouts/slideLayout100.xml"/><Relationship Id="rId41" Type="http://schemas.openxmlformats.org/officeDocument/2006/relationships/slideLayout" Target="../slideLayouts/slideLayout112.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24" Type="http://schemas.openxmlformats.org/officeDocument/2006/relationships/slideLayout" Target="../slideLayouts/slideLayout95.xml"/><Relationship Id="rId32" Type="http://schemas.openxmlformats.org/officeDocument/2006/relationships/slideLayout" Target="../slideLayouts/slideLayout103.xml"/><Relationship Id="rId37" Type="http://schemas.openxmlformats.org/officeDocument/2006/relationships/slideLayout" Target="../slideLayouts/slideLayout108.xml"/><Relationship Id="rId40" Type="http://schemas.openxmlformats.org/officeDocument/2006/relationships/slideLayout" Target="../slideLayouts/slideLayout111.xml"/><Relationship Id="rId5" Type="http://schemas.openxmlformats.org/officeDocument/2006/relationships/slideLayout" Target="../slideLayouts/slideLayout76.xml"/><Relationship Id="rId15" Type="http://schemas.openxmlformats.org/officeDocument/2006/relationships/slideLayout" Target="../slideLayouts/slideLayout86.xml"/><Relationship Id="rId23" Type="http://schemas.openxmlformats.org/officeDocument/2006/relationships/slideLayout" Target="../slideLayouts/slideLayout94.xml"/><Relationship Id="rId28" Type="http://schemas.openxmlformats.org/officeDocument/2006/relationships/slideLayout" Target="../slideLayouts/slideLayout99.xml"/><Relationship Id="rId36" Type="http://schemas.openxmlformats.org/officeDocument/2006/relationships/slideLayout" Target="../slideLayouts/slideLayout107.xml"/><Relationship Id="rId10" Type="http://schemas.openxmlformats.org/officeDocument/2006/relationships/slideLayout" Target="../slideLayouts/slideLayout81.xml"/><Relationship Id="rId19" Type="http://schemas.openxmlformats.org/officeDocument/2006/relationships/slideLayout" Target="../slideLayouts/slideLayout90.xml"/><Relationship Id="rId31" Type="http://schemas.openxmlformats.org/officeDocument/2006/relationships/slideLayout" Target="../slideLayouts/slideLayout102.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 Id="rId22" Type="http://schemas.openxmlformats.org/officeDocument/2006/relationships/slideLayout" Target="../slideLayouts/slideLayout93.xml"/><Relationship Id="rId27" Type="http://schemas.openxmlformats.org/officeDocument/2006/relationships/slideLayout" Target="../slideLayouts/slideLayout98.xml"/><Relationship Id="rId30" Type="http://schemas.openxmlformats.org/officeDocument/2006/relationships/slideLayout" Target="../slideLayouts/slideLayout101.xml"/><Relationship Id="rId35" Type="http://schemas.openxmlformats.org/officeDocument/2006/relationships/slideLayout" Target="../slideLayouts/slideLayout106.xml"/><Relationship Id="rId8" Type="http://schemas.openxmlformats.org/officeDocument/2006/relationships/slideLayout" Target="../slideLayouts/slideLayout79.xml"/><Relationship Id="rId3" Type="http://schemas.openxmlformats.org/officeDocument/2006/relationships/slideLayout" Target="../slideLayouts/slideLayout74.xml"/><Relationship Id="rId12" Type="http://schemas.openxmlformats.org/officeDocument/2006/relationships/slideLayout" Target="../slideLayouts/slideLayout83.xml"/><Relationship Id="rId17" Type="http://schemas.openxmlformats.org/officeDocument/2006/relationships/slideLayout" Target="../slideLayouts/slideLayout88.xml"/><Relationship Id="rId25" Type="http://schemas.openxmlformats.org/officeDocument/2006/relationships/slideLayout" Target="../slideLayouts/slideLayout96.xml"/><Relationship Id="rId33" Type="http://schemas.openxmlformats.org/officeDocument/2006/relationships/slideLayout" Target="../slideLayouts/slideLayout104.xml"/><Relationship Id="rId38" Type="http://schemas.openxmlformats.org/officeDocument/2006/relationships/slideLayout" Target="../slideLayouts/slideLayout10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3/27/2018</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0362056"/>
      </p:ext>
    </p:extLst>
  </p:cSld>
  <p:clrMap bg1="dk1" tx1="lt1" bg2="dk2" tx2="lt2" accent1="accent1" accent2="accent2" accent3="accent3" accent4="accent4" accent5="accent5" accent6="accent6" hlink="hlink" folHlink="folHlink"/>
  <p:sldLayoutIdLst>
    <p:sldLayoutId id="2147484236" r:id="rId1"/>
    <p:sldLayoutId id="2147484237" r:id="rId2"/>
    <p:sldLayoutId id="2147484238" r:id="rId3"/>
    <p:sldLayoutId id="2147484239" r:id="rId4"/>
    <p:sldLayoutId id="2147484240" r:id="rId5"/>
    <p:sldLayoutId id="2147484241" r:id="rId6"/>
    <p:sldLayoutId id="2147484242" r:id="rId7"/>
    <p:sldLayoutId id="2147484243" r:id="rId8"/>
    <p:sldLayoutId id="2147484244" r:id="rId9"/>
    <p:sldLayoutId id="2147484245" r:id="rId10"/>
    <p:sldLayoutId id="2147484246" r:id="rId11"/>
    <p:sldLayoutId id="2147484247" r:id="rId12"/>
    <p:sldLayoutId id="2147484248" r:id="rId13"/>
    <p:sldLayoutId id="2147484249" r:id="rId14"/>
    <p:sldLayoutId id="2147484250" r:id="rId15"/>
    <p:sldLayoutId id="2147484251" r:id="rId16"/>
    <p:sldLayoutId id="2147484252" r:id="rId17"/>
    <p:sldLayoutId id="2147484253" r:id="rId18"/>
  </p:sldLayoutIdLst>
  <p:transition>
    <p:fade thruBlk="1"/>
  </p:transition>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B61BEF0D-F0BB-DE4B-95CE-6DB70DBA9567}" type="datetimeFigureOut">
              <a:rPr lang="en-US" smtClean="0"/>
              <a:pPr/>
              <a:t>3/27/2018</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D57F1E4F-1CFF-5643-939E-217C01CDF565}" type="slidenum">
              <a:rPr lang="en-US" smtClean="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544745"/>
      </p:ext>
    </p:extLst>
  </p:cSld>
  <p:clrMap bg1="lt1" tx1="dk1" bg2="lt2" tx2="dk2" accent1="accent1" accent2="accent2" accent3="accent3" accent4="accent4" accent5="accent5" accent6="accent6" hlink="hlink" folHlink="folHlink"/>
  <p:sldLayoutIdLst>
    <p:sldLayoutId id="2147484274" r:id="rId1"/>
    <p:sldLayoutId id="2147484275" r:id="rId2"/>
    <p:sldLayoutId id="2147484276" r:id="rId3"/>
    <p:sldLayoutId id="2147484277" r:id="rId4"/>
    <p:sldLayoutId id="2147484278" r:id="rId5"/>
    <p:sldLayoutId id="2147484279" r:id="rId6"/>
    <p:sldLayoutId id="2147484280" r:id="rId7"/>
    <p:sldLayoutId id="2147484281" r:id="rId8"/>
    <p:sldLayoutId id="2147484282" r:id="rId9"/>
    <p:sldLayoutId id="2147484283" r:id="rId10"/>
    <p:sldLayoutId id="2147484284" r:id="rId11"/>
    <p:sldLayoutId id="2147484285" r:id="rId12"/>
  </p:sldLayoutIdLst>
  <p:transition>
    <p:fade thruBlk="1"/>
  </p:transition>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029291" y="340258"/>
            <a:ext cx="4114800" cy="365125"/>
          </a:xfrm>
          <a:prstGeom prst="rect">
            <a:avLst/>
          </a:prstGeom>
        </p:spPr>
        <p:txBody>
          <a:bodyPr vert="horz" lIns="91440" tIns="45720" rIns="91440" bIns="45720" rtlCol="0" anchor="ctr"/>
          <a:lstStyle>
            <a:lvl1pPr algn="r">
              <a:defRPr sz="970">
                <a:solidFill>
                  <a:schemeClr val="bg2"/>
                </a:solidFill>
                <a:latin typeface="Roboto Condensed Light" panose="02000000000000000000" pitchFamily="2" charset="0"/>
                <a:ea typeface="Roboto Condensed Light" panose="02000000000000000000" pitchFamily="2" charset="0"/>
              </a:defRPr>
            </a:lvl1pPr>
          </a:lstStyle>
          <a:p>
            <a:r>
              <a:rPr lang="en-US"/>
              <a:t>www.websitename.com</a:t>
            </a:r>
          </a:p>
        </p:txBody>
      </p:sp>
      <p:sp>
        <p:nvSpPr>
          <p:cNvPr id="7" name="Rectangle 6"/>
          <p:cNvSpPr/>
          <p:nvPr userDrawn="1"/>
        </p:nvSpPr>
        <p:spPr>
          <a:xfrm>
            <a:off x="11647892" y="417023"/>
            <a:ext cx="554182" cy="211596"/>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
        <p:nvSpPr>
          <p:cNvPr id="6" name="Slide Number Placeholder 5"/>
          <p:cNvSpPr>
            <a:spLocks noGrp="1"/>
          </p:cNvSpPr>
          <p:nvPr>
            <p:ph type="sldNum" sz="quarter" idx="4"/>
          </p:nvPr>
        </p:nvSpPr>
        <p:spPr>
          <a:xfrm>
            <a:off x="11647892" y="340258"/>
            <a:ext cx="554182" cy="365125"/>
          </a:xfrm>
          <a:prstGeom prst="rect">
            <a:avLst/>
          </a:prstGeom>
        </p:spPr>
        <p:txBody>
          <a:bodyPr vert="horz" lIns="91440" tIns="45720" rIns="91440" bIns="45720" rtlCol="0" anchor="ctr"/>
          <a:lstStyle>
            <a:lvl1pPr algn="l">
              <a:defRPr sz="970" b="1">
                <a:solidFill>
                  <a:schemeClr val="bg2"/>
                </a:solidFill>
                <a:latin typeface="Roboto" panose="02000000000000000000" pitchFamily="2" charset="0"/>
                <a:ea typeface="Roboto" panose="02000000000000000000" pitchFamily="2" charset="0"/>
              </a:defRPr>
            </a:lvl1pPr>
          </a:lstStyle>
          <a:p>
            <a:fld id="{72C24A95-05C1-4CD5-A1C1-BD3EB71AABA9}" type="slidenum">
              <a:rPr lang="en-US" smtClean="0"/>
              <a:pPr/>
              <a:t>‹#›</a:t>
            </a:fld>
            <a:endParaRPr lang="en-US"/>
          </a:p>
        </p:txBody>
      </p:sp>
    </p:spTree>
    <p:extLst>
      <p:ext uri="{BB962C8B-B14F-4D97-AF65-F5344CB8AC3E}">
        <p14:creationId xmlns:p14="http://schemas.microsoft.com/office/powerpoint/2010/main" val="1863370815"/>
      </p:ext>
    </p:extLst>
  </p:cSld>
  <p:clrMap bg1="lt1" tx1="dk1" bg2="lt2" tx2="dk2" accent1="accent1" accent2="accent2" accent3="accent3" accent4="accent4" accent5="accent5" accent6="accent6" hlink="hlink" folHlink="folHlink"/>
  <p:sldLayoutIdLst>
    <p:sldLayoutId id="2147484287" r:id="rId1"/>
    <p:sldLayoutId id="2147484288" r:id="rId2"/>
    <p:sldLayoutId id="2147484289" r:id="rId3"/>
    <p:sldLayoutId id="2147484290" r:id="rId4"/>
    <p:sldLayoutId id="2147484291" r:id="rId5"/>
    <p:sldLayoutId id="2147484292" r:id="rId6"/>
    <p:sldLayoutId id="2147484293" r:id="rId7"/>
    <p:sldLayoutId id="2147484294" r:id="rId8"/>
    <p:sldLayoutId id="2147484295" r:id="rId9"/>
    <p:sldLayoutId id="2147484296" r:id="rId10"/>
    <p:sldLayoutId id="2147484297" r:id="rId11"/>
    <p:sldLayoutId id="2147484298" r:id="rId12"/>
    <p:sldLayoutId id="2147484299" r:id="rId13"/>
    <p:sldLayoutId id="2147484300" r:id="rId14"/>
    <p:sldLayoutId id="2147484301" r:id="rId15"/>
    <p:sldLayoutId id="2147484302" r:id="rId16"/>
    <p:sldLayoutId id="2147484303" r:id="rId17"/>
    <p:sldLayoutId id="2147484304" r:id="rId18"/>
    <p:sldLayoutId id="2147484305" r:id="rId19"/>
    <p:sldLayoutId id="2147484306" r:id="rId20"/>
    <p:sldLayoutId id="2147484307" r:id="rId21"/>
    <p:sldLayoutId id="2147484308" r:id="rId22"/>
    <p:sldLayoutId id="2147484309" r:id="rId23"/>
    <p:sldLayoutId id="2147484310" r:id="rId24"/>
    <p:sldLayoutId id="2147484311" r:id="rId25"/>
    <p:sldLayoutId id="2147484312" r:id="rId26"/>
    <p:sldLayoutId id="2147484313" r:id="rId27"/>
    <p:sldLayoutId id="2147484314" r:id="rId28"/>
    <p:sldLayoutId id="2147484315" r:id="rId29"/>
    <p:sldLayoutId id="2147484316" r:id="rId30"/>
    <p:sldLayoutId id="2147484317" r:id="rId31"/>
    <p:sldLayoutId id="2147484318" r:id="rId32"/>
    <p:sldLayoutId id="2147484319" r:id="rId33"/>
    <p:sldLayoutId id="2147484320" r:id="rId34"/>
    <p:sldLayoutId id="2147484321" r:id="rId35"/>
    <p:sldLayoutId id="2147484322" r:id="rId36"/>
    <p:sldLayoutId id="2147484323" r:id="rId37"/>
    <p:sldLayoutId id="2147484324" r:id="rId38"/>
    <p:sldLayoutId id="2147484325" r:id="rId39"/>
    <p:sldLayoutId id="2147484326" r:id="rId40"/>
    <p:sldLayoutId id="2147484327" r:id="rId41"/>
  </p:sldLayoutIdLst>
  <p:hf hdr="0" dt="0"/>
  <p:txStyles>
    <p:titleStyle>
      <a:lvl1pPr algn="l" defTabSz="886749" rtl="0" eaLnBrk="1" latinLnBrk="0" hangingPunct="1">
        <a:lnSpc>
          <a:spcPct val="90000"/>
        </a:lnSpc>
        <a:spcBef>
          <a:spcPct val="0"/>
        </a:spcBef>
        <a:buNone/>
        <a:defRPr sz="4267" kern="1200">
          <a:solidFill>
            <a:schemeClr val="tx1"/>
          </a:solidFill>
          <a:latin typeface="+mj-lt"/>
          <a:ea typeface="+mj-ea"/>
          <a:cs typeface="+mj-cs"/>
        </a:defRPr>
      </a:lvl1pPr>
    </p:titleStyle>
    <p:bodyStyle>
      <a:lvl1pPr marL="221687" indent="-221687" algn="l" defTabSz="886749" rtl="0" eaLnBrk="1" latinLnBrk="0" hangingPunct="1">
        <a:lnSpc>
          <a:spcPct val="90000"/>
        </a:lnSpc>
        <a:spcBef>
          <a:spcPts val="970"/>
        </a:spcBef>
        <a:buFont typeface="Arial" panose="020B0604020202020204" pitchFamily="34" charset="0"/>
        <a:buChar char="•"/>
        <a:defRPr sz="2715" kern="1200">
          <a:solidFill>
            <a:schemeClr val="tx1"/>
          </a:solidFill>
          <a:latin typeface="+mn-lt"/>
          <a:ea typeface="+mn-ea"/>
          <a:cs typeface="+mn-cs"/>
        </a:defRPr>
      </a:lvl1pPr>
      <a:lvl2pPr marL="665061" indent="-221687" algn="l" defTabSz="886749" rtl="0" eaLnBrk="1" latinLnBrk="0" hangingPunct="1">
        <a:lnSpc>
          <a:spcPct val="90000"/>
        </a:lnSpc>
        <a:spcBef>
          <a:spcPts val="485"/>
        </a:spcBef>
        <a:buFont typeface="Arial" panose="020B0604020202020204" pitchFamily="34" charset="0"/>
        <a:buChar char="•"/>
        <a:defRPr sz="2327" kern="1200">
          <a:solidFill>
            <a:schemeClr val="tx1"/>
          </a:solidFill>
          <a:latin typeface="+mn-lt"/>
          <a:ea typeface="+mn-ea"/>
          <a:cs typeface="+mn-cs"/>
        </a:defRPr>
      </a:lvl2pPr>
      <a:lvl3pPr marL="1108436" indent="-221687" algn="l" defTabSz="886749" rtl="0" eaLnBrk="1" latinLnBrk="0" hangingPunct="1">
        <a:lnSpc>
          <a:spcPct val="90000"/>
        </a:lnSpc>
        <a:spcBef>
          <a:spcPts val="485"/>
        </a:spcBef>
        <a:buFont typeface="Arial" panose="020B0604020202020204" pitchFamily="34" charset="0"/>
        <a:buChar char="•"/>
        <a:defRPr sz="1940" kern="1200">
          <a:solidFill>
            <a:schemeClr val="tx1"/>
          </a:solidFill>
          <a:latin typeface="+mn-lt"/>
          <a:ea typeface="+mn-ea"/>
          <a:cs typeface="+mn-cs"/>
        </a:defRPr>
      </a:lvl3pPr>
      <a:lvl4pPr marL="1551810" indent="-221687" algn="l" defTabSz="886749" rtl="0" eaLnBrk="1" latinLnBrk="0" hangingPunct="1">
        <a:lnSpc>
          <a:spcPct val="90000"/>
        </a:lnSpc>
        <a:spcBef>
          <a:spcPts val="485"/>
        </a:spcBef>
        <a:buFont typeface="Arial" panose="020B0604020202020204" pitchFamily="34" charset="0"/>
        <a:buChar char="•"/>
        <a:defRPr sz="1746" kern="1200">
          <a:solidFill>
            <a:schemeClr val="tx1"/>
          </a:solidFill>
          <a:latin typeface="+mn-lt"/>
          <a:ea typeface="+mn-ea"/>
          <a:cs typeface="+mn-cs"/>
        </a:defRPr>
      </a:lvl4pPr>
      <a:lvl5pPr marL="1995184" indent="-221687" algn="l" defTabSz="886749" rtl="0" eaLnBrk="1" latinLnBrk="0" hangingPunct="1">
        <a:lnSpc>
          <a:spcPct val="90000"/>
        </a:lnSpc>
        <a:spcBef>
          <a:spcPts val="485"/>
        </a:spcBef>
        <a:buFont typeface="Arial" panose="020B0604020202020204" pitchFamily="34" charset="0"/>
        <a:buChar char="•"/>
        <a:defRPr sz="1746" kern="1200">
          <a:solidFill>
            <a:schemeClr val="tx1"/>
          </a:solidFill>
          <a:latin typeface="+mn-lt"/>
          <a:ea typeface="+mn-ea"/>
          <a:cs typeface="+mn-cs"/>
        </a:defRPr>
      </a:lvl5pPr>
      <a:lvl6pPr marL="2438558" indent="-221687" algn="l" defTabSz="886749" rtl="0" eaLnBrk="1" latinLnBrk="0" hangingPunct="1">
        <a:lnSpc>
          <a:spcPct val="90000"/>
        </a:lnSpc>
        <a:spcBef>
          <a:spcPts val="485"/>
        </a:spcBef>
        <a:buFont typeface="Arial" panose="020B0604020202020204" pitchFamily="34" charset="0"/>
        <a:buChar char="•"/>
        <a:defRPr sz="1746" kern="1200">
          <a:solidFill>
            <a:schemeClr val="tx1"/>
          </a:solidFill>
          <a:latin typeface="+mn-lt"/>
          <a:ea typeface="+mn-ea"/>
          <a:cs typeface="+mn-cs"/>
        </a:defRPr>
      </a:lvl6pPr>
      <a:lvl7pPr marL="2881933" indent="-221687" algn="l" defTabSz="886749" rtl="0" eaLnBrk="1" latinLnBrk="0" hangingPunct="1">
        <a:lnSpc>
          <a:spcPct val="90000"/>
        </a:lnSpc>
        <a:spcBef>
          <a:spcPts val="485"/>
        </a:spcBef>
        <a:buFont typeface="Arial" panose="020B0604020202020204" pitchFamily="34" charset="0"/>
        <a:buChar char="•"/>
        <a:defRPr sz="1746" kern="1200">
          <a:solidFill>
            <a:schemeClr val="tx1"/>
          </a:solidFill>
          <a:latin typeface="+mn-lt"/>
          <a:ea typeface="+mn-ea"/>
          <a:cs typeface="+mn-cs"/>
        </a:defRPr>
      </a:lvl7pPr>
      <a:lvl8pPr marL="3325307" indent="-221687" algn="l" defTabSz="886749" rtl="0" eaLnBrk="1" latinLnBrk="0" hangingPunct="1">
        <a:lnSpc>
          <a:spcPct val="90000"/>
        </a:lnSpc>
        <a:spcBef>
          <a:spcPts val="485"/>
        </a:spcBef>
        <a:buFont typeface="Arial" panose="020B0604020202020204" pitchFamily="34" charset="0"/>
        <a:buChar char="•"/>
        <a:defRPr sz="1746" kern="1200">
          <a:solidFill>
            <a:schemeClr val="tx1"/>
          </a:solidFill>
          <a:latin typeface="+mn-lt"/>
          <a:ea typeface="+mn-ea"/>
          <a:cs typeface="+mn-cs"/>
        </a:defRPr>
      </a:lvl8pPr>
      <a:lvl9pPr marL="3768681" indent="-221687" algn="l" defTabSz="886749" rtl="0" eaLnBrk="1" latinLnBrk="0" hangingPunct="1">
        <a:lnSpc>
          <a:spcPct val="90000"/>
        </a:lnSpc>
        <a:spcBef>
          <a:spcPts val="485"/>
        </a:spcBef>
        <a:buFont typeface="Arial" panose="020B0604020202020204" pitchFamily="34" charset="0"/>
        <a:buChar char="•"/>
        <a:defRPr sz="1746" kern="1200">
          <a:solidFill>
            <a:schemeClr val="tx1"/>
          </a:solidFill>
          <a:latin typeface="+mn-lt"/>
          <a:ea typeface="+mn-ea"/>
          <a:cs typeface="+mn-cs"/>
        </a:defRPr>
      </a:lvl9pPr>
    </p:bodyStyle>
    <p:otherStyle>
      <a:defPPr>
        <a:defRPr lang="en-US"/>
      </a:defPPr>
      <a:lvl1pPr marL="0" algn="l" defTabSz="886749" rtl="0" eaLnBrk="1" latinLnBrk="0" hangingPunct="1">
        <a:defRPr sz="1746" kern="1200">
          <a:solidFill>
            <a:schemeClr val="tx1"/>
          </a:solidFill>
          <a:latin typeface="+mn-lt"/>
          <a:ea typeface="+mn-ea"/>
          <a:cs typeface="+mn-cs"/>
        </a:defRPr>
      </a:lvl1pPr>
      <a:lvl2pPr marL="443374" algn="l" defTabSz="886749" rtl="0" eaLnBrk="1" latinLnBrk="0" hangingPunct="1">
        <a:defRPr sz="1746" kern="1200">
          <a:solidFill>
            <a:schemeClr val="tx1"/>
          </a:solidFill>
          <a:latin typeface="+mn-lt"/>
          <a:ea typeface="+mn-ea"/>
          <a:cs typeface="+mn-cs"/>
        </a:defRPr>
      </a:lvl2pPr>
      <a:lvl3pPr marL="886749" algn="l" defTabSz="886749" rtl="0" eaLnBrk="1" latinLnBrk="0" hangingPunct="1">
        <a:defRPr sz="1746" kern="1200">
          <a:solidFill>
            <a:schemeClr val="tx1"/>
          </a:solidFill>
          <a:latin typeface="+mn-lt"/>
          <a:ea typeface="+mn-ea"/>
          <a:cs typeface="+mn-cs"/>
        </a:defRPr>
      </a:lvl3pPr>
      <a:lvl4pPr marL="1330123" algn="l" defTabSz="886749" rtl="0" eaLnBrk="1" latinLnBrk="0" hangingPunct="1">
        <a:defRPr sz="1746" kern="1200">
          <a:solidFill>
            <a:schemeClr val="tx1"/>
          </a:solidFill>
          <a:latin typeface="+mn-lt"/>
          <a:ea typeface="+mn-ea"/>
          <a:cs typeface="+mn-cs"/>
        </a:defRPr>
      </a:lvl4pPr>
      <a:lvl5pPr marL="1773497" algn="l" defTabSz="886749" rtl="0" eaLnBrk="1" latinLnBrk="0" hangingPunct="1">
        <a:defRPr sz="1746" kern="1200">
          <a:solidFill>
            <a:schemeClr val="tx1"/>
          </a:solidFill>
          <a:latin typeface="+mn-lt"/>
          <a:ea typeface="+mn-ea"/>
          <a:cs typeface="+mn-cs"/>
        </a:defRPr>
      </a:lvl5pPr>
      <a:lvl6pPr marL="2216871" algn="l" defTabSz="886749" rtl="0" eaLnBrk="1" latinLnBrk="0" hangingPunct="1">
        <a:defRPr sz="1746" kern="1200">
          <a:solidFill>
            <a:schemeClr val="tx1"/>
          </a:solidFill>
          <a:latin typeface="+mn-lt"/>
          <a:ea typeface="+mn-ea"/>
          <a:cs typeface="+mn-cs"/>
        </a:defRPr>
      </a:lvl6pPr>
      <a:lvl7pPr marL="2660246" algn="l" defTabSz="886749" rtl="0" eaLnBrk="1" latinLnBrk="0" hangingPunct="1">
        <a:defRPr sz="1746" kern="1200">
          <a:solidFill>
            <a:schemeClr val="tx1"/>
          </a:solidFill>
          <a:latin typeface="+mn-lt"/>
          <a:ea typeface="+mn-ea"/>
          <a:cs typeface="+mn-cs"/>
        </a:defRPr>
      </a:lvl7pPr>
      <a:lvl8pPr marL="3103620" algn="l" defTabSz="886749" rtl="0" eaLnBrk="1" latinLnBrk="0" hangingPunct="1">
        <a:defRPr sz="1746" kern="1200">
          <a:solidFill>
            <a:schemeClr val="tx1"/>
          </a:solidFill>
          <a:latin typeface="+mn-lt"/>
          <a:ea typeface="+mn-ea"/>
          <a:cs typeface="+mn-cs"/>
        </a:defRPr>
      </a:lvl8pPr>
      <a:lvl9pPr marL="3546994" algn="l" defTabSz="886749" rtl="0" eaLnBrk="1" latinLnBrk="0" hangingPunct="1">
        <a:defRPr sz="174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029291" y="340258"/>
            <a:ext cx="4114800" cy="365125"/>
          </a:xfrm>
          <a:prstGeom prst="rect">
            <a:avLst/>
          </a:prstGeom>
        </p:spPr>
        <p:txBody>
          <a:bodyPr vert="horz" lIns="91440" tIns="45720" rIns="91440" bIns="45720" rtlCol="0" anchor="ctr"/>
          <a:lstStyle>
            <a:lvl1pPr algn="r">
              <a:defRPr sz="970">
                <a:solidFill>
                  <a:schemeClr val="bg2"/>
                </a:solidFill>
                <a:latin typeface="Roboto Condensed Light" panose="02000000000000000000" pitchFamily="2" charset="0"/>
                <a:ea typeface="Roboto Condensed Light" panose="02000000000000000000" pitchFamily="2" charset="0"/>
              </a:defRPr>
            </a:lvl1pPr>
          </a:lstStyle>
          <a:p>
            <a:r>
              <a:rPr lang="en-US"/>
              <a:t>www.websitename.com</a:t>
            </a:r>
          </a:p>
        </p:txBody>
      </p:sp>
      <p:sp>
        <p:nvSpPr>
          <p:cNvPr id="7" name="Rectangle 6"/>
          <p:cNvSpPr/>
          <p:nvPr userDrawn="1"/>
        </p:nvSpPr>
        <p:spPr>
          <a:xfrm>
            <a:off x="11647892" y="417023"/>
            <a:ext cx="554182" cy="211596"/>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
        <p:nvSpPr>
          <p:cNvPr id="6" name="Slide Number Placeholder 5"/>
          <p:cNvSpPr>
            <a:spLocks noGrp="1"/>
          </p:cNvSpPr>
          <p:nvPr>
            <p:ph type="sldNum" sz="quarter" idx="4"/>
          </p:nvPr>
        </p:nvSpPr>
        <p:spPr>
          <a:xfrm>
            <a:off x="11647892" y="340258"/>
            <a:ext cx="554182" cy="365125"/>
          </a:xfrm>
          <a:prstGeom prst="rect">
            <a:avLst/>
          </a:prstGeom>
        </p:spPr>
        <p:txBody>
          <a:bodyPr vert="horz" lIns="91440" tIns="45720" rIns="91440" bIns="45720" rtlCol="0" anchor="ctr"/>
          <a:lstStyle>
            <a:lvl1pPr algn="l">
              <a:defRPr sz="970" b="1">
                <a:solidFill>
                  <a:schemeClr val="bg2"/>
                </a:solidFill>
                <a:latin typeface="Roboto" panose="02000000000000000000" pitchFamily="2" charset="0"/>
                <a:ea typeface="Roboto" panose="02000000000000000000" pitchFamily="2" charset="0"/>
              </a:defRPr>
            </a:lvl1pPr>
          </a:lstStyle>
          <a:p>
            <a:fld id="{72C24A95-05C1-4CD5-A1C1-BD3EB71AABA9}" type="slidenum">
              <a:rPr lang="en-US" smtClean="0"/>
              <a:pPr/>
              <a:t>‹#›</a:t>
            </a:fld>
            <a:endParaRPr lang="en-US"/>
          </a:p>
        </p:txBody>
      </p:sp>
    </p:spTree>
    <p:extLst>
      <p:ext uri="{BB962C8B-B14F-4D97-AF65-F5344CB8AC3E}">
        <p14:creationId xmlns:p14="http://schemas.microsoft.com/office/powerpoint/2010/main" val="385423211"/>
      </p:ext>
    </p:extLst>
  </p:cSld>
  <p:clrMap bg1="lt1" tx1="dk1" bg2="lt2" tx2="dk2" accent1="accent1" accent2="accent2" accent3="accent3" accent4="accent4" accent5="accent5" accent6="accent6" hlink="hlink" folHlink="folHlink"/>
  <p:sldLayoutIdLst>
    <p:sldLayoutId id="2147484329" r:id="rId1"/>
    <p:sldLayoutId id="2147484330" r:id="rId2"/>
    <p:sldLayoutId id="2147484331" r:id="rId3"/>
    <p:sldLayoutId id="2147484332" r:id="rId4"/>
    <p:sldLayoutId id="2147484333" r:id="rId5"/>
    <p:sldLayoutId id="2147484334" r:id="rId6"/>
    <p:sldLayoutId id="2147484335" r:id="rId7"/>
    <p:sldLayoutId id="2147484336" r:id="rId8"/>
    <p:sldLayoutId id="2147484337" r:id="rId9"/>
    <p:sldLayoutId id="2147484338" r:id="rId10"/>
    <p:sldLayoutId id="2147484339" r:id="rId11"/>
    <p:sldLayoutId id="2147484340" r:id="rId12"/>
    <p:sldLayoutId id="2147484341" r:id="rId13"/>
    <p:sldLayoutId id="2147484342" r:id="rId14"/>
    <p:sldLayoutId id="2147484343" r:id="rId15"/>
    <p:sldLayoutId id="2147484344" r:id="rId16"/>
    <p:sldLayoutId id="2147484345" r:id="rId17"/>
    <p:sldLayoutId id="2147484346" r:id="rId18"/>
    <p:sldLayoutId id="2147484347" r:id="rId19"/>
    <p:sldLayoutId id="2147484348" r:id="rId20"/>
    <p:sldLayoutId id="2147484349" r:id="rId21"/>
    <p:sldLayoutId id="2147484350" r:id="rId22"/>
    <p:sldLayoutId id="2147484351" r:id="rId23"/>
    <p:sldLayoutId id="2147484352" r:id="rId24"/>
    <p:sldLayoutId id="2147484353" r:id="rId25"/>
    <p:sldLayoutId id="2147484354" r:id="rId26"/>
    <p:sldLayoutId id="2147484355" r:id="rId27"/>
    <p:sldLayoutId id="2147484356" r:id="rId28"/>
    <p:sldLayoutId id="2147484357" r:id="rId29"/>
    <p:sldLayoutId id="2147484358" r:id="rId30"/>
    <p:sldLayoutId id="2147484359" r:id="rId31"/>
    <p:sldLayoutId id="2147484360" r:id="rId32"/>
    <p:sldLayoutId id="2147484361" r:id="rId33"/>
    <p:sldLayoutId id="2147484362" r:id="rId34"/>
    <p:sldLayoutId id="2147484363" r:id="rId35"/>
    <p:sldLayoutId id="2147484364" r:id="rId36"/>
    <p:sldLayoutId id="2147484365" r:id="rId37"/>
    <p:sldLayoutId id="2147484366" r:id="rId38"/>
    <p:sldLayoutId id="2147484367" r:id="rId39"/>
    <p:sldLayoutId id="2147484368" r:id="rId40"/>
    <p:sldLayoutId id="2147484369" r:id="rId41"/>
  </p:sldLayoutIdLst>
  <p:hf hdr="0" dt="0"/>
  <p:txStyles>
    <p:titleStyle>
      <a:lvl1pPr algn="l" defTabSz="886749" rtl="0" eaLnBrk="1" latinLnBrk="0" hangingPunct="1">
        <a:lnSpc>
          <a:spcPct val="90000"/>
        </a:lnSpc>
        <a:spcBef>
          <a:spcPct val="0"/>
        </a:spcBef>
        <a:buNone/>
        <a:defRPr sz="4267" kern="1200">
          <a:solidFill>
            <a:schemeClr val="tx1"/>
          </a:solidFill>
          <a:latin typeface="+mj-lt"/>
          <a:ea typeface="+mj-ea"/>
          <a:cs typeface="+mj-cs"/>
        </a:defRPr>
      </a:lvl1pPr>
    </p:titleStyle>
    <p:bodyStyle>
      <a:lvl1pPr marL="221687" indent="-221687" algn="l" defTabSz="886749" rtl="0" eaLnBrk="1" latinLnBrk="0" hangingPunct="1">
        <a:lnSpc>
          <a:spcPct val="90000"/>
        </a:lnSpc>
        <a:spcBef>
          <a:spcPts val="970"/>
        </a:spcBef>
        <a:buFont typeface="Arial" panose="020B0604020202020204" pitchFamily="34" charset="0"/>
        <a:buChar char="•"/>
        <a:defRPr sz="2715" kern="1200">
          <a:solidFill>
            <a:schemeClr val="tx1"/>
          </a:solidFill>
          <a:latin typeface="+mn-lt"/>
          <a:ea typeface="+mn-ea"/>
          <a:cs typeface="+mn-cs"/>
        </a:defRPr>
      </a:lvl1pPr>
      <a:lvl2pPr marL="665061" indent="-221687" algn="l" defTabSz="886749" rtl="0" eaLnBrk="1" latinLnBrk="0" hangingPunct="1">
        <a:lnSpc>
          <a:spcPct val="90000"/>
        </a:lnSpc>
        <a:spcBef>
          <a:spcPts val="485"/>
        </a:spcBef>
        <a:buFont typeface="Arial" panose="020B0604020202020204" pitchFamily="34" charset="0"/>
        <a:buChar char="•"/>
        <a:defRPr sz="2327" kern="1200">
          <a:solidFill>
            <a:schemeClr val="tx1"/>
          </a:solidFill>
          <a:latin typeface="+mn-lt"/>
          <a:ea typeface="+mn-ea"/>
          <a:cs typeface="+mn-cs"/>
        </a:defRPr>
      </a:lvl2pPr>
      <a:lvl3pPr marL="1108436" indent="-221687" algn="l" defTabSz="886749" rtl="0" eaLnBrk="1" latinLnBrk="0" hangingPunct="1">
        <a:lnSpc>
          <a:spcPct val="90000"/>
        </a:lnSpc>
        <a:spcBef>
          <a:spcPts val="485"/>
        </a:spcBef>
        <a:buFont typeface="Arial" panose="020B0604020202020204" pitchFamily="34" charset="0"/>
        <a:buChar char="•"/>
        <a:defRPr sz="1940" kern="1200">
          <a:solidFill>
            <a:schemeClr val="tx1"/>
          </a:solidFill>
          <a:latin typeface="+mn-lt"/>
          <a:ea typeface="+mn-ea"/>
          <a:cs typeface="+mn-cs"/>
        </a:defRPr>
      </a:lvl3pPr>
      <a:lvl4pPr marL="1551810" indent="-221687" algn="l" defTabSz="886749" rtl="0" eaLnBrk="1" latinLnBrk="0" hangingPunct="1">
        <a:lnSpc>
          <a:spcPct val="90000"/>
        </a:lnSpc>
        <a:spcBef>
          <a:spcPts val="485"/>
        </a:spcBef>
        <a:buFont typeface="Arial" panose="020B0604020202020204" pitchFamily="34" charset="0"/>
        <a:buChar char="•"/>
        <a:defRPr sz="1746" kern="1200">
          <a:solidFill>
            <a:schemeClr val="tx1"/>
          </a:solidFill>
          <a:latin typeface="+mn-lt"/>
          <a:ea typeface="+mn-ea"/>
          <a:cs typeface="+mn-cs"/>
        </a:defRPr>
      </a:lvl4pPr>
      <a:lvl5pPr marL="1995184" indent="-221687" algn="l" defTabSz="886749" rtl="0" eaLnBrk="1" latinLnBrk="0" hangingPunct="1">
        <a:lnSpc>
          <a:spcPct val="90000"/>
        </a:lnSpc>
        <a:spcBef>
          <a:spcPts val="485"/>
        </a:spcBef>
        <a:buFont typeface="Arial" panose="020B0604020202020204" pitchFamily="34" charset="0"/>
        <a:buChar char="•"/>
        <a:defRPr sz="1746" kern="1200">
          <a:solidFill>
            <a:schemeClr val="tx1"/>
          </a:solidFill>
          <a:latin typeface="+mn-lt"/>
          <a:ea typeface="+mn-ea"/>
          <a:cs typeface="+mn-cs"/>
        </a:defRPr>
      </a:lvl5pPr>
      <a:lvl6pPr marL="2438558" indent="-221687" algn="l" defTabSz="886749" rtl="0" eaLnBrk="1" latinLnBrk="0" hangingPunct="1">
        <a:lnSpc>
          <a:spcPct val="90000"/>
        </a:lnSpc>
        <a:spcBef>
          <a:spcPts val="485"/>
        </a:spcBef>
        <a:buFont typeface="Arial" panose="020B0604020202020204" pitchFamily="34" charset="0"/>
        <a:buChar char="•"/>
        <a:defRPr sz="1746" kern="1200">
          <a:solidFill>
            <a:schemeClr val="tx1"/>
          </a:solidFill>
          <a:latin typeface="+mn-lt"/>
          <a:ea typeface="+mn-ea"/>
          <a:cs typeface="+mn-cs"/>
        </a:defRPr>
      </a:lvl6pPr>
      <a:lvl7pPr marL="2881933" indent="-221687" algn="l" defTabSz="886749" rtl="0" eaLnBrk="1" latinLnBrk="0" hangingPunct="1">
        <a:lnSpc>
          <a:spcPct val="90000"/>
        </a:lnSpc>
        <a:spcBef>
          <a:spcPts val="485"/>
        </a:spcBef>
        <a:buFont typeface="Arial" panose="020B0604020202020204" pitchFamily="34" charset="0"/>
        <a:buChar char="•"/>
        <a:defRPr sz="1746" kern="1200">
          <a:solidFill>
            <a:schemeClr val="tx1"/>
          </a:solidFill>
          <a:latin typeface="+mn-lt"/>
          <a:ea typeface="+mn-ea"/>
          <a:cs typeface="+mn-cs"/>
        </a:defRPr>
      </a:lvl7pPr>
      <a:lvl8pPr marL="3325307" indent="-221687" algn="l" defTabSz="886749" rtl="0" eaLnBrk="1" latinLnBrk="0" hangingPunct="1">
        <a:lnSpc>
          <a:spcPct val="90000"/>
        </a:lnSpc>
        <a:spcBef>
          <a:spcPts val="485"/>
        </a:spcBef>
        <a:buFont typeface="Arial" panose="020B0604020202020204" pitchFamily="34" charset="0"/>
        <a:buChar char="•"/>
        <a:defRPr sz="1746" kern="1200">
          <a:solidFill>
            <a:schemeClr val="tx1"/>
          </a:solidFill>
          <a:latin typeface="+mn-lt"/>
          <a:ea typeface="+mn-ea"/>
          <a:cs typeface="+mn-cs"/>
        </a:defRPr>
      </a:lvl8pPr>
      <a:lvl9pPr marL="3768681" indent="-221687" algn="l" defTabSz="886749" rtl="0" eaLnBrk="1" latinLnBrk="0" hangingPunct="1">
        <a:lnSpc>
          <a:spcPct val="90000"/>
        </a:lnSpc>
        <a:spcBef>
          <a:spcPts val="485"/>
        </a:spcBef>
        <a:buFont typeface="Arial" panose="020B0604020202020204" pitchFamily="34" charset="0"/>
        <a:buChar char="•"/>
        <a:defRPr sz="1746" kern="1200">
          <a:solidFill>
            <a:schemeClr val="tx1"/>
          </a:solidFill>
          <a:latin typeface="+mn-lt"/>
          <a:ea typeface="+mn-ea"/>
          <a:cs typeface="+mn-cs"/>
        </a:defRPr>
      </a:lvl9pPr>
    </p:bodyStyle>
    <p:otherStyle>
      <a:defPPr>
        <a:defRPr lang="en-US"/>
      </a:defPPr>
      <a:lvl1pPr marL="0" algn="l" defTabSz="886749" rtl="0" eaLnBrk="1" latinLnBrk="0" hangingPunct="1">
        <a:defRPr sz="1746" kern="1200">
          <a:solidFill>
            <a:schemeClr val="tx1"/>
          </a:solidFill>
          <a:latin typeface="+mn-lt"/>
          <a:ea typeface="+mn-ea"/>
          <a:cs typeface="+mn-cs"/>
        </a:defRPr>
      </a:lvl1pPr>
      <a:lvl2pPr marL="443374" algn="l" defTabSz="886749" rtl="0" eaLnBrk="1" latinLnBrk="0" hangingPunct="1">
        <a:defRPr sz="1746" kern="1200">
          <a:solidFill>
            <a:schemeClr val="tx1"/>
          </a:solidFill>
          <a:latin typeface="+mn-lt"/>
          <a:ea typeface="+mn-ea"/>
          <a:cs typeface="+mn-cs"/>
        </a:defRPr>
      </a:lvl2pPr>
      <a:lvl3pPr marL="886749" algn="l" defTabSz="886749" rtl="0" eaLnBrk="1" latinLnBrk="0" hangingPunct="1">
        <a:defRPr sz="1746" kern="1200">
          <a:solidFill>
            <a:schemeClr val="tx1"/>
          </a:solidFill>
          <a:latin typeface="+mn-lt"/>
          <a:ea typeface="+mn-ea"/>
          <a:cs typeface="+mn-cs"/>
        </a:defRPr>
      </a:lvl3pPr>
      <a:lvl4pPr marL="1330123" algn="l" defTabSz="886749" rtl="0" eaLnBrk="1" latinLnBrk="0" hangingPunct="1">
        <a:defRPr sz="1746" kern="1200">
          <a:solidFill>
            <a:schemeClr val="tx1"/>
          </a:solidFill>
          <a:latin typeface="+mn-lt"/>
          <a:ea typeface="+mn-ea"/>
          <a:cs typeface="+mn-cs"/>
        </a:defRPr>
      </a:lvl4pPr>
      <a:lvl5pPr marL="1773497" algn="l" defTabSz="886749" rtl="0" eaLnBrk="1" latinLnBrk="0" hangingPunct="1">
        <a:defRPr sz="1746" kern="1200">
          <a:solidFill>
            <a:schemeClr val="tx1"/>
          </a:solidFill>
          <a:latin typeface="+mn-lt"/>
          <a:ea typeface="+mn-ea"/>
          <a:cs typeface="+mn-cs"/>
        </a:defRPr>
      </a:lvl5pPr>
      <a:lvl6pPr marL="2216871" algn="l" defTabSz="886749" rtl="0" eaLnBrk="1" latinLnBrk="0" hangingPunct="1">
        <a:defRPr sz="1746" kern="1200">
          <a:solidFill>
            <a:schemeClr val="tx1"/>
          </a:solidFill>
          <a:latin typeface="+mn-lt"/>
          <a:ea typeface="+mn-ea"/>
          <a:cs typeface="+mn-cs"/>
        </a:defRPr>
      </a:lvl6pPr>
      <a:lvl7pPr marL="2660246" algn="l" defTabSz="886749" rtl="0" eaLnBrk="1" latinLnBrk="0" hangingPunct="1">
        <a:defRPr sz="1746" kern="1200">
          <a:solidFill>
            <a:schemeClr val="tx1"/>
          </a:solidFill>
          <a:latin typeface="+mn-lt"/>
          <a:ea typeface="+mn-ea"/>
          <a:cs typeface="+mn-cs"/>
        </a:defRPr>
      </a:lvl7pPr>
      <a:lvl8pPr marL="3103620" algn="l" defTabSz="886749" rtl="0" eaLnBrk="1" latinLnBrk="0" hangingPunct="1">
        <a:defRPr sz="1746" kern="1200">
          <a:solidFill>
            <a:schemeClr val="tx1"/>
          </a:solidFill>
          <a:latin typeface="+mn-lt"/>
          <a:ea typeface="+mn-ea"/>
          <a:cs typeface="+mn-cs"/>
        </a:defRPr>
      </a:lvl8pPr>
      <a:lvl9pPr marL="3546994" algn="l" defTabSz="886749" rtl="0" eaLnBrk="1" latinLnBrk="0" hangingPunct="1">
        <a:defRPr sz="17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72.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Progressive_Web_Apps" TargetMode="External"/><Relationship Id="rId2" Type="http://schemas.openxmlformats.org/officeDocument/2006/relationships/hyperlink" Target="https://medium.freecodecamp.org/an-introduction-to-progressive-web-apps-6aa75f32816f" TargetMode="External"/><Relationship Id="rId1" Type="http://schemas.openxmlformats.org/officeDocument/2006/relationships/slideLayout" Target="../slideLayouts/slideLayout30.xml"/><Relationship Id="rId6" Type="http://schemas.openxmlformats.org/officeDocument/2006/relationships/hyperlink" Target="https://www.slideshare.net/iamntg/progressive-web-apps-72094520" TargetMode="External"/><Relationship Id="rId5" Type="http://schemas.openxmlformats.org/officeDocument/2006/relationships/hyperlink" Target="https://flaviocopes.com/progressive-web-apps/" TargetMode="External"/><Relationship Id="rId4" Type="http://schemas.openxmlformats.org/officeDocument/2006/relationships/hyperlink" Target="https://hackernoon.com/progressive-web-apps-the-next-step-in-web-app-development-372235bf9a99"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3131802-474A-4B85-947A-899C17A56C65}"/>
              </a:ext>
            </a:extLst>
          </p:cNvPr>
          <p:cNvSpPr/>
          <p:nvPr/>
        </p:nvSpPr>
        <p:spPr>
          <a:xfrm>
            <a:off x="4009292" y="0"/>
            <a:ext cx="8182707" cy="6858000"/>
          </a:xfrm>
          <a:prstGeom prst="rect">
            <a:avLst/>
          </a:prstGeom>
          <a:solidFill>
            <a:schemeClr val="bg1">
              <a:lumMod val="95000"/>
              <a:lumOff val="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Light" panose="020F0302020204030204" pitchFamily="34" charset="0"/>
              <a:cs typeface="Calibri Light" panose="020F0302020204030204" pitchFamily="34" charset="0"/>
            </a:endParaRPr>
          </a:p>
        </p:txBody>
      </p:sp>
      <p:sp>
        <p:nvSpPr>
          <p:cNvPr id="9" name="Subtitle 2">
            <a:extLst>
              <a:ext uri="{FF2B5EF4-FFF2-40B4-BE49-F238E27FC236}">
                <a16:creationId xmlns:a16="http://schemas.microsoft.com/office/drawing/2014/main" id="{CBF6D993-5B27-4E8B-8645-FCB1A9202BB1}"/>
              </a:ext>
            </a:extLst>
          </p:cNvPr>
          <p:cNvSpPr txBox="1">
            <a:spLocks/>
          </p:cNvSpPr>
          <p:nvPr/>
        </p:nvSpPr>
        <p:spPr>
          <a:xfrm>
            <a:off x="3686879" y="5505190"/>
            <a:ext cx="8769513" cy="1156088"/>
          </a:xfrm>
          <a:prstGeom prst="rect">
            <a:avLst/>
          </a:prstGeom>
          <a:noFill/>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GB" sz="2400" b="1" dirty="0" err="1">
                <a:solidFill>
                  <a:schemeClr val="tx1"/>
                </a:solidFill>
                <a:latin typeface="Calibri Light" panose="020F0302020204030204" pitchFamily="34" charset="0"/>
                <a:cs typeface="Calibri Light" panose="020F0302020204030204" pitchFamily="34" charset="0"/>
              </a:rPr>
              <a:t>Sambhram</a:t>
            </a:r>
            <a:r>
              <a:rPr lang="en-GB" sz="2400" b="1" dirty="0">
                <a:solidFill>
                  <a:schemeClr val="tx1"/>
                </a:solidFill>
                <a:latin typeface="Calibri Light" panose="020F0302020204030204" pitchFamily="34" charset="0"/>
                <a:cs typeface="Calibri Light" panose="020F0302020204030204" pitchFamily="34" charset="0"/>
              </a:rPr>
              <a:t> Institute of Technology</a:t>
            </a:r>
          </a:p>
          <a:p>
            <a:pPr algn="ctr"/>
            <a:r>
              <a:rPr lang="en-GB" sz="2400" b="1" dirty="0">
                <a:solidFill>
                  <a:schemeClr val="tx1"/>
                </a:solidFill>
                <a:latin typeface="Calibri Light" panose="020F0302020204030204" pitchFamily="34" charset="0"/>
                <a:cs typeface="Calibri Light" panose="020F0302020204030204" pitchFamily="34" charset="0"/>
              </a:rPr>
              <a:t>Department of Computer Science &amp; Engineering</a:t>
            </a:r>
          </a:p>
          <a:p>
            <a:pPr algn="ctr"/>
            <a:endParaRPr lang="en-GB" b="1" dirty="0">
              <a:solidFill>
                <a:schemeClr val="tx1"/>
              </a:solidFill>
              <a:latin typeface="Calibri Light" panose="020F0302020204030204" pitchFamily="34" charset="0"/>
              <a:cs typeface="Calibri Light" panose="020F0302020204030204" pitchFamily="34" charset="0"/>
            </a:endParaRPr>
          </a:p>
        </p:txBody>
      </p:sp>
      <p:pic>
        <p:nvPicPr>
          <p:cNvPr id="10" name="Picture 2" descr="https://static-collegedunia.com/public/college_data/images/logos/1473771560sambhram%20logo.jpg1.jpg">
            <a:extLst>
              <a:ext uri="{FF2B5EF4-FFF2-40B4-BE49-F238E27FC236}">
                <a16:creationId xmlns:a16="http://schemas.microsoft.com/office/drawing/2014/main" id="{30A9A268-1CE2-4F56-8044-98B7CBE5F8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3276" y="4501974"/>
            <a:ext cx="916713" cy="814532"/>
          </a:xfrm>
          <a:prstGeom prst="rect">
            <a:avLst/>
          </a:prstGeom>
          <a:noFill/>
          <a:extLst/>
        </p:spPr>
      </p:pic>
      <p:sp>
        <p:nvSpPr>
          <p:cNvPr id="11" name="TextBox 10">
            <a:extLst>
              <a:ext uri="{FF2B5EF4-FFF2-40B4-BE49-F238E27FC236}">
                <a16:creationId xmlns:a16="http://schemas.microsoft.com/office/drawing/2014/main" id="{03631024-8060-4BEA-AB9C-C6F47690E3FC}"/>
              </a:ext>
            </a:extLst>
          </p:cNvPr>
          <p:cNvSpPr txBox="1"/>
          <p:nvPr/>
        </p:nvSpPr>
        <p:spPr>
          <a:xfrm>
            <a:off x="4009292" y="960104"/>
            <a:ext cx="8182707" cy="1138773"/>
          </a:xfrm>
          <a:prstGeom prst="rect">
            <a:avLst/>
          </a:prstGeom>
          <a:noFill/>
        </p:spPr>
        <p:txBody>
          <a:bodyPr wrap="square" rtlCol="0">
            <a:spAutoFit/>
          </a:bodyPr>
          <a:lstStyle/>
          <a:p>
            <a:pPr algn="ctr"/>
            <a:r>
              <a:rPr lang="en-GB" sz="4800" b="1" dirty="0">
                <a:latin typeface="Calibri Light" panose="020F0302020204030204" pitchFamily="34" charset="0"/>
                <a:cs typeface="Calibri Light" panose="020F0302020204030204" pitchFamily="34" charset="0"/>
              </a:rPr>
              <a:t>Progressive Web Apps</a:t>
            </a:r>
          </a:p>
          <a:p>
            <a:pPr algn="ctr"/>
            <a:r>
              <a:rPr lang="en-GB" sz="2000" dirty="0">
                <a:latin typeface="Calibri Light" panose="020F0302020204030204" pitchFamily="34" charset="0"/>
                <a:cs typeface="Calibri Light" panose="020F0302020204030204" pitchFamily="34" charset="0"/>
              </a:rPr>
              <a:t>A Technical Seminar</a:t>
            </a:r>
          </a:p>
        </p:txBody>
      </p:sp>
      <p:sp>
        <p:nvSpPr>
          <p:cNvPr id="22" name="Rectangle 21">
            <a:extLst>
              <a:ext uri="{FF2B5EF4-FFF2-40B4-BE49-F238E27FC236}">
                <a16:creationId xmlns:a16="http://schemas.microsoft.com/office/drawing/2014/main" id="{1164C400-F40E-40CC-9D0B-EBF7CFBB92CC}"/>
              </a:ext>
            </a:extLst>
          </p:cNvPr>
          <p:cNvSpPr/>
          <p:nvPr/>
        </p:nvSpPr>
        <p:spPr>
          <a:xfrm>
            <a:off x="4511855" y="2819920"/>
            <a:ext cx="3365815" cy="1145067"/>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Calibri Light" panose="020F0302020204030204" pitchFamily="34" charset="0"/>
                <a:cs typeface="Calibri Light" panose="020F0302020204030204" pitchFamily="34" charset="0"/>
              </a:rPr>
              <a:t>Presented by</a:t>
            </a:r>
          </a:p>
          <a:p>
            <a:pPr algn="ctr"/>
            <a:r>
              <a:rPr lang="en-GB" sz="2000" b="1" dirty="0">
                <a:latin typeface="Calibri Light" panose="020F0302020204030204" pitchFamily="34" charset="0"/>
                <a:cs typeface="Calibri Light" panose="020F0302020204030204" pitchFamily="34" charset="0"/>
              </a:rPr>
              <a:t>Aravind B</a:t>
            </a:r>
          </a:p>
          <a:p>
            <a:pPr algn="ctr"/>
            <a:r>
              <a:rPr lang="en-GB" sz="2000" dirty="0">
                <a:latin typeface="Calibri Light" panose="020F0302020204030204" pitchFamily="34" charset="0"/>
                <a:cs typeface="Calibri Light" panose="020F0302020204030204" pitchFamily="34" charset="0"/>
              </a:rPr>
              <a:t>1ST14CS023</a:t>
            </a:r>
          </a:p>
        </p:txBody>
      </p:sp>
      <p:sp>
        <p:nvSpPr>
          <p:cNvPr id="23" name="Rectangle 22">
            <a:extLst>
              <a:ext uri="{FF2B5EF4-FFF2-40B4-BE49-F238E27FC236}">
                <a16:creationId xmlns:a16="http://schemas.microsoft.com/office/drawing/2014/main" id="{F9AD3BCC-2A1C-4341-B838-C53CAE21F9B2}"/>
              </a:ext>
            </a:extLst>
          </p:cNvPr>
          <p:cNvSpPr/>
          <p:nvPr/>
        </p:nvSpPr>
        <p:spPr>
          <a:xfrm>
            <a:off x="8265597" y="2819920"/>
            <a:ext cx="3365814" cy="1145067"/>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Light" panose="020F0302020204030204" pitchFamily="34" charset="0"/>
                <a:ea typeface="Roboto" panose="02000000000000000000" pitchFamily="2" charset="0"/>
                <a:cs typeface="Calibri Light" panose="020F0302020204030204" pitchFamily="34" charset="0"/>
              </a:rPr>
              <a:t>Under the guidance of</a:t>
            </a:r>
          </a:p>
          <a:p>
            <a:pPr algn="ctr"/>
            <a:r>
              <a:rPr lang="en-US" sz="2000" b="1" dirty="0">
                <a:solidFill>
                  <a:schemeClr val="tx1"/>
                </a:solidFill>
                <a:latin typeface="Calibri Light" panose="020F0302020204030204" pitchFamily="34" charset="0"/>
                <a:ea typeface="Roboto" panose="02000000000000000000" pitchFamily="2" charset="0"/>
                <a:cs typeface="Calibri Light" panose="020F0302020204030204" pitchFamily="34" charset="0"/>
              </a:rPr>
              <a:t>Dr. T John Peter</a:t>
            </a:r>
          </a:p>
          <a:p>
            <a:pPr algn="ctr"/>
            <a:r>
              <a:rPr lang="en-US" sz="2000" dirty="0">
                <a:solidFill>
                  <a:schemeClr val="tx1"/>
                </a:solidFill>
                <a:latin typeface="Calibri Light" panose="020F0302020204030204" pitchFamily="34" charset="0"/>
                <a:ea typeface="Roboto" panose="02000000000000000000" pitchFamily="2" charset="0"/>
                <a:cs typeface="Calibri Light" panose="020F0302020204030204" pitchFamily="34" charset="0"/>
              </a:rPr>
              <a:t>H.O.D, Dept. of CSE</a:t>
            </a:r>
          </a:p>
        </p:txBody>
      </p:sp>
      <p:cxnSp>
        <p:nvCxnSpPr>
          <p:cNvPr id="30" name="Straight Connector 29">
            <a:extLst>
              <a:ext uri="{FF2B5EF4-FFF2-40B4-BE49-F238E27FC236}">
                <a16:creationId xmlns:a16="http://schemas.microsoft.com/office/drawing/2014/main" id="{AC0F2DC6-5004-45A2-BF61-7257BA7A32A3}"/>
              </a:ext>
            </a:extLst>
          </p:cNvPr>
          <p:cNvCxnSpPr/>
          <p:nvPr/>
        </p:nvCxnSpPr>
        <p:spPr>
          <a:xfrm>
            <a:off x="7877670" y="2346202"/>
            <a:ext cx="38792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A55946CE-ADCF-4A5E-A0A2-956C4DA7B283}"/>
              </a:ext>
            </a:extLst>
          </p:cNvPr>
          <p:cNvSpPr/>
          <p:nvPr/>
        </p:nvSpPr>
        <p:spPr>
          <a:xfrm>
            <a:off x="4511854" y="3964987"/>
            <a:ext cx="3365814" cy="4571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7433375E-3A3A-4B9E-B0EB-B2BBAC71D4A4}"/>
              </a:ext>
            </a:extLst>
          </p:cNvPr>
          <p:cNvSpPr/>
          <p:nvPr/>
        </p:nvSpPr>
        <p:spPr>
          <a:xfrm>
            <a:off x="8265597" y="3964986"/>
            <a:ext cx="3365814"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6358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5EB9B5A-B950-4FCB-B7E8-CB569F6E45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4614" y="1924828"/>
            <a:ext cx="5751386" cy="391786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reflection blurRad="139700" stA="45000" endPos="29000" dist="469900" dir="5400000" sy="-100000" algn="bl" rotWithShape="0"/>
          </a:effectLst>
          <a:scene3d>
            <a:camera prst="orthographicFront"/>
            <a:lightRig rig="twoPt" dir="t">
              <a:rot lat="0" lon="0" rev="7200000"/>
            </a:lightRig>
          </a:scene3d>
          <a:sp3d>
            <a:bevelT w="25400" h="19050"/>
            <a:contourClr>
              <a:srgbClr val="FFFFFF"/>
            </a:contourClr>
          </a:sp3d>
          <a:extLst/>
        </p:spPr>
      </p:pic>
      <p:sp>
        <p:nvSpPr>
          <p:cNvPr id="14" name="TextBox 13">
            <a:extLst>
              <a:ext uri="{FF2B5EF4-FFF2-40B4-BE49-F238E27FC236}">
                <a16:creationId xmlns:a16="http://schemas.microsoft.com/office/drawing/2014/main" id="{7405FB1B-6352-4895-B12B-32B23BC1F25A}"/>
              </a:ext>
            </a:extLst>
          </p:cNvPr>
          <p:cNvSpPr txBox="1"/>
          <p:nvPr/>
        </p:nvSpPr>
        <p:spPr>
          <a:xfrm>
            <a:off x="5317600" y="471208"/>
            <a:ext cx="7085428" cy="830997"/>
          </a:xfrm>
          <a:prstGeom prst="rect">
            <a:avLst/>
          </a:prstGeom>
          <a:noFill/>
        </p:spPr>
        <p:txBody>
          <a:bodyPr wrap="square" rtlCol="0">
            <a:spAutoFit/>
          </a:bodyPr>
          <a:lstStyle/>
          <a:p>
            <a:pPr algn="ctr"/>
            <a:r>
              <a:rPr lang="en-GB" sz="4800" b="1" dirty="0">
                <a:solidFill>
                  <a:schemeClr val="bg1"/>
                </a:solidFill>
                <a:latin typeface="Calibri Light" panose="020F0302020204030204" pitchFamily="34" charset="0"/>
                <a:cs typeface="Calibri Light" panose="020F0302020204030204" pitchFamily="34" charset="0"/>
              </a:rPr>
              <a:t>Architecture</a:t>
            </a:r>
            <a:endParaRPr lang="en-GB" sz="2000" dirty="0">
              <a:solidFill>
                <a:schemeClr val="bg1"/>
              </a:solidFill>
              <a:latin typeface="Calibri Light" panose="020F0302020204030204" pitchFamily="34" charset="0"/>
              <a:cs typeface="Calibri Light" panose="020F0302020204030204" pitchFamily="34" charset="0"/>
            </a:endParaRPr>
          </a:p>
        </p:txBody>
      </p:sp>
      <p:sp>
        <p:nvSpPr>
          <p:cNvPr id="16" name="TextBox 15">
            <a:extLst>
              <a:ext uri="{FF2B5EF4-FFF2-40B4-BE49-F238E27FC236}">
                <a16:creationId xmlns:a16="http://schemas.microsoft.com/office/drawing/2014/main" id="{4BC67F50-168D-422E-8E17-688063E631AB}"/>
              </a:ext>
            </a:extLst>
          </p:cNvPr>
          <p:cNvSpPr txBox="1"/>
          <p:nvPr/>
        </p:nvSpPr>
        <p:spPr>
          <a:xfrm>
            <a:off x="5038592" y="1216942"/>
            <a:ext cx="7643445" cy="707886"/>
          </a:xfrm>
          <a:prstGeom prst="rect">
            <a:avLst/>
          </a:prstGeom>
          <a:noFill/>
        </p:spPr>
        <p:txBody>
          <a:bodyPr wrap="square" rtlCol="0">
            <a:spAutoFit/>
          </a:bodyPr>
          <a:lstStyle/>
          <a:p>
            <a:pPr algn="ctr"/>
            <a:r>
              <a:rPr lang="en-GB" sz="4000" b="1" dirty="0">
                <a:solidFill>
                  <a:schemeClr val="accent5">
                    <a:lumMod val="75000"/>
                  </a:schemeClr>
                </a:solidFill>
                <a:latin typeface="Calibri Light" panose="020F0302020204030204" pitchFamily="34" charset="0"/>
                <a:cs typeface="Calibri Light" panose="020F0302020204030204" pitchFamily="34" charset="0"/>
              </a:rPr>
              <a:t>App Shell</a:t>
            </a:r>
            <a:endParaRPr lang="en-GB" sz="1600" dirty="0">
              <a:solidFill>
                <a:schemeClr val="accent5">
                  <a:lumMod val="75000"/>
                </a:schemeClr>
              </a:solidFill>
              <a:latin typeface="Calibri Light" panose="020F0302020204030204" pitchFamily="34" charset="0"/>
              <a:cs typeface="Calibri Light" panose="020F0302020204030204" pitchFamily="34" charset="0"/>
            </a:endParaRPr>
          </a:p>
        </p:txBody>
      </p:sp>
      <p:sp>
        <p:nvSpPr>
          <p:cNvPr id="15" name="Rectangle 14">
            <a:extLst>
              <a:ext uri="{FF2B5EF4-FFF2-40B4-BE49-F238E27FC236}">
                <a16:creationId xmlns:a16="http://schemas.microsoft.com/office/drawing/2014/main" id="{96FD68E6-4027-4FCE-BA25-999A49422298}"/>
              </a:ext>
            </a:extLst>
          </p:cNvPr>
          <p:cNvSpPr/>
          <p:nvPr/>
        </p:nvSpPr>
        <p:spPr>
          <a:xfrm>
            <a:off x="6386732" y="2436387"/>
            <a:ext cx="5650550" cy="1015663"/>
          </a:xfrm>
          <a:prstGeom prst="rect">
            <a:avLst/>
          </a:prstGeom>
        </p:spPr>
        <p:txBody>
          <a:bodyPr wrap="square">
            <a:spAutoFit/>
          </a:bodyPr>
          <a:lstStyle/>
          <a:p>
            <a:r>
              <a:rPr lang="en-GB" sz="2000" dirty="0">
                <a:solidFill>
                  <a:schemeClr val="bg1"/>
                </a:solidFill>
                <a:latin typeface="Calibri Light" panose="020F0302020204030204" pitchFamily="34" charset="0"/>
                <a:cs typeface="Calibri Light" panose="020F0302020204030204" pitchFamily="34" charset="0"/>
              </a:rPr>
              <a:t>The App Shell loads and renders the web app container first, and the actual content shortly after, to give the user a nice app-like impression.</a:t>
            </a:r>
          </a:p>
        </p:txBody>
      </p:sp>
      <p:sp>
        <p:nvSpPr>
          <p:cNvPr id="20" name="Rectangle 19">
            <a:extLst>
              <a:ext uri="{FF2B5EF4-FFF2-40B4-BE49-F238E27FC236}">
                <a16:creationId xmlns:a16="http://schemas.microsoft.com/office/drawing/2014/main" id="{3963A2AB-D458-4978-8DB9-F9CC2860ABF2}"/>
              </a:ext>
            </a:extLst>
          </p:cNvPr>
          <p:cNvSpPr/>
          <p:nvPr/>
        </p:nvSpPr>
        <p:spPr>
          <a:xfrm>
            <a:off x="6386732" y="3917442"/>
            <a:ext cx="5650550" cy="707886"/>
          </a:xfrm>
          <a:prstGeom prst="rect">
            <a:avLst/>
          </a:prstGeom>
        </p:spPr>
        <p:txBody>
          <a:bodyPr wrap="square">
            <a:spAutoFit/>
          </a:bodyPr>
          <a:lstStyle/>
          <a:p>
            <a:r>
              <a:rPr lang="en-GB" sz="2000" dirty="0">
                <a:solidFill>
                  <a:schemeClr val="bg1"/>
                </a:solidFill>
                <a:latin typeface="Calibri Light" panose="020F0302020204030204" pitchFamily="34" charset="0"/>
                <a:cs typeface="Calibri Light" panose="020F0302020204030204" pitchFamily="34" charset="0"/>
              </a:rPr>
              <a:t>Service Workers store the Basic User Interface or "shell" of the responsive web design web application</a:t>
            </a:r>
          </a:p>
        </p:txBody>
      </p:sp>
      <p:sp>
        <p:nvSpPr>
          <p:cNvPr id="21" name="Rectangle 20">
            <a:extLst>
              <a:ext uri="{FF2B5EF4-FFF2-40B4-BE49-F238E27FC236}">
                <a16:creationId xmlns:a16="http://schemas.microsoft.com/office/drawing/2014/main" id="{172A892C-25D7-4276-A537-19DC4E6BF022}"/>
              </a:ext>
            </a:extLst>
          </p:cNvPr>
          <p:cNvSpPr/>
          <p:nvPr/>
        </p:nvSpPr>
        <p:spPr>
          <a:xfrm>
            <a:off x="6386732" y="5176222"/>
            <a:ext cx="5739715" cy="1015663"/>
          </a:xfrm>
          <a:prstGeom prst="rect">
            <a:avLst/>
          </a:prstGeom>
        </p:spPr>
        <p:txBody>
          <a:bodyPr wrap="square">
            <a:spAutoFit/>
          </a:bodyPr>
          <a:lstStyle/>
          <a:p>
            <a:r>
              <a:rPr lang="en-GB" sz="2000" dirty="0">
                <a:solidFill>
                  <a:schemeClr val="bg1"/>
                </a:solidFill>
                <a:latin typeface="Calibri Light" panose="020F0302020204030204" pitchFamily="34" charset="0"/>
                <a:cs typeface="Calibri Light" panose="020F0302020204030204" pitchFamily="34" charset="0"/>
              </a:rPr>
              <a:t>The Shell provides an initial static frame, a layout or architecture into which content can be loaded dynamically</a:t>
            </a:r>
          </a:p>
        </p:txBody>
      </p:sp>
      <p:sp>
        <p:nvSpPr>
          <p:cNvPr id="9" name="Rectangle 8">
            <a:extLst>
              <a:ext uri="{FF2B5EF4-FFF2-40B4-BE49-F238E27FC236}">
                <a16:creationId xmlns:a16="http://schemas.microsoft.com/office/drawing/2014/main" id="{779273E8-FCAF-4056-871E-85A370D9DF39}"/>
              </a:ext>
            </a:extLst>
          </p:cNvPr>
          <p:cNvSpPr/>
          <p:nvPr/>
        </p:nvSpPr>
        <p:spPr>
          <a:xfrm>
            <a:off x="154718" y="134402"/>
            <a:ext cx="2366970" cy="307777"/>
          </a:xfrm>
          <a:prstGeom prst="rect">
            <a:avLst/>
          </a:prstGeom>
        </p:spPr>
        <p:txBody>
          <a:bodyPr wrap="square">
            <a:spAutoFit/>
          </a:bodyPr>
          <a:lstStyle/>
          <a:p>
            <a:r>
              <a:rPr lang="en-GB" sz="1400" b="1" dirty="0">
                <a:solidFill>
                  <a:schemeClr val="bg1">
                    <a:lumMod val="50000"/>
                  </a:schemeClr>
                </a:solidFill>
                <a:latin typeface="Century Gothic" panose="020B0502020202020204"/>
              </a:rPr>
              <a:t>Progressive Web Apps</a:t>
            </a:r>
            <a:endParaRPr lang="en-GB" b="1" dirty="0">
              <a:solidFill>
                <a:schemeClr val="bg1">
                  <a:lumMod val="50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807680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7405FB1B-6352-4895-B12B-32B23BC1F25A}"/>
              </a:ext>
            </a:extLst>
          </p:cNvPr>
          <p:cNvSpPr txBox="1"/>
          <p:nvPr/>
        </p:nvSpPr>
        <p:spPr>
          <a:xfrm>
            <a:off x="2553285" y="233575"/>
            <a:ext cx="7085428" cy="830997"/>
          </a:xfrm>
          <a:prstGeom prst="rect">
            <a:avLst/>
          </a:prstGeom>
          <a:noFill/>
        </p:spPr>
        <p:txBody>
          <a:bodyPr wrap="square" rtlCol="0">
            <a:spAutoFit/>
          </a:bodyPr>
          <a:lstStyle/>
          <a:p>
            <a:pPr algn="ctr"/>
            <a:r>
              <a:rPr lang="en-GB" sz="4800" b="1" dirty="0">
                <a:solidFill>
                  <a:schemeClr val="bg1"/>
                </a:solidFill>
                <a:latin typeface="Calibri Light" panose="020F0302020204030204" pitchFamily="34" charset="0"/>
                <a:cs typeface="Calibri Light" panose="020F0302020204030204" pitchFamily="34" charset="0"/>
              </a:rPr>
              <a:t>Overall Architecture</a:t>
            </a:r>
            <a:endParaRPr lang="en-GB" sz="2000" dirty="0">
              <a:solidFill>
                <a:schemeClr val="bg1"/>
              </a:solidFill>
              <a:latin typeface="Calibri Light" panose="020F0302020204030204" pitchFamily="34" charset="0"/>
              <a:cs typeface="Calibri Light" panose="020F0302020204030204" pitchFamily="34" charset="0"/>
            </a:endParaRPr>
          </a:p>
        </p:txBody>
      </p:sp>
      <p:pic>
        <p:nvPicPr>
          <p:cNvPr id="9" name="Picture 2">
            <a:extLst>
              <a:ext uri="{FF2B5EF4-FFF2-40B4-BE49-F238E27FC236}">
                <a16:creationId xmlns:a16="http://schemas.microsoft.com/office/drawing/2014/main" id="{1B6CC311-E09C-429D-B36C-401D852C52E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54254" y="1490657"/>
            <a:ext cx="9883490" cy="472348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reflection blurRad="139700" stA="45000" endPos="29000" dist="469900" dir="5400000" sy="-100000" algn="bl" rotWithShape="0"/>
          </a:effectLst>
          <a:scene3d>
            <a:camera prst="orthographicFront"/>
            <a:lightRig rig="twoPt" dir="t">
              <a:rot lat="0" lon="0" rev="7200000"/>
            </a:lightRig>
          </a:scene3d>
          <a:sp3d>
            <a:bevelT w="25400" h="19050"/>
            <a:contourClr>
              <a:srgbClr val="FFFFFF"/>
            </a:contourClr>
          </a:sp3d>
          <a:extLst/>
        </p:spPr>
      </p:pic>
      <p:sp>
        <p:nvSpPr>
          <p:cNvPr id="5" name="Rectangle 4">
            <a:extLst>
              <a:ext uri="{FF2B5EF4-FFF2-40B4-BE49-F238E27FC236}">
                <a16:creationId xmlns:a16="http://schemas.microsoft.com/office/drawing/2014/main" id="{A86189E0-9B13-4201-9BAC-FF344335FC9A}"/>
              </a:ext>
            </a:extLst>
          </p:cNvPr>
          <p:cNvSpPr/>
          <p:nvPr/>
        </p:nvSpPr>
        <p:spPr>
          <a:xfrm>
            <a:off x="154718" y="134402"/>
            <a:ext cx="2366970" cy="307777"/>
          </a:xfrm>
          <a:prstGeom prst="rect">
            <a:avLst/>
          </a:prstGeom>
        </p:spPr>
        <p:txBody>
          <a:bodyPr wrap="square">
            <a:spAutoFit/>
          </a:bodyPr>
          <a:lstStyle/>
          <a:p>
            <a:r>
              <a:rPr lang="en-GB" sz="1400" b="1" dirty="0">
                <a:solidFill>
                  <a:schemeClr val="bg1">
                    <a:lumMod val="50000"/>
                  </a:schemeClr>
                </a:solidFill>
                <a:latin typeface="Century Gothic" panose="020B0502020202020204"/>
              </a:rPr>
              <a:t>Progressive Web Apps</a:t>
            </a:r>
            <a:endParaRPr lang="en-GB" b="1" dirty="0">
              <a:solidFill>
                <a:schemeClr val="bg1">
                  <a:lumMod val="50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270501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1" name="Shape 362">
            <a:extLst>
              <a:ext uri="{FF2B5EF4-FFF2-40B4-BE49-F238E27FC236}">
                <a16:creationId xmlns:a16="http://schemas.microsoft.com/office/drawing/2014/main" id="{04E3BAB2-2056-4267-B8EF-993840A44998}"/>
              </a:ext>
            </a:extLst>
          </p:cNvPr>
          <p:cNvSpPr txBox="1">
            <a:spLocks/>
          </p:cNvSpPr>
          <p:nvPr/>
        </p:nvSpPr>
        <p:spPr>
          <a:xfrm>
            <a:off x="2" y="0"/>
            <a:ext cx="12191998" cy="6858001"/>
          </a:xfrm>
          <a:prstGeom prst="rect">
            <a:avLst/>
          </a:prstGeom>
          <a:solidFill>
            <a:schemeClr val="tx1">
              <a:lumMod val="95000"/>
              <a:lumOff val="5000"/>
              <a:alpha val="82000"/>
            </a:schemeClr>
          </a:solidFill>
        </p:spPr>
        <p:txBody>
          <a:bodyPr spcFirstLastPara="1" wrap="square" lIns="91425" tIns="91425" rIns="91425" bIns="91425" numCol="2" anchor="t" anchorCtr="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139700" indent="0" algn="ctr">
              <a:lnSpc>
                <a:spcPct val="150000"/>
              </a:lnSpc>
              <a:spcBef>
                <a:spcPts val="600"/>
              </a:spcBef>
              <a:buClr>
                <a:schemeClr val="bg1"/>
              </a:buClr>
              <a:buSzPts val="1400"/>
              <a:buNone/>
            </a:pPr>
            <a:endParaRPr lang="en-GB" sz="2200" b="1" cap="none" dirty="0">
              <a:solidFill>
                <a:schemeClr val="bg1"/>
              </a:solidFill>
              <a:latin typeface="Lora" panose="02000503000000020004"/>
            </a:endParaRPr>
          </a:p>
          <a:p>
            <a:pPr marL="139700" indent="0" algn="ctr">
              <a:lnSpc>
                <a:spcPct val="150000"/>
              </a:lnSpc>
              <a:spcBef>
                <a:spcPts val="600"/>
              </a:spcBef>
              <a:buClr>
                <a:schemeClr val="bg1"/>
              </a:buClr>
              <a:buSzPts val="1400"/>
              <a:buNone/>
            </a:pPr>
            <a:endParaRPr lang="en-GB" sz="2200" b="1" cap="none" dirty="0">
              <a:solidFill>
                <a:schemeClr val="bg1"/>
              </a:solidFill>
              <a:latin typeface="Lora" panose="02000503000000020004"/>
            </a:endParaRPr>
          </a:p>
          <a:p>
            <a:pPr marL="139700" indent="0" algn="ctr">
              <a:lnSpc>
                <a:spcPct val="150000"/>
              </a:lnSpc>
              <a:spcBef>
                <a:spcPts val="600"/>
              </a:spcBef>
              <a:buClr>
                <a:schemeClr val="bg1"/>
              </a:buClr>
              <a:buSzPts val="1400"/>
              <a:buNone/>
            </a:pPr>
            <a:endParaRPr lang="en-GB" sz="2200" b="1" cap="none" dirty="0">
              <a:solidFill>
                <a:schemeClr val="bg1"/>
              </a:solidFill>
              <a:latin typeface="Lora" panose="02000503000000020004"/>
            </a:endParaRPr>
          </a:p>
          <a:p>
            <a:pPr marL="139700" indent="0" algn="ctr">
              <a:lnSpc>
                <a:spcPct val="150000"/>
              </a:lnSpc>
              <a:spcBef>
                <a:spcPts val="600"/>
              </a:spcBef>
              <a:buClr>
                <a:schemeClr val="bg1"/>
              </a:buClr>
              <a:buSzPts val="1400"/>
              <a:buNone/>
            </a:pPr>
            <a:r>
              <a:rPr lang="en-GB" sz="2200" b="1" cap="none" dirty="0">
                <a:solidFill>
                  <a:schemeClr val="bg1"/>
                </a:solidFill>
                <a:latin typeface="Lora" panose="02000503000000020004"/>
              </a:rPr>
              <a:t>ADVANTAGES</a:t>
            </a:r>
          </a:p>
          <a:p>
            <a:pPr marL="482600" indent="-342900">
              <a:lnSpc>
                <a:spcPct val="150000"/>
              </a:lnSpc>
              <a:spcBef>
                <a:spcPts val="600"/>
              </a:spcBef>
              <a:buClr>
                <a:schemeClr val="bg1"/>
              </a:buClr>
              <a:buSzPts val="1400"/>
            </a:pPr>
            <a:r>
              <a:rPr lang="en-GB" sz="2200" cap="none" dirty="0">
                <a:solidFill>
                  <a:schemeClr val="bg1"/>
                </a:solidFill>
                <a:latin typeface="Lora" panose="02000503000000020004"/>
              </a:rPr>
              <a:t>PWA are lighter and are usually in Kilobytes</a:t>
            </a:r>
          </a:p>
          <a:p>
            <a:pPr marL="482600" indent="-342900">
              <a:lnSpc>
                <a:spcPct val="150000"/>
              </a:lnSpc>
              <a:spcBef>
                <a:spcPts val="600"/>
              </a:spcBef>
              <a:buClr>
                <a:schemeClr val="bg1"/>
              </a:buClr>
              <a:buSzPts val="1400"/>
            </a:pPr>
            <a:r>
              <a:rPr lang="en-GB" sz="2200" cap="none" dirty="0">
                <a:solidFill>
                  <a:schemeClr val="bg1"/>
                </a:solidFill>
                <a:latin typeface="Lora" panose="02000503000000020004"/>
              </a:rPr>
              <a:t>No native platform code, as apps run on browser</a:t>
            </a:r>
          </a:p>
          <a:p>
            <a:pPr marL="482600" indent="-342900">
              <a:lnSpc>
                <a:spcPct val="150000"/>
              </a:lnSpc>
              <a:spcBef>
                <a:spcPts val="600"/>
              </a:spcBef>
              <a:buClr>
                <a:schemeClr val="bg1"/>
              </a:buClr>
              <a:buSzPts val="1400"/>
            </a:pPr>
            <a:r>
              <a:rPr lang="en-GB" sz="2200" cap="none" dirty="0">
                <a:solidFill>
                  <a:schemeClr val="bg1"/>
                </a:solidFill>
                <a:latin typeface="Lora" panose="02000503000000020004"/>
              </a:rPr>
              <a:t>Updated content is readily available and doesn’t require installation</a:t>
            </a:r>
          </a:p>
          <a:p>
            <a:pPr marL="482600" indent="-342900">
              <a:lnSpc>
                <a:spcPct val="150000"/>
              </a:lnSpc>
              <a:spcBef>
                <a:spcPts val="600"/>
              </a:spcBef>
              <a:buClr>
                <a:schemeClr val="bg1"/>
              </a:buClr>
              <a:buSzPts val="1400"/>
            </a:pPr>
            <a:r>
              <a:rPr lang="en-GB" sz="2200" cap="none" dirty="0">
                <a:solidFill>
                  <a:schemeClr val="bg1"/>
                </a:solidFill>
                <a:latin typeface="Lora" panose="02000503000000020004"/>
              </a:rPr>
              <a:t>Cross-platform and developed using web technologies</a:t>
            </a:r>
          </a:p>
          <a:p>
            <a:pPr marL="482600" indent="-342900">
              <a:lnSpc>
                <a:spcPct val="150000"/>
              </a:lnSpc>
              <a:spcBef>
                <a:spcPts val="600"/>
              </a:spcBef>
              <a:buClr>
                <a:schemeClr val="bg1"/>
              </a:buClr>
              <a:buSzPts val="1400"/>
            </a:pPr>
            <a:endParaRPr lang="en-GB" sz="2200" cap="none" dirty="0">
              <a:solidFill>
                <a:schemeClr val="bg1"/>
              </a:solidFill>
              <a:latin typeface="Lora" panose="02000503000000020004"/>
            </a:endParaRPr>
          </a:p>
          <a:p>
            <a:pPr marL="482600" indent="-342900">
              <a:lnSpc>
                <a:spcPct val="150000"/>
              </a:lnSpc>
              <a:spcBef>
                <a:spcPts val="600"/>
              </a:spcBef>
              <a:buClr>
                <a:schemeClr val="bg1"/>
              </a:buClr>
              <a:buSzPts val="1400"/>
            </a:pPr>
            <a:endParaRPr lang="en-GB" sz="2200" cap="none" dirty="0">
              <a:solidFill>
                <a:schemeClr val="bg1"/>
              </a:solidFill>
              <a:latin typeface="Lora" panose="02000503000000020004"/>
            </a:endParaRPr>
          </a:p>
          <a:p>
            <a:pPr marL="482600" indent="-342900">
              <a:lnSpc>
                <a:spcPct val="150000"/>
              </a:lnSpc>
              <a:spcBef>
                <a:spcPts val="600"/>
              </a:spcBef>
              <a:buClr>
                <a:schemeClr val="bg1"/>
              </a:buClr>
              <a:buSzPts val="1400"/>
            </a:pPr>
            <a:endParaRPr lang="en-GB" sz="2200" cap="none" dirty="0">
              <a:solidFill>
                <a:schemeClr val="bg1"/>
              </a:solidFill>
              <a:latin typeface="Lora" panose="02000503000000020004"/>
            </a:endParaRPr>
          </a:p>
          <a:p>
            <a:pPr marL="139700" indent="0" algn="ctr">
              <a:lnSpc>
                <a:spcPct val="150000"/>
              </a:lnSpc>
              <a:spcBef>
                <a:spcPts val="600"/>
              </a:spcBef>
              <a:buClr>
                <a:schemeClr val="bg1"/>
              </a:buClr>
              <a:buSzPts val="1400"/>
              <a:buNone/>
            </a:pPr>
            <a:endParaRPr lang="en-GB" sz="2200" b="1" cap="none" dirty="0">
              <a:solidFill>
                <a:schemeClr val="bg1"/>
              </a:solidFill>
              <a:latin typeface="Lora" panose="02000503000000020004"/>
            </a:endParaRPr>
          </a:p>
          <a:p>
            <a:pPr marL="139700" indent="0" algn="ctr">
              <a:lnSpc>
                <a:spcPct val="150000"/>
              </a:lnSpc>
              <a:spcBef>
                <a:spcPts val="600"/>
              </a:spcBef>
              <a:buClr>
                <a:schemeClr val="bg1"/>
              </a:buClr>
              <a:buSzPts val="1400"/>
              <a:buNone/>
            </a:pPr>
            <a:r>
              <a:rPr lang="en-GB" sz="2200" b="1" cap="none" dirty="0">
                <a:solidFill>
                  <a:schemeClr val="bg1"/>
                </a:solidFill>
                <a:latin typeface="Lora" panose="02000503000000020004"/>
              </a:rPr>
              <a:t>DISADVANTAGES</a:t>
            </a:r>
          </a:p>
          <a:p>
            <a:pPr marL="482600" indent="-342900">
              <a:lnSpc>
                <a:spcPct val="150000"/>
              </a:lnSpc>
              <a:spcBef>
                <a:spcPts val="600"/>
              </a:spcBef>
              <a:buClr>
                <a:schemeClr val="bg1"/>
              </a:buClr>
              <a:buSzPts val="1400"/>
            </a:pPr>
            <a:r>
              <a:rPr lang="en-GB" sz="2200" cap="none" dirty="0">
                <a:solidFill>
                  <a:schemeClr val="bg1"/>
                </a:solidFill>
                <a:latin typeface="Lora" panose="02000503000000020004"/>
              </a:rPr>
              <a:t>Except Chrome, many browsers don’t fully support PWA</a:t>
            </a:r>
          </a:p>
          <a:p>
            <a:pPr marL="482600" indent="-342900">
              <a:lnSpc>
                <a:spcPct val="150000"/>
              </a:lnSpc>
              <a:spcBef>
                <a:spcPts val="600"/>
              </a:spcBef>
              <a:buClr>
                <a:schemeClr val="bg1"/>
              </a:buClr>
              <a:buSzPts val="1400"/>
            </a:pPr>
            <a:r>
              <a:rPr lang="en-GB" sz="2200" cap="none" dirty="0">
                <a:solidFill>
                  <a:schemeClr val="bg1"/>
                </a:solidFill>
                <a:latin typeface="Lora" panose="02000503000000020004"/>
              </a:rPr>
              <a:t>Limited to Android devices, not available on iOS</a:t>
            </a:r>
          </a:p>
          <a:p>
            <a:pPr marL="482600" indent="-342900">
              <a:lnSpc>
                <a:spcPct val="150000"/>
              </a:lnSpc>
              <a:spcBef>
                <a:spcPts val="600"/>
              </a:spcBef>
              <a:buClr>
                <a:schemeClr val="bg1"/>
              </a:buClr>
              <a:buSzPts val="1400"/>
            </a:pPr>
            <a:r>
              <a:rPr lang="en-GB" sz="2200" cap="none" dirty="0">
                <a:solidFill>
                  <a:schemeClr val="bg1"/>
                </a:solidFill>
                <a:latin typeface="Lora" panose="02000503000000020004"/>
              </a:rPr>
              <a:t>Not available on </a:t>
            </a:r>
            <a:r>
              <a:rPr lang="en-GB" sz="2200" cap="none" dirty="0" err="1">
                <a:solidFill>
                  <a:schemeClr val="bg1"/>
                </a:solidFill>
                <a:latin typeface="Lora" panose="02000503000000020004"/>
              </a:rPr>
              <a:t>PlayStore</a:t>
            </a:r>
            <a:r>
              <a:rPr lang="en-GB" sz="2200" cap="none" dirty="0">
                <a:solidFill>
                  <a:schemeClr val="bg1"/>
                </a:solidFill>
                <a:latin typeface="Lora" panose="02000503000000020004"/>
              </a:rPr>
              <a:t>, and are installed by visiting web page</a:t>
            </a:r>
          </a:p>
          <a:p>
            <a:pPr marL="482600" indent="-342900">
              <a:lnSpc>
                <a:spcPct val="150000"/>
              </a:lnSpc>
              <a:spcBef>
                <a:spcPts val="600"/>
              </a:spcBef>
              <a:buClr>
                <a:schemeClr val="bg1"/>
              </a:buClr>
              <a:buSzPts val="1400"/>
            </a:pPr>
            <a:r>
              <a:rPr lang="en-GB" sz="2200" cap="none" dirty="0">
                <a:solidFill>
                  <a:schemeClr val="bg1"/>
                </a:solidFill>
                <a:latin typeface="Lora" panose="02000503000000020004"/>
              </a:rPr>
              <a:t>Maybe unsafe, fraudulent and harmful</a:t>
            </a:r>
          </a:p>
        </p:txBody>
      </p:sp>
      <p:cxnSp>
        <p:nvCxnSpPr>
          <p:cNvPr id="16" name="Straight Connector 15"/>
          <p:cNvCxnSpPr>
            <a:cxnSpLocks/>
          </p:cNvCxnSpPr>
          <p:nvPr/>
        </p:nvCxnSpPr>
        <p:spPr>
          <a:xfrm>
            <a:off x="5925784" y="1476244"/>
            <a:ext cx="38792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113A892-A908-4179-99D5-AF7CBD3A9B45}"/>
              </a:ext>
            </a:extLst>
          </p:cNvPr>
          <p:cNvSpPr txBox="1"/>
          <p:nvPr/>
        </p:nvSpPr>
        <p:spPr>
          <a:xfrm>
            <a:off x="-1" y="593609"/>
            <a:ext cx="12191997" cy="830997"/>
          </a:xfrm>
          <a:prstGeom prst="rect">
            <a:avLst/>
          </a:prstGeom>
          <a:noFill/>
        </p:spPr>
        <p:txBody>
          <a:bodyPr wrap="square" rtlCol="0">
            <a:spAutoFit/>
          </a:bodyPr>
          <a:lstStyle/>
          <a:p>
            <a:pPr algn="ctr"/>
            <a:r>
              <a:rPr lang="en-GB" sz="4800" b="1" dirty="0">
                <a:solidFill>
                  <a:schemeClr val="bg1"/>
                </a:solidFill>
                <a:latin typeface="Calibri Light" panose="020F0302020204030204" pitchFamily="34" charset="0"/>
                <a:cs typeface="Calibri Light" panose="020F0302020204030204" pitchFamily="34" charset="0"/>
              </a:rPr>
              <a:t>Advantages &amp; Disadvantages</a:t>
            </a:r>
            <a:endParaRPr lang="en-GB" sz="2000" dirty="0">
              <a:solidFill>
                <a:schemeClr val="bg1"/>
              </a:solidFill>
              <a:latin typeface="Calibri Light" panose="020F0302020204030204" pitchFamily="34" charset="0"/>
              <a:cs typeface="Calibri Light" panose="020F0302020204030204" pitchFamily="34" charset="0"/>
            </a:endParaRPr>
          </a:p>
        </p:txBody>
      </p:sp>
      <p:sp>
        <p:nvSpPr>
          <p:cNvPr id="6" name="Rectangle 5">
            <a:extLst>
              <a:ext uri="{FF2B5EF4-FFF2-40B4-BE49-F238E27FC236}">
                <a16:creationId xmlns:a16="http://schemas.microsoft.com/office/drawing/2014/main" id="{352F2D2F-F914-4F88-8A28-B475DBEBA7FC}"/>
              </a:ext>
            </a:extLst>
          </p:cNvPr>
          <p:cNvSpPr/>
          <p:nvPr/>
        </p:nvSpPr>
        <p:spPr>
          <a:xfrm>
            <a:off x="154718" y="134402"/>
            <a:ext cx="2366970" cy="307777"/>
          </a:xfrm>
          <a:prstGeom prst="rect">
            <a:avLst/>
          </a:prstGeom>
        </p:spPr>
        <p:txBody>
          <a:bodyPr wrap="square">
            <a:spAutoFit/>
          </a:bodyPr>
          <a:lstStyle/>
          <a:p>
            <a:r>
              <a:rPr lang="en-GB" sz="1400" b="1" dirty="0">
                <a:solidFill>
                  <a:schemeClr val="bg1">
                    <a:lumMod val="50000"/>
                  </a:schemeClr>
                </a:solidFill>
                <a:latin typeface="Century Gothic" panose="020B0502020202020204"/>
              </a:rPr>
              <a:t>Progressive Web Apps</a:t>
            </a:r>
            <a:endParaRPr lang="en-GB" b="1" dirty="0">
              <a:solidFill>
                <a:schemeClr val="bg1">
                  <a:lumMod val="50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892916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784" y="412312"/>
            <a:ext cx="6287274" cy="7073184"/>
          </a:xfrm>
          <a:prstGeom prst="rect">
            <a:avLst/>
          </a:prstGeom>
        </p:spPr>
      </p:pic>
      <p:cxnSp>
        <p:nvCxnSpPr>
          <p:cNvPr id="5" name="Straight Connector 4"/>
          <p:cNvCxnSpPr/>
          <p:nvPr/>
        </p:nvCxnSpPr>
        <p:spPr>
          <a:xfrm>
            <a:off x="5908429" y="1062151"/>
            <a:ext cx="38792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BF1D176-5A8E-4145-B32D-560FE2E61FE9}"/>
              </a:ext>
            </a:extLst>
          </p:cNvPr>
          <p:cNvSpPr txBox="1"/>
          <p:nvPr/>
        </p:nvSpPr>
        <p:spPr>
          <a:xfrm>
            <a:off x="0" y="264752"/>
            <a:ext cx="12191997" cy="830997"/>
          </a:xfrm>
          <a:prstGeom prst="rect">
            <a:avLst/>
          </a:prstGeom>
          <a:noFill/>
        </p:spPr>
        <p:txBody>
          <a:bodyPr wrap="square" rtlCol="0">
            <a:spAutoFit/>
          </a:bodyPr>
          <a:lstStyle/>
          <a:p>
            <a:pPr algn="ctr"/>
            <a:r>
              <a:rPr lang="en-GB" sz="4800" b="1" dirty="0">
                <a:solidFill>
                  <a:schemeClr val="bg1"/>
                </a:solidFill>
                <a:latin typeface="Calibri Light" panose="020F0302020204030204" pitchFamily="34" charset="0"/>
                <a:cs typeface="Calibri Light" panose="020F0302020204030204" pitchFamily="34" charset="0"/>
              </a:rPr>
              <a:t>Results</a:t>
            </a:r>
            <a:endParaRPr lang="en-GB" sz="2000" dirty="0">
              <a:solidFill>
                <a:schemeClr val="bg1"/>
              </a:solidFill>
              <a:latin typeface="Calibri Light" panose="020F0302020204030204" pitchFamily="34" charset="0"/>
              <a:cs typeface="Calibri Light" panose="020F0302020204030204" pitchFamily="34" charset="0"/>
            </a:endParaRPr>
          </a:p>
        </p:txBody>
      </p:sp>
      <p:pic>
        <p:nvPicPr>
          <p:cNvPr id="25" name="Picture 24">
            <a:extLst>
              <a:ext uri="{FF2B5EF4-FFF2-40B4-BE49-F238E27FC236}">
                <a16:creationId xmlns:a16="http://schemas.microsoft.com/office/drawing/2014/main" id="{059E8715-C38B-417F-A3A2-E794BE4817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1657" y="1710698"/>
            <a:ext cx="2510972" cy="4488888"/>
          </a:xfrm>
          <a:prstGeom prst="rect">
            <a:avLst/>
          </a:prstGeom>
        </p:spPr>
      </p:pic>
      <p:pic>
        <p:nvPicPr>
          <p:cNvPr id="26" name="Picture 25">
            <a:extLst>
              <a:ext uri="{FF2B5EF4-FFF2-40B4-BE49-F238E27FC236}">
                <a16:creationId xmlns:a16="http://schemas.microsoft.com/office/drawing/2014/main" id="{7E8A2459-D3FB-49F3-8212-F356ED752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8942" y="412312"/>
            <a:ext cx="6287274" cy="7073184"/>
          </a:xfrm>
          <a:prstGeom prst="rect">
            <a:avLst/>
          </a:prstGeom>
        </p:spPr>
      </p:pic>
      <p:pic>
        <p:nvPicPr>
          <p:cNvPr id="27" name="Picture 26">
            <a:extLst>
              <a:ext uri="{FF2B5EF4-FFF2-40B4-BE49-F238E27FC236}">
                <a16:creationId xmlns:a16="http://schemas.microsoft.com/office/drawing/2014/main" id="{C9C91300-61DC-4C3C-9300-C8BE72A9E6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4815" y="1723167"/>
            <a:ext cx="2510971" cy="4463950"/>
          </a:xfrm>
          <a:prstGeom prst="rect">
            <a:avLst/>
          </a:prstGeom>
        </p:spPr>
      </p:pic>
      <p:sp>
        <p:nvSpPr>
          <p:cNvPr id="9" name="Rectangle 8">
            <a:extLst>
              <a:ext uri="{FF2B5EF4-FFF2-40B4-BE49-F238E27FC236}">
                <a16:creationId xmlns:a16="http://schemas.microsoft.com/office/drawing/2014/main" id="{A1D8C33E-745D-4B9B-A992-E1B54F320B16}"/>
              </a:ext>
            </a:extLst>
          </p:cNvPr>
          <p:cNvSpPr/>
          <p:nvPr/>
        </p:nvSpPr>
        <p:spPr>
          <a:xfrm>
            <a:off x="154718" y="134402"/>
            <a:ext cx="2366970" cy="307777"/>
          </a:xfrm>
          <a:prstGeom prst="rect">
            <a:avLst/>
          </a:prstGeom>
        </p:spPr>
        <p:txBody>
          <a:bodyPr wrap="square">
            <a:spAutoFit/>
          </a:bodyPr>
          <a:lstStyle/>
          <a:p>
            <a:r>
              <a:rPr lang="en-GB" sz="1400" b="1" dirty="0">
                <a:solidFill>
                  <a:schemeClr val="bg1">
                    <a:lumMod val="50000"/>
                  </a:schemeClr>
                </a:solidFill>
                <a:latin typeface="Century Gothic" panose="020B0502020202020204"/>
              </a:rPr>
              <a:t>Progressive Web Apps</a:t>
            </a:r>
            <a:endParaRPr lang="en-GB" b="1" dirty="0">
              <a:solidFill>
                <a:schemeClr val="bg1">
                  <a:lumMod val="50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52996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1" name="Shape 362">
            <a:extLst>
              <a:ext uri="{FF2B5EF4-FFF2-40B4-BE49-F238E27FC236}">
                <a16:creationId xmlns:a16="http://schemas.microsoft.com/office/drawing/2014/main" id="{04E3BAB2-2056-4267-B8EF-993840A44998}"/>
              </a:ext>
            </a:extLst>
          </p:cNvPr>
          <p:cNvSpPr txBox="1">
            <a:spLocks/>
          </p:cNvSpPr>
          <p:nvPr/>
        </p:nvSpPr>
        <p:spPr>
          <a:xfrm>
            <a:off x="2" y="0"/>
            <a:ext cx="12191998" cy="6858001"/>
          </a:xfrm>
          <a:prstGeom prst="rect">
            <a:avLst/>
          </a:prstGeom>
          <a:solidFill>
            <a:schemeClr val="tx1">
              <a:lumMod val="95000"/>
              <a:lumOff val="5000"/>
              <a:alpha val="82000"/>
            </a:schemeClr>
          </a:solidFill>
        </p:spPr>
        <p:txBody>
          <a:bodyPr spcFirstLastPara="1" wrap="square" lIns="91425" tIns="91425" rIns="91425" bIns="91425" numCol="2" anchor="t" anchorCtr="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139700" indent="0" algn="ctr">
              <a:lnSpc>
                <a:spcPct val="150000"/>
              </a:lnSpc>
              <a:spcBef>
                <a:spcPts val="600"/>
              </a:spcBef>
              <a:buClr>
                <a:schemeClr val="bg1"/>
              </a:buClr>
              <a:buSzPts val="1400"/>
              <a:buNone/>
            </a:pPr>
            <a:endParaRPr lang="en-GB" sz="2200" b="1" cap="none" dirty="0">
              <a:solidFill>
                <a:schemeClr val="bg1"/>
              </a:solidFill>
              <a:latin typeface="Lora" panose="02000503000000020004"/>
            </a:endParaRPr>
          </a:p>
        </p:txBody>
      </p:sp>
      <p:cxnSp>
        <p:nvCxnSpPr>
          <p:cNvPr id="16" name="Straight Connector 15"/>
          <p:cNvCxnSpPr>
            <a:cxnSpLocks/>
          </p:cNvCxnSpPr>
          <p:nvPr/>
        </p:nvCxnSpPr>
        <p:spPr>
          <a:xfrm>
            <a:off x="5925784" y="1476244"/>
            <a:ext cx="38792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113A892-A908-4179-99D5-AF7CBD3A9B45}"/>
              </a:ext>
            </a:extLst>
          </p:cNvPr>
          <p:cNvSpPr txBox="1"/>
          <p:nvPr/>
        </p:nvSpPr>
        <p:spPr>
          <a:xfrm>
            <a:off x="-1" y="593609"/>
            <a:ext cx="12191997" cy="830997"/>
          </a:xfrm>
          <a:prstGeom prst="rect">
            <a:avLst/>
          </a:prstGeom>
          <a:noFill/>
        </p:spPr>
        <p:txBody>
          <a:bodyPr wrap="square" rtlCol="0">
            <a:spAutoFit/>
          </a:bodyPr>
          <a:lstStyle/>
          <a:p>
            <a:pPr algn="ctr"/>
            <a:r>
              <a:rPr lang="en-GB" sz="4800" b="1" dirty="0">
                <a:solidFill>
                  <a:schemeClr val="bg1"/>
                </a:solidFill>
                <a:latin typeface="Calibri Light" panose="020F0302020204030204" pitchFamily="34" charset="0"/>
                <a:cs typeface="Calibri Light" panose="020F0302020204030204" pitchFamily="34" charset="0"/>
              </a:rPr>
              <a:t>Conclusion</a:t>
            </a:r>
            <a:endParaRPr lang="en-GB" sz="2000" dirty="0">
              <a:solidFill>
                <a:schemeClr val="bg1"/>
              </a:solidFill>
              <a:latin typeface="Calibri Light" panose="020F0302020204030204" pitchFamily="34" charset="0"/>
              <a:cs typeface="Calibri Light" panose="020F0302020204030204" pitchFamily="34" charset="0"/>
            </a:endParaRPr>
          </a:p>
        </p:txBody>
      </p:sp>
      <p:sp>
        <p:nvSpPr>
          <p:cNvPr id="2" name="TextBox 1">
            <a:extLst>
              <a:ext uri="{FF2B5EF4-FFF2-40B4-BE49-F238E27FC236}">
                <a16:creationId xmlns:a16="http://schemas.microsoft.com/office/drawing/2014/main" id="{C201CAF7-188D-48C5-BBF1-7A8CD5CFD1E2}"/>
              </a:ext>
            </a:extLst>
          </p:cNvPr>
          <p:cNvSpPr txBox="1"/>
          <p:nvPr/>
        </p:nvSpPr>
        <p:spPr>
          <a:xfrm>
            <a:off x="364833" y="2018215"/>
            <a:ext cx="11509828" cy="4524315"/>
          </a:xfrm>
          <a:prstGeom prst="rect">
            <a:avLst/>
          </a:prstGeom>
          <a:noFill/>
        </p:spPr>
        <p:txBody>
          <a:bodyPr wrap="square" rtlCol="0">
            <a:spAutoFit/>
          </a:bodyPr>
          <a:lstStyle/>
          <a:p>
            <a:r>
              <a:rPr lang="en-GB" sz="2400" dirty="0">
                <a:solidFill>
                  <a:schemeClr val="bg1"/>
                </a:solidFill>
                <a:latin typeface="Calibri Light" panose="020F0302020204030204" pitchFamily="34" charset="0"/>
                <a:cs typeface="Calibri Light" panose="020F0302020204030204" pitchFamily="34" charset="0"/>
              </a:rPr>
              <a:t>Progressive Web Apps are the future of web development technologies and methods that allow us to perform our tasks on web browsers instead of our traditional native apps on mobile platforms. </a:t>
            </a:r>
          </a:p>
          <a:p>
            <a:endParaRPr lang="en-GB" sz="2400" dirty="0">
              <a:solidFill>
                <a:schemeClr val="bg1"/>
              </a:solidFill>
              <a:latin typeface="Calibri Light" panose="020F0302020204030204" pitchFamily="34" charset="0"/>
              <a:cs typeface="Calibri Light" panose="020F0302020204030204" pitchFamily="34" charset="0"/>
            </a:endParaRPr>
          </a:p>
          <a:p>
            <a:r>
              <a:rPr lang="en-GB" sz="2400" dirty="0">
                <a:solidFill>
                  <a:schemeClr val="bg1"/>
                </a:solidFill>
                <a:latin typeface="Calibri Light" panose="020F0302020204030204" pitchFamily="34" charset="0"/>
                <a:cs typeface="Calibri Light" panose="020F0302020204030204" pitchFamily="34" charset="0"/>
              </a:rPr>
              <a:t>PWA in brief: </a:t>
            </a:r>
          </a:p>
          <a:p>
            <a:endParaRPr lang="en-GB" sz="2400" dirty="0">
              <a:solidFill>
                <a:schemeClr val="bg1"/>
              </a:solidFill>
              <a:latin typeface="Calibri Light" panose="020F0302020204030204" pitchFamily="34" charset="0"/>
              <a:cs typeface="Calibri Light" panose="020F0302020204030204" pitchFamily="34" charset="0"/>
            </a:endParaRPr>
          </a:p>
          <a:p>
            <a:r>
              <a:rPr lang="en-GB" sz="2400" b="1" dirty="0">
                <a:solidFill>
                  <a:schemeClr val="bg1"/>
                </a:solidFill>
                <a:latin typeface="Calibri Light" panose="020F0302020204030204" pitchFamily="34" charset="0"/>
                <a:cs typeface="Calibri Light" panose="020F0302020204030204" pitchFamily="34" charset="0"/>
              </a:rPr>
              <a:t>Reliable	</a:t>
            </a:r>
            <a:r>
              <a:rPr lang="en-GB" sz="2400" dirty="0">
                <a:solidFill>
                  <a:schemeClr val="bg1"/>
                </a:solidFill>
                <a:latin typeface="Calibri Light" panose="020F0302020204030204" pitchFamily="34" charset="0"/>
                <a:cs typeface="Calibri Light" panose="020F0302020204030204" pitchFamily="34" charset="0"/>
              </a:rPr>
              <a:t>Fast loading and works offline </a:t>
            </a:r>
          </a:p>
          <a:p>
            <a:endParaRPr lang="en-GB" sz="2400" dirty="0">
              <a:solidFill>
                <a:schemeClr val="bg1"/>
              </a:solidFill>
              <a:latin typeface="Calibri Light" panose="020F0302020204030204" pitchFamily="34" charset="0"/>
              <a:cs typeface="Calibri Light" panose="020F0302020204030204" pitchFamily="34" charset="0"/>
            </a:endParaRPr>
          </a:p>
          <a:p>
            <a:r>
              <a:rPr lang="en-GB" sz="2400" b="1" dirty="0">
                <a:solidFill>
                  <a:schemeClr val="bg1"/>
                </a:solidFill>
                <a:latin typeface="Calibri Light" panose="020F0302020204030204" pitchFamily="34" charset="0"/>
                <a:cs typeface="Calibri Light" panose="020F0302020204030204" pitchFamily="34" charset="0"/>
              </a:rPr>
              <a:t>Fast 		</a:t>
            </a:r>
            <a:r>
              <a:rPr lang="en-GB" sz="2400" dirty="0">
                <a:solidFill>
                  <a:schemeClr val="bg1"/>
                </a:solidFill>
                <a:latin typeface="Calibri Light" panose="020F0302020204030204" pitchFamily="34" charset="0"/>
                <a:cs typeface="Calibri Light" panose="020F0302020204030204" pitchFamily="34" charset="0"/>
              </a:rPr>
              <a:t>Smooth Animations, jerk free scrolling and seamless navigation even on flaky 				networks </a:t>
            </a:r>
          </a:p>
          <a:p>
            <a:endParaRPr lang="en-GB" sz="2400" dirty="0">
              <a:solidFill>
                <a:schemeClr val="bg1"/>
              </a:solidFill>
              <a:latin typeface="Calibri Light" panose="020F0302020204030204" pitchFamily="34" charset="0"/>
              <a:cs typeface="Calibri Light" panose="020F0302020204030204" pitchFamily="34" charset="0"/>
            </a:endParaRPr>
          </a:p>
          <a:p>
            <a:r>
              <a:rPr lang="en-GB" sz="2400" b="1" dirty="0">
                <a:solidFill>
                  <a:schemeClr val="bg1"/>
                </a:solidFill>
                <a:latin typeface="Calibri Light" panose="020F0302020204030204" pitchFamily="34" charset="0"/>
                <a:cs typeface="Calibri Light" panose="020F0302020204030204" pitchFamily="34" charset="0"/>
              </a:rPr>
              <a:t>Engaging 	</a:t>
            </a:r>
            <a:r>
              <a:rPr lang="en-GB" sz="2400" dirty="0">
                <a:solidFill>
                  <a:schemeClr val="bg1"/>
                </a:solidFill>
                <a:latin typeface="Calibri Light" panose="020F0302020204030204" pitchFamily="34" charset="0"/>
                <a:cs typeface="Calibri Light" panose="020F0302020204030204" pitchFamily="34" charset="0"/>
              </a:rPr>
              <a:t>Launched from home screen and can receive push notification </a:t>
            </a:r>
          </a:p>
        </p:txBody>
      </p:sp>
      <p:sp>
        <p:nvSpPr>
          <p:cNvPr id="8" name="Rectangle 7">
            <a:extLst>
              <a:ext uri="{FF2B5EF4-FFF2-40B4-BE49-F238E27FC236}">
                <a16:creationId xmlns:a16="http://schemas.microsoft.com/office/drawing/2014/main" id="{D1CD4FB6-CAF8-4E10-98CB-29887BD33BFB}"/>
              </a:ext>
            </a:extLst>
          </p:cNvPr>
          <p:cNvSpPr/>
          <p:nvPr/>
        </p:nvSpPr>
        <p:spPr>
          <a:xfrm>
            <a:off x="154718" y="134402"/>
            <a:ext cx="2366970" cy="307777"/>
          </a:xfrm>
          <a:prstGeom prst="rect">
            <a:avLst/>
          </a:prstGeom>
        </p:spPr>
        <p:txBody>
          <a:bodyPr wrap="square">
            <a:spAutoFit/>
          </a:bodyPr>
          <a:lstStyle/>
          <a:p>
            <a:r>
              <a:rPr lang="en-GB" sz="1400" b="1" dirty="0">
                <a:solidFill>
                  <a:schemeClr val="bg1">
                    <a:lumMod val="50000"/>
                  </a:schemeClr>
                </a:solidFill>
                <a:latin typeface="Century Gothic" panose="020B0502020202020204"/>
              </a:rPr>
              <a:t>Progressive Web Apps</a:t>
            </a:r>
            <a:endParaRPr lang="en-GB" b="1" dirty="0">
              <a:solidFill>
                <a:schemeClr val="bg1">
                  <a:lumMod val="50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852865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E113A892-A908-4179-99D5-AF7CBD3A9B45}"/>
              </a:ext>
            </a:extLst>
          </p:cNvPr>
          <p:cNvSpPr txBox="1"/>
          <p:nvPr/>
        </p:nvSpPr>
        <p:spPr>
          <a:xfrm>
            <a:off x="-1" y="114893"/>
            <a:ext cx="1219199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4800" b="1" i="0" u="none" strike="noStrike" kern="1200" cap="none" spc="0" normalizeH="0" baseline="0" noProof="0" dirty="0">
                <a:ln>
                  <a:noFill/>
                </a:ln>
                <a:solidFill>
                  <a:prstClr val="white"/>
                </a:solidFill>
                <a:effectLst/>
                <a:uLnTx/>
                <a:uFillTx/>
                <a:latin typeface="Calibri Light" panose="020F0302020204030204" pitchFamily="34" charset="0"/>
                <a:ea typeface="+mn-ea"/>
                <a:cs typeface="Calibri Light" panose="020F0302020204030204" pitchFamily="34" charset="0"/>
              </a:rPr>
              <a:t>References</a:t>
            </a:r>
            <a:endParaRPr kumimoji="0" lang="en-GB" sz="20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Calibri Light" panose="020F0302020204030204" pitchFamily="34" charset="0"/>
            </a:endParaRPr>
          </a:p>
        </p:txBody>
      </p:sp>
      <p:cxnSp>
        <p:nvCxnSpPr>
          <p:cNvPr id="16" name="Straight Connector 15"/>
          <p:cNvCxnSpPr>
            <a:cxnSpLocks/>
          </p:cNvCxnSpPr>
          <p:nvPr/>
        </p:nvCxnSpPr>
        <p:spPr>
          <a:xfrm>
            <a:off x="5902034" y="945890"/>
            <a:ext cx="38792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EB4B365-FADA-4C23-8944-D3F19648CE5A}"/>
              </a:ext>
            </a:extLst>
          </p:cNvPr>
          <p:cNvSpPr/>
          <p:nvPr/>
        </p:nvSpPr>
        <p:spPr>
          <a:xfrm>
            <a:off x="485964" y="1187723"/>
            <a:ext cx="11607987" cy="769441"/>
          </a:xfrm>
          <a:prstGeom prst="rect">
            <a:avLst/>
          </a:prstGeom>
        </p:spPr>
        <p:txBody>
          <a:bodyPr wrap="square">
            <a:spAutoFit/>
          </a:bodyPr>
          <a:lstStyle/>
          <a:p>
            <a:pPr lvl="0"/>
            <a:r>
              <a:rPr lang="en-GB" sz="2200" dirty="0">
                <a:solidFill>
                  <a:prstClr val="white"/>
                </a:solidFill>
                <a:latin typeface="Calibri Light" panose="020F0302020204030204" pitchFamily="34" charset="0"/>
                <a:cs typeface="Calibri Light" panose="020F0302020204030204" pitchFamily="34" charset="0"/>
              </a:rPr>
              <a:t>[1] “Comparing Progressive Web Applications with Native Android Applications” -an evaluation of performance when it comes to response time. </a:t>
            </a:r>
            <a:r>
              <a:rPr lang="en-GB" sz="2200" b="1" dirty="0">
                <a:solidFill>
                  <a:prstClr val="white"/>
                </a:solidFill>
                <a:latin typeface="Calibri Light" panose="020F0302020204030204" pitchFamily="34" charset="0"/>
                <a:cs typeface="Calibri Light" panose="020F0302020204030204" pitchFamily="34" charset="0"/>
              </a:rPr>
              <a:t>Rebecca </a:t>
            </a:r>
            <a:r>
              <a:rPr lang="en-GB" sz="2200" b="1" dirty="0" err="1">
                <a:solidFill>
                  <a:prstClr val="white"/>
                </a:solidFill>
                <a:latin typeface="Calibri Light" panose="020F0302020204030204" pitchFamily="34" charset="0"/>
                <a:cs typeface="Calibri Light" panose="020F0302020204030204" pitchFamily="34" charset="0"/>
              </a:rPr>
              <a:t>Fransson</a:t>
            </a:r>
            <a:endParaRPr kumimoji="0" lang="en-GB" sz="2200" b="1" i="0" u="none" strike="noStrike" kern="1200" cap="none" spc="0" normalizeH="0" baseline="0" noProof="0" dirty="0">
              <a:ln>
                <a:noFill/>
              </a:ln>
              <a:solidFill>
                <a:prstClr val="white"/>
              </a:solidFill>
              <a:effectLst/>
              <a:uLnTx/>
              <a:uFillTx/>
              <a:latin typeface="Calibri Light" panose="020F0302020204030204" pitchFamily="34" charset="0"/>
              <a:ea typeface="+mn-ea"/>
              <a:cs typeface="Calibri Light" panose="020F0302020204030204" pitchFamily="34" charset="0"/>
            </a:endParaRPr>
          </a:p>
        </p:txBody>
      </p:sp>
      <p:sp>
        <p:nvSpPr>
          <p:cNvPr id="9" name="Rectangle 8">
            <a:extLst>
              <a:ext uri="{FF2B5EF4-FFF2-40B4-BE49-F238E27FC236}">
                <a16:creationId xmlns:a16="http://schemas.microsoft.com/office/drawing/2014/main" id="{86BAAD20-A642-4AA1-88A8-BFA81C6A751C}"/>
              </a:ext>
            </a:extLst>
          </p:cNvPr>
          <p:cNvSpPr/>
          <p:nvPr/>
        </p:nvSpPr>
        <p:spPr>
          <a:xfrm>
            <a:off x="485963" y="2198996"/>
            <a:ext cx="11607987" cy="769441"/>
          </a:xfrm>
          <a:prstGeom prst="rect">
            <a:avLst/>
          </a:prstGeom>
        </p:spPr>
        <p:txBody>
          <a:bodyPr wrap="square">
            <a:spAutoFit/>
          </a:bodyPr>
          <a:lstStyle/>
          <a:p>
            <a:pPr lvl="0"/>
            <a:r>
              <a:rPr lang="en-GB" sz="2200" dirty="0">
                <a:solidFill>
                  <a:prstClr val="white"/>
                </a:solidFill>
                <a:latin typeface="Calibri Light" panose="020F0302020204030204" pitchFamily="34" charset="0"/>
                <a:cs typeface="Calibri Light" panose="020F0302020204030204" pitchFamily="34" charset="0"/>
              </a:rPr>
              <a:t>[2] “An Introduction to Progressive Web Apps”. </a:t>
            </a:r>
            <a:r>
              <a:rPr lang="en-GB" sz="2200" b="1" dirty="0">
                <a:solidFill>
                  <a:prstClr val="white"/>
                </a:solidFill>
                <a:latin typeface="Calibri Light" panose="020F0302020204030204" pitchFamily="34" charset="0"/>
                <a:cs typeface="Calibri Light" panose="020F0302020204030204" pitchFamily="34" charset="0"/>
              </a:rPr>
              <a:t>Flavio Copes</a:t>
            </a:r>
          </a:p>
          <a:p>
            <a:pPr lvl="0"/>
            <a:r>
              <a:rPr lang="en-GB" sz="2200" dirty="0">
                <a:solidFill>
                  <a:prstClr val="white"/>
                </a:solidFill>
                <a:latin typeface="Calibri Light" panose="020F0302020204030204" pitchFamily="34" charset="0"/>
                <a:cs typeface="Calibri Light" panose="020F0302020204030204" pitchFamily="34" charset="0"/>
                <a:hlinkClick r:id="rId2"/>
              </a:rPr>
              <a:t>https://medium.freecodecamp.org/an-introduction-to-progressive-web-apps-6aa75f32816f</a:t>
            </a:r>
            <a:r>
              <a:rPr lang="en-GB" sz="2200" dirty="0">
                <a:solidFill>
                  <a:prstClr val="white"/>
                </a:solidFill>
                <a:latin typeface="Calibri Light" panose="020F0302020204030204" pitchFamily="34" charset="0"/>
                <a:cs typeface="Calibri Light" panose="020F0302020204030204" pitchFamily="34" charset="0"/>
              </a:rPr>
              <a:t> </a:t>
            </a:r>
            <a:endParaRPr kumimoji="0" lang="en-GB" sz="22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Calibri Light" panose="020F0302020204030204" pitchFamily="34" charset="0"/>
            </a:endParaRPr>
          </a:p>
        </p:txBody>
      </p:sp>
      <p:sp>
        <p:nvSpPr>
          <p:cNvPr id="11" name="Rectangle 10">
            <a:extLst>
              <a:ext uri="{FF2B5EF4-FFF2-40B4-BE49-F238E27FC236}">
                <a16:creationId xmlns:a16="http://schemas.microsoft.com/office/drawing/2014/main" id="{68259D55-FC8E-4648-A52D-E03A788ACCF2}"/>
              </a:ext>
            </a:extLst>
          </p:cNvPr>
          <p:cNvSpPr/>
          <p:nvPr/>
        </p:nvSpPr>
        <p:spPr>
          <a:xfrm>
            <a:off x="485963" y="3214872"/>
            <a:ext cx="11607987" cy="430887"/>
          </a:xfrm>
          <a:prstGeom prst="rect">
            <a:avLst/>
          </a:prstGeom>
        </p:spPr>
        <p:txBody>
          <a:bodyPr wrap="square">
            <a:spAutoFit/>
          </a:bodyPr>
          <a:lstStyle/>
          <a:p>
            <a:pPr lvl="0"/>
            <a:r>
              <a:rPr lang="en-GB" sz="2200" dirty="0">
                <a:solidFill>
                  <a:prstClr val="white"/>
                </a:solidFill>
                <a:latin typeface="Calibri Light" panose="020F0302020204030204" pitchFamily="34" charset="0"/>
                <a:cs typeface="Calibri Light" panose="020F0302020204030204" pitchFamily="34" charset="0"/>
              </a:rPr>
              <a:t>[3] “Progressive Web Apps” – Wikipedia | </a:t>
            </a:r>
            <a:r>
              <a:rPr lang="en-GB" sz="2200" dirty="0">
                <a:solidFill>
                  <a:prstClr val="white"/>
                </a:solidFill>
                <a:latin typeface="Calibri Light" panose="020F0302020204030204" pitchFamily="34" charset="0"/>
                <a:cs typeface="Calibri Light" panose="020F0302020204030204" pitchFamily="34" charset="0"/>
                <a:hlinkClick r:id="rId3"/>
              </a:rPr>
              <a:t>https://en.wikipedia.org/wiki/Progressive_Web_Apps</a:t>
            </a:r>
            <a:r>
              <a:rPr lang="en-GB" sz="2200" dirty="0">
                <a:solidFill>
                  <a:prstClr val="white"/>
                </a:solidFill>
                <a:latin typeface="Calibri Light" panose="020F0302020204030204" pitchFamily="34" charset="0"/>
                <a:cs typeface="Calibri Light" panose="020F0302020204030204" pitchFamily="34" charset="0"/>
              </a:rPr>
              <a:t> </a:t>
            </a:r>
            <a:endParaRPr kumimoji="0" lang="en-GB" sz="22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Calibri Light" panose="020F0302020204030204" pitchFamily="34" charset="0"/>
            </a:endParaRPr>
          </a:p>
        </p:txBody>
      </p:sp>
      <p:sp>
        <p:nvSpPr>
          <p:cNvPr id="12" name="Rectangle 11">
            <a:extLst>
              <a:ext uri="{FF2B5EF4-FFF2-40B4-BE49-F238E27FC236}">
                <a16:creationId xmlns:a16="http://schemas.microsoft.com/office/drawing/2014/main" id="{654C966F-DC59-43B5-AAB5-3681353423F0}"/>
              </a:ext>
            </a:extLst>
          </p:cNvPr>
          <p:cNvSpPr/>
          <p:nvPr/>
        </p:nvSpPr>
        <p:spPr>
          <a:xfrm>
            <a:off x="485963" y="3886585"/>
            <a:ext cx="11607987" cy="1107996"/>
          </a:xfrm>
          <a:prstGeom prst="rect">
            <a:avLst/>
          </a:prstGeom>
        </p:spPr>
        <p:txBody>
          <a:bodyPr wrap="square">
            <a:spAutoFit/>
          </a:bodyPr>
          <a:lstStyle/>
          <a:p>
            <a:pPr lvl="0"/>
            <a:r>
              <a:rPr lang="en-GB" sz="2200" dirty="0">
                <a:solidFill>
                  <a:prstClr val="white"/>
                </a:solidFill>
                <a:latin typeface="Calibri Light" panose="020F0302020204030204" pitchFamily="34" charset="0"/>
                <a:cs typeface="Calibri Light" panose="020F0302020204030204" pitchFamily="34" charset="0"/>
              </a:rPr>
              <a:t>[4] “Progressive Web Apps” – The next step in web app development. </a:t>
            </a:r>
            <a:r>
              <a:rPr lang="en-GB" sz="2200" b="1" dirty="0">
                <a:solidFill>
                  <a:prstClr val="white"/>
                </a:solidFill>
                <a:latin typeface="Calibri Light" panose="020F0302020204030204" pitchFamily="34" charset="0"/>
                <a:cs typeface="Calibri Light" panose="020F0302020204030204" pitchFamily="34" charset="0"/>
              </a:rPr>
              <a:t>Rajat S</a:t>
            </a:r>
          </a:p>
          <a:p>
            <a:pPr lvl="0"/>
            <a:r>
              <a:rPr lang="en-GB" sz="2200" dirty="0">
                <a:solidFill>
                  <a:prstClr val="white"/>
                </a:solidFill>
                <a:latin typeface="Calibri Light" panose="020F0302020204030204" pitchFamily="34" charset="0"/>
                <a:cs typeface="Calibri Light" panose="020F0302020204030204" pitchFamily="34" charset="0"/>
                <a:hlinkClick r:id="rId4"/>
              </a:rPr>
              <a:t>https://hackernoon.com/progressive-web-apps-the-next-step-in-web-app-development-372235bf9a99</a:t>
            </a:r>
            <a:r>
              <a:rPr lang="en-GB" sz="2200" dirty="0">
                <a:solidFill>
                  <a:prstClr val="white"/>
                </a:solidFill>
                <a:latin typeface="Calibri Light" panose="020F0302020204030204" pitchFamily="34" charset="0"/>
                <a:cs typeface="Calibri Light" panose="020F0302020204030204" pitchFamily="34" charset="0"/>
              </a:rPr>
              <a:t> </a:t>
            </a:r>
            <a:endParaRPr kumimoji="0" lang="en-GB" sz="22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Calibri Light" panose="020F0302020204030204" pitchFamily="34" charset="0"/>
            </a:endParaRPr>
          </a:p>
        </p:txBody>
      </p:sp>
      <p:sp>
        <p:nvSpPr>
          <p:cNvPr id="13" name="Rectangle 12">
            <a:extLst>
              <a:ext uri="{FF2B5EF4-FFF2-40B4-BE49-F238E27FC236}">
                <a16:creationId xmlns:a16="http://schemas.microsoft.com/office/drawing/2014/main" id="{0AC5795C-1547-4319-B186-C087F6EB1B11}"/>
              </a:ext>
            </a:extLst>
          </p:cNvPr>
          <p:cNvSpPr/>
          <p:nvPr/>
        </p:nvSpPr>
        <p:spPr>
          <a:xfrm>
            <a:off x="485962" y="5101443"/>
            <a:ext cx="11607987" cy="769441"/>
          </a:xfrm>
          <a:prstGeom prst="rect">
            <a:avLst/>
          </a:prstGeom>
        </p:spPr>
        <p:txBody>
          <a:bodyPr wrap="square">
            <a:spAutoFit/>
          </a:bodyPr>
          <a:lstStyle/>
          <a:p>
            <a:pPr lvl="0"/>
            <a:r>
              <a:rPr lang="en-GB" sz="2200" dirty="0">
                <a:solidFill>
                  <a:prstClr val="white"/>
                </a:solidFill>
                <a:latin typeface="Calibri Light" panose="020F0302020204030204" pitchFamily="34" charset="0"/>
                <a:cs typeface="Calibri Light" panose="020F0302020204030204" pitchFamily="34" charset="0"/>
              </a:rPr>
              <a:t>[5] “The Complete Guide to Progressive Web Apps”. </a:t>
            </a:r>
            <a:r>
              <a:rPr lang="en-GB" sz="2200" b="1" dirty="0">
                <a:solidFill>
                  <a:prstClr val="white"/>
                </a:solidFill>
                <a:latin typeface="Calibri Light" panose="020F0302020204030204" pitchFamily="34" charset="0"/>
                <a:cs typeface="Calibri Light" panose="020F0302020204030204" pitchFamily="34" charset="0"/>
              </a:rPr>
              <a:t>Flavio Copes</a:t>
            </a:r>
          </a:p>
          <a:p>
            <a:pPr lvl="0"/>
            <a:r>
              <a:rPr lang="en-GB" sz="2200" dirty="0">
                <a:solidFill>
                  <a:prstClr val="white"/>
                </a:solidFill>
                <a:latin typeface="Calibri Light" panose="020F0302020204030204" pitchFamily="34" charset="0"/>
                <a:cs typeface="Calibri Light" panose="020F0302020204030204" pitchFamily="34" charset="0"/>
                <a:hlinkClick r:id="rId5"/>
              </a:rPr>
              <a:t>https://flaviocopes.com/progressive-web-apps/</a:t>
            </a:r>
            <a:r>
              <a:rPr lang="en-GB" sz="2200" dirty="0">
                <a:solidFill>
                  <a:prstClr val="white"/>
                </a:solidFill>
                <a:latin typeface="Calibri Light" panose="020F0302020204030204" pitchFamily="34" charset="0"/>
                <a:cs typeface="Calibri Light" panose="020F0302020204030204" pitchFamily="34" charset="0"/>
              </a:rPr>
              <a:t> </a:t>
            </a:r>
            <a:endParaRPr kumimoji="0" lang="en-GB" sz="22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Calibri Light" panose="020F0302020204030204" pitchFamily="34" charset="0"/>
            </a:endParaRPr>
          </a:p>
        </p:txBody>
      </p:sp>
      <p:sp>
        <p:nvSpPr>
          <p:cNvPr id="14" name="Rectangle 13">
            <a:extLst>
              <a:ext uri="{FF2B5EF4-FFF2-40B4-BE49-F238E27FC236}">
                <a16:creationId xmlns:a16="http://schemas.microsoft.com/office/drawing/2014/main" id="{8DD0F637-0746-46C0-AC9D-B209BE092A69}"/>
              </a:ext>
            </a:extLst>
          </p:cNvPr>
          <p:cNvSpPr/>
          <p:nvPr/>
        </p:nvSpPr>
        <p:spPr>
          <a:xfrm>
            <a:off x="485962" y="5979948"/>
            <a:ext cx="11607987" cy="769441"/>
          </a:xfrm>
          <a:prstGeom prst="rect">
            <a:avLst/>
          </a:prstGeom>
        </p:spPr>
        <p:txBody>
          <a:bodyPr wrap="square">
            <a:spAutoFit/>
          </a:bodyPr>
          <a:lstStyle/>
          <a:p>
            <a:pPr lvl="0"/>
            <a:r>
              <a:rPr lang="en-GB" sz="2200" dirty="0">
                <a:solidFill>
                  <a:prstClr val="white"/>
                </a:solidFill>
                <a:latin typeface="Calibri Light" panose="020F0302020204030204" pitchFamily="34" charset="0"/>
                <a:cs typeface="Calibri Light" panose="020F0302020204030204" pitchFamily="34" charset="0"/>
              </a:rPr>
              <a:t>[6] “Progressive Web Apps”. </a:t>
            </a:r>
            <a:r>
              <a:rPr lang="en-GB" sz="2200" b="1" dirty="0" err="1">
                <a:solidFill>
                  <a:prstClr val="white"/>
                </a:solidFill>
                <a:latin typeface="Calibri Light" panose="020F0302020204030204" pitchFamily="34" charset="0"/>
                <a:cs typeface="Calibri Light" panose="020F0302020204030204" pitchFamily="34" charset="0"/>
              </a:rPr>
              <a:t>Nitheesh</a:t>
            </a:r>
            <a:r>
              <a:rPr lang="en-GB" sz="2200" b="1" dirty="0">
                <a:solidFill>
                  <a:prstClr val="white"/>
                </a:solidFill>
                <a:latin typeface="Calibri Light" panose="020F0302020204030204" pitchFamily="34" charset="0"/>
                <a:cs typeface="Calibri Light" panose="020F0302020204030204" pitchFamily="34" charset="0"/>
              </a:rPr>
              <a:t> T Ganesh</a:t>
            </a:r>
          </a:p>
          <a:p>
            <a:pPr lvl="0"/>
            <a:r>
              <a:rPr lang="en-GB" sz="2200" dirty="0">
                <a:solidFill>
                  <a:prstClr val="white"/>
                </a:solidFill>
                <a:latin typeface="Calibri Light" panose="020F0302020204030204" pitchFamily="34" charset="0"/>
                <a:cs typeface="Calibri Light" panose="020F0302020204030204" pitchFamily="34" charset="0"/>
                <a:hlinkClick r:id="rId6"/>
              </a:rPr>
              <a:t>https://www.slideshare.net/iamntg/progressive-web-apps-72094520</a:t>
            </a:r>
            <a:r>
              <a:rPr lang="en-GB" sz="2200" dirty="0">
                <a:solidFill>
                  <a:prstClr val="white"/>
                </a:solidFill>
                <a:latin typeface="Calibri Light" panose="020F0302020204030204" pitchFamily="34" charset="0"/>
                <a:cs typeface="Calibri Light" panose="020F0302020204030204" pitchFamily="34" charset="0"/>
              </a:rPr>
              <a:t> </a:t>
            </a:r>
            <a:endParaRPr kumimoji="0" lang="en-GB" sz="2200" b="0" i="0" u="none" strike="noStrike" kern="1200" cap="none" spc="0" normalizeH="0" baseline="0" noProof="0" dirty="0">
              <a:ln>
                <a:noFill/>
              </a:ln>
              <a:solidFill>
                <a:prstClr val="white"/>
              </a:solidFill>
              <a:effectLst/>
              <a:uLnTx/>
              <a:uFillTx/>
              <a:latin typeface="Calibri Light" panose="020F0302020204030204" pitchFamily="34" charset="0"/>
              <a:ea typeface="+mn-ea"/>
              <a:cs typeface="Calibri Light" panose="020F0302020204030204" pitchFamily="34" charset="0"/>
            </a:endParaRPr>
          </a:p>
        </p:txBody>
      </p:sp>
    </p:spTree>
    <p:extLst>
      <p:ext uri="{BB962C8B-B14F-4D97-AF65-F5344CB8AC3E}">
        <p14:creationId xmlns:p14="http://schemas.microsoft.com/office/powerpoint/2010/main" val="89531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3131802-474A-4B85-947A-899C17A56C65}"/>
              </a:ext>
            </a:extLst>
          </p:cNvPr>
          <p:cNvSpPr/>
          <p:nvPr/>
        </p:nvSpPr>
        <p:spPr>
          <a:xfrm>
            <a:off x="4009292" y="0"/>
            <a:ext cx="8182707" cy="6858000"/>
          </a:xfrm>
          <a:prstGeom prst="rect">
            <a:avLst/>
          </a:prstGeom>
          <a:solidFill>
            <a:schemeClr val="bg1">
              <a:lumMod val="95000"/>
              <a:lumOff val="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Light" panose="020F0302020204030204" pitchFamily="34" charset="0"/>
              <a:cs typeface="Calibri Light" panose="020F0302020204030204" pitchFamily="34" charset="0"/>
            </a:endParaRPr>
          </a:p>
        </p:txBody>
      </p:sp>
      <p:sp>
        <p:nvSpPr>
          <p:cNvPr id="9" name="Subtitle 2">
            <a:extLst>
              <a:ext uri="{FF2B5EF4-FFF2-40B4-BE49-F238E27FC236}">
                <a16:creationId xmlns:a16="http://schemas.microsoft.com/office/drawing/2014/main" id="{CBF6D993-5B27-4E8B-8645-FCB1A9202BB1}"/>
              </a:ext>
            </a:extLst>
          </p:cNvPr>
          <p:cNvSpPr txBox="1">
            <a:spLocks/>
          </p:cNvSpPr>
          <p:nvPr/>
        </p:nvSpPr>
        <p:spPr>
          <a:xfrm>
            <a:off x="3686879" y="5505190"/>
            <a:ext cx="8769513" cy="1156088"/>
          </a:xfrm>
          <a:prstGeom prst="rect">
            <a:avLst/>
          </a:prstGeom>
          <a:noFill/>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GB" sz="2400" b="1" dirty="0" err="1">
                <a:solidFill>
                  <a:schemeClr val="tx1"/>
                </a:solidFill>
                <a:latin typeface="Calibri Light" panose="020F0302020204030204" pitchFamily="34" charset="0"/>
                <a:cs typeface="Calibri Light" panose="020F0302020204030204" pitchFamily="34" charset="0"/>
              </a:rPr>
              <a:t>Sambhram</a:t>
            </a:r>
            <a:r>
              <a:rPr lang="en-GB" sz="2400" b="1" dirty="0">
                <a:solidFill>
                  <a:schemeClr val="tx1"/>
                </a:solidFill>
                <a:latin typeface="Calibri Light" panose="020F0302020204030204" pitchFamily="34" charset="0"/>
                <a:cs typeface="Calibri Light" panose="020F0302020204030204" pitchFamily="34" charset="0"/>
              </a:rPr>
              <a:t> Institute of Technology</a:t>
            </a:r>
          </a:p>
          <a:p>
            <a:pPr algn="ctr"/>
            <a:r>
              <a:rPr lang="en-GB" sz="2400" b="1" dirty="0">
                <a:solidFill>
                  <a:schemeClr val="tx1"/>
                </a:solidFill>
                <a:latin typeface="Calibri Light" panose="020F0302020204030204" pitchFamily="34" charset="0"/>
                <a:cs typeface="Calibri Light" panose="020F0302020204030204" pitchFamily="34" charset="0"/>
              </a:rPr>
              <a:t>Department of Computer Science &amp; Engineering</a:t>
            </a:r>
          </a:p>
          <a:p>
            <a:pPr algn="ctr"/>
            <a:endParaRPr lang="en-GB" b="1" dirty="0">
              <a:solidFill>
                <a:schemeClr val="tx1"/>
              </a:solidFill>
              <a:latin typeface="Calibri Light" panose="020F0302020204030204" pitchFamily="34" charset="0"/>
              <a:cs typeface="Calibri Light" panose="020F0302020204030204" pitchFamily="34" charset="0"/>
            </a:endParaRPr>
          </a:p>
        </p:txBody>
      </p:sp>
      <p:pic>
        <p:nvPicPr>
          <p:cNvPr id="10" name="Picture 2" descr="https://static-collegedunia.com/public/college_data/images/logos/1473771560sambhram%20logo.jpg1.jpg">
            <a:extLst>
              <a:ext uri="{FF2B5EF4-FFF2-40B4-BE49-F238E27FC236}">
                <a16:creationId xmlns:a16="http://schemas.microsoft.com/office/drawing/2014/main" id="{30A9A268-1CE2-4F56-8044-98B7CBE5F8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3276" y="4501974"/>
            <a:ext cx="916713" cy="814532"/>
          </a:xfrm>
          <a:prstGeom prst="rect">
            <a:avLst/>
          </a:prstGeom>
          <a:noFill/>
          <a:extLst/>
        </p:spPr>
      </p:pic>
      <p:sp>
        <p:nvSpPr>
          <p:cNvPr id="11" name="TextBox 10">
            <a:extLst>
              <a:ext uri="{FF2B5EF4-FFF2-40B4-BE49-F238E27FC236}">
                <a16:creationId xmlns:a16="http://schemas.microsoft.com/office/drawing/2014/main" id="{03631024-8060-4BEA-AB9C-C6F47690E3FC}"/>
              </a:ext>
            </a:extLst>
          </p:cNvPr>
          <p:cNvSpPr txBox="1"/>
          <p:nvPr/>
        </p:nvSpPr>
        <p:spPr>
          <a:xfrm>
            <a:off x="4009293" y="1566994"/>
            <a:ext cx="8182707" cy="830997"/>
          </a:xfrm>
          <a:prstGeom prst="rect">
            <a:avLst/>
          </a:prstGeom>
          <a:noFill/>
        </p:spPr>
        <p:txBody>
          <a:bodyPr wrap="square" rtlCol="0">
            <a:spAutoFit/>
          </a:bodyPr>
          <a:lstStyle/>
          <a:p>
            <a:pPr algn="ctr"/>
            <a:r>
              <a:rPr lang="en-GB" sz="4800" b="1" dirty="0">
                <a:latin typeface="Calibri Light" panose="020F0302020204030204" pitchFamily="34" charset="0"/>
                <a:cs typeface="Calibri Light" panose="020F0302020204030204" pitchFamily="34" charset="0"/>
              </a:rPr>
              <a:t>Thank You</a:t>
            </a:r>
            <a:endParaRPr lang="en-GB" sz="2000" dirty="0">
              <a:latin typeface="Calibri Light" panose="020F0302020204030204" pitchFamily="34" charset="0"/>
              <a:cs typeface="Calibri Light" panose="020F0302020204030204" pitchFamily="34" charset="0"/>
            </a:endParaRPr>
          </a:p>
        </p:txBody>
      </p:sp>
      <p:sp>
        <p:nvSpPr>
          <p:cNvPr id="22" name="Rectangle 21">
            <a:extLst>
              <a:ext uri="{FF2B5EF4-FFF2-40B4-BE49-F238E27FC236}">
                <a16:creationId xmlns:a16="http://schemas.microsoft.com/office/drawing/2014/main" id="{1164C400-F40E-40CC-9D0B-EBF7CFBB92CC}"/>
              </a:ext>
            </a:extLst>
          </p:cNvPr>
          <p:cNvSpPr/>
          <p:nvPr/>
        </p:nvSpPr>
        <p:spPr>
          <a:xfrm>
            <a:off x="4511855" y="2819920"/>
            <a:ext cx="3365815" cy="1145067"/>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Calibri Light" panose="020F0302020204030204" pitchFamily="34" charset="0"/>
                <a:cs typeface="Calibri Light" panose="020F0302020204030204" pitchFamily="34" charset="0"/>
              </a:rPr>
              <a:t>Presented by</a:t>
            </a:r>
          </a:p>
          <a:p>
            <a:pPr algn="ctr"/>
            <a:r>
              <a:rPr lang="en-GB" sz="2000" b="1" dirty="0">
                <a:latin typeface="Calibri Light" panose="020F0302020204030204" pitchFamily="34" charset="0"/>
                <a:cs typeface="Calibri Light" panose="020F0302020204030204" pitchFamily="34" charset="0"/>
              </a:rPr>
              <a:t>Aravind B</a:t>
            </a:r>
          </a:p>
          <a:p>
            <a:pPr algn="ctr"/>
            <a:r>
              <a:rPr lang="en-GB" sz="2000" b="1" dirty="0">
                <a:latin typeface="Calibri Light" panose="020F0302020204030204" pitchFamily="34" charset="0"/>
                <a:cs typeface="Calibri Light" panose="020F0302020204030204" pitchFamily="34" charset="0"/>
              </a:rPr>
              <a:t>1ST14CS023</a:t>
            </a:r>
          </a:p>
        </p:txBody>
      </p:sp>
      <p:cxnSp>
        <p:nvCxnSpPr>
          <p:cNvPr id="30" name="Straight Connector 29">
            <a:extLst>
              <a:ext uri="{FF2B5EF4-FFF2-40B4-BE49-F238E27FC236}">
                <a16:creationId xmlns:a16="http://schemas.microsoft.com/office/drawing/2014/main" id="{AC0F2DC6-5004-45A2-BF61-7257BA7A32A3}"/>
              </a:ext>
            </a:extLst>
          </p:cNvPr>
          <p:cNvCxnSpPr/>
          <p:nvPr/>
        </p:nvCxnSpPr>
        <p:spPr>
          <a:xfrm>
            <a:off x="7877670" y="2346202"/>
            <a:ext cx="38792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A55946CE-ADCF-4A5E-A0A2-956C4DA7B283}"/>
              </a:ext>
            </a:extLst>
          </p:cNvPr>
          <p:cNvSpPr/>
          <p:nvPr/>
        </p:nvSpPr>
        <p:spPr>
          <a:xfrm>
            <a:off x="4511854" y="3964987"/>
            <a:ext cx="3365814" cy="4571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7433375E-3A3A-4B9E-B0EB-B2BBAC71D4A4}"/>
              </a:ext>
            </a:extLst>
          </p:cNvPr>
          <p:cNvSpPr/>
          <p:nvPr/>
        </p:nvSpPr>
        <p:spPr>
          <a:xfrm>
            <a:off x="8265597" y="3964986"/>
            <a:ext cx="3365814"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BDF1DF27-45F5-4AA8-9FFE-75FB4C9CCD98}"/>
              </a:ext>
            </a:extLst>
          </p:cNvPr>
          <p:cNvSpPr/>
          <p:nvPr/>
        </p:nvSpPr>
        <p:spPr>
          <a:xfrm>
            <a:off x="8265597" y="2819920"/>
            <a:ext cx="3365814" cy="1145067"/>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Light" panose="020F0302020204030204" pitchFamily="34" charset="0"/>
                <a:ea typeface="Roboto" panose="02000000000000000000" pitchFamily="2" charset="0"/>
                <a:cs typeface="Calibri Light" panose="020F0302020204030204" pitchFamily="34" charset="0"/>
              </a:rPr>
              <a:t>Under the guidance of</a:t>
            </a:r>
          </a:p>
          <a:p>
            <a:pPr algn="ctr"/>
            <a:r>
              <a:rPr lang="en-US" sz="2000" b="1" dirty="0">
                <a:solidFill>
                  <a:schemeClr val="tx1"/>
                </a:solidFill>
                <a:latin typeface="Calibri Light" panose="020F0302020204030204" pitchFamily="34" charset="0"/>
                <a:ea typeface="Roboto" panose="02000000000000000000" pitchFamily="2" charset="0"/>
                <a:cs typeface="Calibri Light" panose="020F0302020204030204" pitchFamily="34" charset="0"/>
              </a:rPr>
              <a:t>Dr. T John Peter</a:t>
            </a:r>
          </a:p>
          <a:p>
            <a:pPr algn="ctr"/>
            <a:r>
              <a:rPr lang="en-US" sz="2000" dirty="0">
                <a:solidFill>
                  <a:schemeClr val="tx1"/>
                </a:solidFill>
                <a:latin typeface="Calibri Light" panose="020F0302020204030204" pitchFamily="34" charset="0"/>
                <a:ea typeface="Roboto" panose="02000000000000000000" pitchFamily="2" charset="0"/>
                <a:cs typeface="Calibri Light" panose="020F0302020204030204" pitchFamily="34" charset="0"/>
              </a:rPr>
              <a:t>H.O.D, Dept. of CSE</a:t>
            </a:r>
          </a:p>
        </p:txBody>
      </p:sp>
    </p:spTree>
    <p:extLst>
      <p:ext uri="{BB962C8B-B14F-4D97-AF65-F5344CB8AC3E}">
        <p14:creationId xmlns:p14="http://schemas.microsoft.com/office/powerpoint/2010/main" val="3078348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F28F99ED-CF53-4772-820E-8AED56CC5708}"/>
              </a:ext>
            </a:extLst>
          </p:cNvPr>
          <p:cNvSpPr/>
          <p:nvPr/>
        </p:nvSpPr>
        <p:spPr>
          <a:xfrm>
            <a:off x="5430129" y="0"/>
            <a:ext cx="6761871" cy="6858000"/>
          </a:xfrm>
          <a:prstGeom prst="rect">
            <a:avLst/>
          </a:prstGeom>
          <a:solidFill>
            <a:schemeClr val="bg1">
              <a:lumMod val="95000"/>
              <a:lumOff val="5000"/>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Light" panose="020F0302020204030204" pitchFamily="34" charset="0"/>
              <a:cs typeface="Calibri Light" panose="020F0302020204030204" pitchFamily="34" charset="0"/>
            </a:endParaRPr>
          </a:p>
        </p:txBody>
      </p:sp>
      <p:sp>
        <p:nvSpPr>
          <p:cNvPr id="10" name="Heptagon 9"/>
          <p:cNvSpPr/>
          <p:nvPr/>
        </p:nvSpPr>
        <p:spPr>
          <a:xfrm>
            <a:off x="6096000" y="410047"/>
            <a:ext cx="554182" cy="554182"/>
          </a:xfrm>
          <a:prstGeom prst="heptag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blipFill>
                <a:blip r:embed="rId3"/>
                <a:tile tx="0" ty="0" sx="100000" sy="100000" flip="none" algn="tl"/>
              </a:blipFill>
              <a:latin typeface="Calibri Light" panose="020F0302020204030204" pitchFamily="34" charset="0"/>
              <a:cs typeface="Calibri Light" panose="020F0302020204030204" pitchFamily="34" charset="0"/>
            </a:endParaRPr>
          </a:p>
        </p:txBody>
      </p:sp>
      <p:sp>
        <p:nvSpPr>
          <p:cNvPr id="4" name="Rectangle 3"/>
          <p:cNvSpPr/>
          <p:nvPr/>
        </p:nvSpPr>
        <p:spPr>
          <a:xfrm>
            <a:off x="6848217" y="383529"/>
            <a:ext cx="3941378" cy="652486"/>
          </a:xfrm>
          <a:prstGeom prst="rect">
            <a:avLst/>
          </a:prstGeom>
        </p:spPr>
        <p:txBody>
          <a:bodyPr wrap="square">
            <a:spAutoFit/>
          </a:bodyPr>
          <a:lstStyle/>
          <a:p>
            <a:pPr>
              <a:lnSpc>
                <a:spcPct val="130000"/>
              </a:lnSpc>
            </a:pPr>
            <a:r>
              <a:rPr lang="en-US" sz="2800" b="1" dirty="0">
                <a:latin typeface="Calibri Light" panose="020F0302020204030204" pitchFamily="34" charset="0"/>
                <a:ea typeface="Roboto" panose="02000000000000000000" pitchFamily="2" charset="0"/>
                <a:cs typeface="Calibri Light" panose="020F0302020204030204" pitchFamily="34" charset="0"/>
              </a:rPr>
              <a:t>Abstract</a:t>
            </a:r>
            <a:endParaRPr lang="en-US" sz="2000" dirty="0">
              <a:latin typeface="Calibri Light" panose="020F0302020204030204" pitchFamily="34" charset="0"/>
              <a:ea typeface="Roboto Condensed Light" panose="02000000000000000000" pitchFamily="2" charset="0"/>
              <a:cs typeface="Calibri Light" panose="020F0302020204030204" pitchFamily="34" charset="0"/>
            </a:endParaRPr>
          </a:p>
        </p:txBody>
      </p:sp>
      <p:cxnSp>
        <p:nvCxnSpPr>
          <p:cNvPr id="16" name="Straight Connector 15"/>
          <p:cNvCxnSpPr/>
          <p:nvPr/>
        </p:nvCxnSpPr>
        <p:spPr>
          <a:xfrm>
            <a:off x="2736222" y="3330032"/>
            <a:ext cx="38792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113A892-A908-4179-99D5-AF7CBD3A9B45}"/>
              </a:ext>
            </a:extLst>
          </p:cNvPr>
          <p:cNvSpPr txBox="1"/>
          <p:nvPr/>
        </p:nvSpPr>
        <p:spPr>
          <a:xfrm>
            <a:off x="-1" y="2380227"/>
            <a:ext cx="5809957" cy="830997"/>
          </a:xfrm>
          <a:prstGeom prst="rect">
            <a:avLst/>
          </a:prstGeom>
          <a:noFill/>
        </p:spPr>
        <p:txBody>
          <a:bodyPr wrap="square" rtlCol="0">
            <a:spAutoFit/>
          </a:bodyPr>
          <a:lstStyle/>
          <a:p>
            <a:pPr algn="ctr"/>
            <a:r>
              <a:rPr lang="en-GB" sz="4800" b="1" dirty="0">
                <a:solidFill>
                  <a:schemeClr val="bg1"/>
                </a:solidFill>
                <a:latin typeface="Calibri Light" panose="020F0302020204030204" pitchFamily="34" charset="0"/>
                <a:cs typeface="Calibri Light" panose="020F0302020204030204" pitchFamily="34" charset="0"/>
              </a:rPr>
              <a:t>Agenda</a:t>
            </a:r>
            <a:endParaRPr lang="en-GB" sz="2000" dirty="0">
              <a:solidFill>
                <a:schemeClr val="bg1"/>
              </a:solidFill>
              <a:latin typeface="Calibri Light" panose="020F0302020204030204" pitchFamily="34" charset="0"/>
              <a:cs typeface="Calibri Light" panose="020F0302020204030204" pitchFamily="34" charset="0"/>
            </a:endParaRPr>
          </a:p>
        </p:txBody>
      </p:sp>
      <p:sp>
        <p:nvSpPr>
          <p:cNvPr id="26" name="Heptagon 25">
            <a:extLst>
              <a:ext uri="{FF2B5EF4-FFF2-40B4-BE49-F238E27FC236}">
                <a16:creationId xmlns:a16="http://schemas.microsoft.com/office/drawing/2014/main" id="{15BE35EF-139F-41EE-B2D6-B534889B3A30}"/>
              </a:ext>
            </a:extLst>
          </p:cNvPr>
          <p:cNvSpPr/>
          <p:nvPr/>
        </p:nvSpPr>
        <p:spPr>
          <a:xfrm>
            <a:off x="6096000" y="1287210"/>
            <a:ext cx="554182" cy="554182"/>
          </a:xfrm>
          <a:prstGeom prst="hept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solidFill>
                <a:schemeClr val="tx1"/>
              </a:solidFill>
              <a:latin typeface="Calibri Light" panose="020F0302020204030204" pitchFamily="34" charset="0"/>
              <a:cs typeface="Calibri Light" panose="020F0302020204030204" pitchFamily="34" charset="0"/>
            </a:endParaRPr>
          </a:p>
        </p:txBody>
      </p:sp>
      <p:sp>
        <p:nvSpPr>
          <p:cNvPr id="27" name="Rectangle 26">
            <a:extLst>
              <a:ext uri="{FF2B5EF4-FFF2-40B4-BE49-F238E27FC236}">
                <a16:creationId xmlns:a16="http://schemas.microsoft.com/office/drawing/2014/main" id="{90B4167E-F313-43F7-97DD-6A9BFC321BFB}"/>
              </a:ext>
            </a:extLst>
          </p:cNvPr>
          <p:cNvSpPr/>
          <p:nvPr/>
        </p:nvSpPr>
        <p:spPr>
          <a:xfrm>
            <a:off x="6848217" y="1260692"/>
            <a:ext cx="3941378" cy="652486"/>
          </a:xfrm>
          <a:prstGeom prst="rect">
            <a:avLst/>
          </a:prstGeom>
        </p:spPr>
        <p:txBody>
          <a:bodyPr wrap="square">
            <a:spAutoFit/>
          </a:bodyPr>
          <a:lstStyle/>
          <a:p>
            <a:pPr>
              <a:lnSpc>
                <a:spcPct val="130000"/>
              </a:lnSpc>
            </a:pPr>
            <a:r>
              <a:rPr lang="en-US" sz="2800" b="1" dirty="0">
                <a:latin typeface="Calibri Light" panose="020F0302020204030204" pitchFamily="34" charset="0"/>
                <a:ea typeface="Roboto" panose="02000000000000000000" pitchFamily="2" charset="0"/>
                <a:cs typeface="Calibri Light" panose="020F0302020204030204" pitchFamily="34" charset="0"/>
              </a:rPr>
              <a:t>Introduction</a:t>
            </a:r>
            <a:endParaRPr lang="en-US" sz="2000" dirty="0">
              <a:latin typeface="Calibri Light" panose="020F0302020204030204" pitchFamily="34" charset="0"/>
              <a:ea typeface="Roboto Condensed Light" panose="02000000000000000000" pitchFamily="2" charset="0"/>
              <a:cs typeface="Calibri Light" panose="020F0302020204030204" pitchFamily="34" charset="0"/>
            </a:endParaRPr>
          </a:p>
        </p:txBody>
      </p:sp>
      <p:sp>
        <p:nvSpPr>
          <p:cNvPr id="30" name="Heptagon 29">
            <a:extLst>
              <a:ext uri="{FF2B5EF4-FFF2-40B4-BE49-F238E27FC236}">
                <a16:creationId xmlns:a16="http://schemas.microsoft.com/office/drawing/2014/main" id="{84AAFC5D-5D96-466C-8DFA-2039379238F4}"/>
              </a:ext>
            </a:extLst>
          </p:cNvPr>
          <p:cNvSpPr/>
          <p:nvPr/>
        </p:nvSpPr>
        <p:spPr>
          <a:xfrm>
            <a:off x="6096000" y="2247272"/>
            <a:ext cx="554182" cy="554182"/>
          </a:xfrm>
          <a:prstGeom prst="hept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solidFill>
                <a:schemeClr val="tx1"/>
              </a:solidFill>
              <a:latin typeface="Calibri Light" panose="020F0302020204030204" pitchFamily="34" charset="0"/>
              <a:cs typeface="Calibri Light" panose="020F0302020204030204" pitchFamily="34" charset="0"/>
            </a:endParaRPr>
          </a:p>
        </p:txBody>
      </p:sp>
      <p:sp>
        <p:nvSpPr>
          <p:cNvPr id="31" name="Rectangle 30">
            <a:extLst>
              <a:ext uri="{FF2B5EF4-FFF2-40B4-BE49-F238E27FC236}">
                <a16:creationId xmlns:a16="http://schemas.microsoft.com/office/drawing/2014/main" id="{CB4C789D-458B-4F69-BE3D-D1745B45F965}"/>
              </a:ext>
            </a:extLst>
          </p:cNvPr>
          <p:cNvSpPr/>
          <p:nvPr/>
        </p:nvSpPr>
        <p:spPr>
          <a:xfrm>
            <a:off x="6848216" y="2220754"/>
            <a:ext cx="5343783" cy="612475"/>
          </a:xfrm>
          <a:prstGeom prst="rect">
            <a:avLst/>
          </a:prstGeom>
        </p:spPr>
        <p:txBody>
          <a:bodyPr wrap="square">
            <a:spAutoFit/>
          </a:bodyPr>
          <a:lstStyle/>
          <a:p>
            <a:pPr>
              <a:lnSpc>
                <a:spcPct val="130000"/>
              </a:lnSpc>
            </a:pPr>
            <a:r>
              <a:rPr lang="en-US" sz="2600" b="1" dirty="0">
                <a:latin typeface="Calibri Light" panose="020F0302020204030204" pitchFamily="34" charset="0"/>
                <a:ea typeface="Roboto" panose="02000000000000000000" pitchFamily="2" charset="0"/>
                <a:cs typeface="Calibri Light" panose="020F0302020204030204" pitchFamily="34" charset="0"/>
              </a:rPr>
              <a:t>Existing Methods &amp; Problem Statement</a:t>
            </a:r>
            <a:endParaRPr lang="en-US" sz="2600" dirty="0">
              <a:latin typeface="Calibri Light" panose="020F0302020204030204" pitchFamily="34" charset="0"/>
              <a:ea typeface="Roboto Condensed Light" panose="02000000000000000000" pitchFamily="2" charset="0"/>
              <a:cs typeface="Calibri Light" panose="020F0302020204030204" pitchFamily="34" charset="0"/>
            </a:endParaRPr>
          </a:p>
        </p:txBody>
      </p:sp>
      <p:sp>
        <p:nvSpPr>
          <p:cNvPr id="32" name="Heptagon 31">
            <a:extLst>
              <a:ext uri="{FF2B5EF4-FFF2-40B4-BE49-F238E27FC236}">
                <a16:creationId xmlns:a16="http://schemas.microsoft.com/office/drawing/2014/main" id="{74A5F951-64C5-49FA-8C63-542F0DFC2AB9}"/>
              </a:ext>
            </a:extLst>
          </p:cNvPr>
          <p:cNvSpPr/>
          <p:nvPr/>
        </p:nvSpPr>
        <p:spPr>
          <a:xfrm>
            <a:off x="6096000" y="3121090"/>
            <a:ext cx="554182" cy="554182"/>
          </a:xfrm>
          <a:prstGeom prst="hep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solidFill>
                <a:schemeClr val="tx1"/>
              </a:solidFill>
              <a:latin typeface="Calibri Light" panose="020F0302020204030204" pitchFamily="34" charset="0"/>
              <a:cs typeface="Calibri Light" panose="020F0302020204030204" pitchFamily="34" charset="0"/>
            </a:endParaRPr>
          </a:p>
        </p:txBody>
      </p:sp>
      <p:sp>
        <p:nvSpPr>
          <p:cNvPr id="33" name="Rectangle 32">
            <a:extLst>
              <a:ext uri="{FF2B5EF4-FFF2-40B4-BE49-F238E27FC236}">
                <a16:creationId xmlns:a16="http://schemas.microsoft.com/office/drawing/2014/main" id="{48CBD0A0-C250-4465-BE62-3CCBC9EEBC8B}"/>
              </a:ext>
            </a:extLst>
          </p:cNvPr>
          <p:cNvSpPr/>
          <p:nvPr/>
        </p:nvSpPr>
        <p:spPr>
          <a:xfrm>
            <a:off x="6848217" y="3094572"/>
            <a:ext cx="3941378" cy="652486"/>
          </a:xfrm>
          <a:prstGeom prst="rect">
            <a:avLst/>
          </a:prstGeom>
        </p:spPr>
        <p:txBody>
          <a:bodyPr wrap="square">
            <a:spAutoFit/>
          </a:bodyPr>
          <a:lstStyle/>
          <a:p>
            <a:pPr>
              <a:lnSpc>
                <a:spcPct val="130000"/>
              </a:lnSpc>
            </a:pPr>
            <a:r>
              <a:rPr lang="en-US" sz="2800" b="1" dirty="0">
                <a:latin typeface="Calibri Light" panose="020F0302020204030204" pitchFamily="34" charset="0"/>
                <a:ea typeface="Roboto" panose="02000000000000000000" pitchFamily="2" charset="0"/>
                <a:cs typeface="Calibri Light" panose="020F0302020204030204" pitchFamily="34" charset="0"/>
              </a:rPr>
              <a:t>Architecture</a:t>
            </a:r>
            <a:endParaRPr lang="en-US" sz="2000" dirty="0">
              <a:latin typeface="Calibri Light" panose="020F0302020204030204" pitchFamily="34" charset="0"/>
              <a:ea typeface="Roboto Condensed Light" panose="02000000000000000000" pitchFamily="2" charset="0"/>
              <a:cs typeface="Calibri Light" panose="020F0302020204030204" pitchFamily="34" charset="0"/>
            </a:endParaRPr>
          </a:p>
        </p:txBody>
      </p:sp>
      <p:sp>
        <p:nvSpPr>
          <p:cNvPr id="34" name="Heptagon 33">
            <a:extLst>
              <a:ext uri="{FF2B5EF4-FFF2-40B4-BE49-F238E27FC236}">
                <a16:creationId xmlns:a16="http://schemas.microsoft.com/office/drawing/2014/main" id="{EB4E19F0-9FAE-43C8-A60C-7E9BBD1AF68E}"/>
              </a:ext>
            </a:extLst>
          </p:cNvPr>
          <p:cNvSpPr/>
          <p:nvPr/>
        </p:nvSpPr>
        <p:spPr>
          <a:xfrm>
            <a:off x="6096000" y="4051289"/>
            <a:ext cx="554182" cy="554182"/>
          </a:xfrm>
          <a:prstGeom prst="hept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solidFill>
                <a:schemeClr val="tx1"/>
              </a:solidFill>
              <a:latin typeface="Calibri Light" panose="020F0302020204030204" pitchFamily="34" charset="0"/>
              <a:cs typeface="Calibri Light" panose="020F0302020204030204" pitchFamily="34" charset="0"/>
            </a:endParaRPr>
          </a:p>
        </p:txBody>
      </p:sp>
      <p:sp>
        <p:nvSpPr>
          <p:cNvPr id="35" name="Rectangle 34">
            <a:extLst>
              <a:ext uri="{FF2B5EF4-FFF2-40B4-BE49-F238E27FC236}">
                <a16:creationId xmlns:a16="http://schemas.microsoft.com/office/drawing/2014/main" id="{54C377CF-BF69-4888-A6F4-C2DDDDC4FF7C}"/>
              </a:ext>
            </a:extLst>
          </p:cNvPr>
          <p:cNvSpPr/>
          <p:nvPr/>
        </p:nvSpPr>
        <p:spPr>
          <a:xfrm>
            <a:off x="6848217" y="4024771"/>
            <a:ext cx="3941378" cy="652486"/>
          </a:xfrm>
          <a:prstGeom prst="rect">
            <a:avLst/>
          </a:prstGeom>
        </p:spPr>
        <p:txBody>
          <a:bodyPr wrap="square">
            <a:spAutoFit/>
          </a:bodyPr>
          <a:lstStyle/>
          <a:p>
            <a:pPr>
              <a:lnSpc>
                <a:spcPct val="130000"/>
              </a:lnSpc>
            </a:pPr>
            <a:r>
              <a:rPr lang="en-US" sz="2800" b="1" dirty="0">
                <a:latin typeface="Calibri Light" panose="020F0302020204030204" pitchFamily="34" charset="0"/>
                <a:ea typeface="Roboto" panose="02000000000000000000" pitchFamily="2" charset="0"/>
                <a:cs typeface="Calibri Light" panose="020F0302020204030204" pitchFamily="34" charset="0"/>
              </a:rPr>
              <a:t>Results and Discussions</a:t>
            </a:r>
            <a:endParaRPr lang="en-US" sz="2000" dirty="0">
              <a:latin typeface="Calibri Light" panose="020F0302020204030204" pitchFamily="34" charset="0"/>
              <a:ea typeface="Roboto Condensed Light" panose="02000000000000000000" pitchFamily="2" charset="0"/>
              <a:cs typeface="Calibri Light" panose="020F0302020204030204" pitchFamily="34" charset="0"/>
            </a:endParaRPr>
          </a:p>
        </p:txBody>
      </p:sp>
      <p:sp>
        <p:nvSpPr>
          <p:cNvPr id="36" name="Heptagon 35">
            <a:extLst>
              <a:ext uri="{FF2B5EF4-FFF2-40B4-BE49-F238E27FC236}">
                <a16:creationId xmlns:a16="http://schemas.microsoft.com/office/drawing/2014/main" id="{468D43AF-800B-4436-BA7E-1260F5162329}"/>
              </a:ext>
            </a:extLst>
          </p:cNvPr>
          <p:cNvSpPr/>
          <p:nvPr/>
        </p:nvSpPr>
        <p:spPr>
          <a:xfrm>
            <a:off x="6096000" y="4981488"/>
            <a:ext cx="554182" cy="554182"/>
          </a:xfrm>
          <a:prstGeom prst="hept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solidFill>
                <a:schemeClr val="tx1"/>
              </a:solidFill>
              <a:latin typeface="Calibri Light" panose="020F0302020204030204" pitchFamily="34" charset="0"/>
              <a:cs typeface="Calibri Light" panose="020F0302020204030204" pitchFamily="34" charset="0"/>
            </a:endParaRPr>
          </a:p>
        </p:txBody>
      </p:sp>
      <p:sp>
        <p:nvSpPr>
          <p:cNvPr id="37" name="Rectangle 36">
            <a:extLst>
              <a:ext uri="{FF2B5EF4-FFF2-40B4-BE49-F238E27FC236}">
                <a16:creationId xmlns:a16="http://schemas.microsoft.com/office/drawing/2014/main" id="{E2C263A9-2346-4462-BCEE-BA2128AADD4D}"/>
              </a:ext>
            </a:extLst>
          </p:cNvPr>
          <p:cNvSpPr/>
          <p:nvPr/>
        </p:nvSpPr>
        <p:spPr>
          <a:xfrm>
            <a:off x="6848217" y="4954970"/>
            <a:ext cx="3941378" cy="652486"/>
          </a:xfrm>
          <a:prstGeom prst="rect">
            <a:avLst/>
          </a:prstGeom>
        </p:spPr>
        <p:txBody>
          <a:bodyPr wrap="square">
            <a:spAutoFit/>
          </a:bodyPr>
          <a:lstStyle/>
          <a:p>
            <a:pPr>
              <a:lnSpc>
                <a:spcPct val="130000"/>
              </a:lnSpc>
            </a:pPr>
            <a:r>
              <a:rPr lang="en-US" sz="2800" b="1" dirty="0">
                <a:latin typeface="Calibri Light" panose="020F0302020204030204" pitchFamily="34" charset="0"/>
                <a:ea typeface="Roboto" panose="02000000000000000000" pitchFamily="2" charset="0"/>
                <a:cs typeface="Calibri Light" panose="020F0302020204030204" pitchFamily="34" charset="0"/>
              </a:rPr>
              <a:t>Conclusion</a:t>
            </a:r>
            <a:endParaRPr lang="en-US" sz="2000" dirty="0">
              <a:latin typeface="Calibri Light" panose="020F0302020204030204" pitchFamily="34" charset="0"/>
              <a:ea typeface="Roboto Condensed Light" panose="02000000000000000000" pitchFamily="2" charset="0"/>
              <a:cs typeface="Calibri Light" panose="020F0302020204030204" pitchFamily="34" charset="0"/>
            </a:endParaRPr>
          </a:p>
        </p:txBody>
      </p:sp>
      <p:sp>
        <p:nvSpPr>
          <p:cNvPr id="38" name="Heptagon 37">
            <a:extLst>
              <a:ext uri="{FF2B5EF4-FFF2-40B4-BE49-F238E27FC236}">
                <a16:creationId xmlns:a16="http://schemas.microsoft.com/office/drawing/2014/main" id="{F9CF2FF0-A25E-413F-87C1-E8598C90E4E6}"/>
              </a:ext>
            </a:extLst>
          </p:cNvPr>
          <p:cNvSpPr/>
          <p:nvPr/>
        </p:nvSpPr>
        <p:spPr>
          <a:xfrm>
            <a:off x="6096000" y="5911540"/>
            <a:ext cx="554182" cy="554182"/>
          </a:xfrm>
          <a:prstGeom prst="heptagon">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solidFill>
                <a:schemeClr val="tx1"/>
              </a:solidFill>
              <a:latin typeface="Calibri Light" panose="020F0302020204030204" pitchFamily="34" charset="0"/>
              <a:cs typeface="Calibri Light" panose="020F0302020204030204" pitchFamily="34" charset="0"/>
            </a:endParaRPr>
          </a:p>
        </p:txBody>
      </p:sp>
      <p:sp>
        <p:nvSpPr>
          <p:cNvPr id="39" name="Rectangle 38">
            <a:extLst>
              <a:ext uri="{FF2B5EF4-FFF2-40B4-BE49-F238E27FC236}">
                <a16:creationId xmlns:a16="http://schemas.microsoft.com/office/drawing/2014/main" id="{960AB66A-D258-404C-A6F0-029F017704A4}"/>
              </a:ext>
            </a:extLst>
          </p:cNvPr>
          <p:cNvSpPr/>
          <p:nvPr/>
        </p:nvSpPr>
        <p:spPr>
          <a:xfrm>
            <a:off x="6848217" y="5885022"/>
            <a:ext cx="3941378" cy="652486"/>
          </a:xfrm>
          <a:prstGeom prst="rect">
            <a:avLst/>
          </a:prstGeom>
        </p:spPr>
        <p:txBody>
          <a:bodyPr wrap="square">
            <a:spAutoFit/>
          </a:bodyPr>
          <a:lstStyle/>
          <a:p>
            <a:pPr>
              <a:lnSpc>
                <a:spcPct val="130000"/>
              </a:lnSpc>
            </a:pPr>
            <a:r>
              <a:rPr lang="en-US" sz="2800" b="1" dirty="0">
                <a:latin typeface="Calibri Light" panose="020F0302020204030204" pitchFamily="34" charset="0"/>
                <a:ea typeface="Roboto" panose="02000000000000000000" pitchFamily="2" charset="0"/>
                <a:cs typeface="Calibri Light" panose="020F0302020204030204" pitchFamily="34" charset="0"/>
              </a:rPr>
              <a:t>References</a:t>
            </a:r>
            <a:endParaRPr lang="en-US" sz="2000" dirty="0">
              <a:latin typeface="Calibri Light" panose="020F0302020204030204" pitchFamily="34" charset="0"/>
              <a:ea typeface="Roboto Condensed Light" panose="02000000000000000000" pitchFamily="2" charset="0"/>
              <a:cs typeface="Calibri Light" panose="020F0302020204030204" pitchFamily="34" charset="0"/>
            </a:endParaRPr>
          </a:p>
        </p:txBody>
      </p:sp>
      <p:sp>
        <p:nvSpPr>
          <p:cNvPr id="24" name="Rectangle 23">
            <a:extLst>
              <a:ext uri="{FF2B5EF4-FFF2-40B4-BE49-F238E27FC236}">
                <a16:creationId xmlns:a16="http://schemas.microsoft.com/office/drawing/2014/main" id="{E4693F9A-6440-4575-B410-3DAB7C0A8E5E}"/>
              </a:ext>
            </a:extLst>
          </p:cNvPr>
          <p:cNvSpPr/>
          <p:nvPr/>
        </p:nvSpPr>
        <p:spPr>
          <a:xfrm>
            <a:off x="10136627" y="42639"/>
            <a:ext cx="2366970" cy="30777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schemeClr val="tx1">
                    <a:lumMod val="50000"/>
                  </a:schemeClr>
                </a:solidFill>
                <a:effectLst/>
                <a:uLnTx/>
                <a:uFillTx/>
              </a:rPr>
              <a:t>Progressive Web Apps</a:t>
            </a:r>
            <a:endParaRPr kumimoji="0" lang="en-GB" sz="1800" b="1" i="0" u="none" strike="noStrike" kern="0" cap="none" spc="0" normalizeH="0" baseline="0" noProof="0" dirty="0">
              <a:ln>
                <a:noFill/>
              </a:ln>
              <a:solidFill>
                <a:schemeClr val="tx1">
                  <a:lumMod val="50000"/>
                </a:schemeClr>
              </a:solidFill>
              <a:effectLst/>
              <a:uLnTx/>
              <a:uFillTx/>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639505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1" name="Shape 362">
            <a:extLst>
              <a:ext uri="{FF2B5EF4-FFF2-40B4-BE49-F238E27FC236}">
                <a16:creationId xmlns:a16="http://schemas.microsoft.com/office/drawing/2014/main" id="{04E3BAB2-2056-4267-B8EF-993840A44998}"/>
              </a:ext>
            </a:extLst>
          </p:cNvPr>
          <p:cNvSpPr txBox="1">
            <a:spLocks/>
          </p:cNvSpPr>
          <p:nvPr/>
        </p:nvSpPr>
        <p:spPr>
          <a:xfrm>
            <a:off x="4106803" y="0"/>
            <a:ext cx="8085195" cy="6858001"/>
          </a:xfrm>
          <a:prstGeom prst="rect">
            <a:avLst/>
          </a:prstGeom>
          <a:solidFill>
            <a:schemeClr val="tx1">
              <a:lumMod val="95000"/>
              <a:lumOff val="5000"/>
              <a:alpha val="82000"/>
            </a:schemeClr>
          </a:solidFill>
        </p:spPr>
        <p:txBody>
          <a:bodyPr spcFirstLastPara="1" wrap="square" lIns="91425" tIns="91425" rIns="91425" bIns="91425" anchor="ctr" anchorCtr="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482600" indent="-342900">
              <a:lnSpc>
                <a:spcPct val="150000"/>
              </a:lnSpc>
              <a:spcBef>
                <a:spcPts val="600"/>
              </a:spcBef>
              <a:buClr>
                <a:schemeClr val="bg1"/>
              </a:buClr>
              <a:buSzPts val="1400"/>
            </a:pPr>
            <a:endParaRPr lang="en-GB" sz="2200" cap="none" dirty="0">
              <a:solidFill>
                <a:schemeClr val="bg1"/>
              </a:solidFill>
              <a:latin typeface="Lora" panose="02000503000000020004"/>
            </a:endParaRPr>
          </a:p>
          <a:p>
            <a:pPr marL="482600" indent="-342900">
              <a:lnSpc>
                <a:spcPct val="150000"/>
              </a:lnSpc>
              <a:spcBef>
                <a:spcPts val="600"/>
              </a:spcBef>
              <a:buClr>
                <a:schemeClr val="bg1"/>
              </a:buClr>
              <a:buSzPts val="1400"/>
            </a:pPr>
            <a:r>
              <a:rPr lang="en-GB" sz="2200" cap="none" dirty="0">
                <a:solidFill>
                  <a:schemeClr val="bg1"/>
                </a:solidFill>
                <a:latin typeface="Lora" panose="02000503000000020004"/>
              </a:rPr>
              <a:t>Web Applications are described as </a:t>
            </a:r>
            <a:r>
              <a:rPr lang="en-GB" sz="2200" b="1" cap="none" dirty="0">
                <a:solidFill>
                  <a:schemeClr val="bg1"/>
                </a:solidFill>
                <a:latin typeface="Lora" panose="02000503000000020004"/>
              </a:rPr>
              <a:t>cross-platform</a:t>
            </a:r>
          </a:p>
          <a:p>
            <a:pPr marL="482600" indent="-342900">
              <a:lnSpc>
                <a:spcPct val="150000"/>
              </a:lnSpc>
              <a:spcBef>
                <a:spcPts val="600"/>
              </a:spcBef>
              <a:buClr>
                <a:schemeClr val="bg1"/>
              </a:buClr>
              <a:buSzPts val="1400"/>
            </a:pPr>
            <a:r>
              <a:rPr lang="en-GB" sz="2200" cap="none" dirty="0">
                <a:solidFill>
                  <a:schemeClr val="bg1"/>
                </a:solidFill>
                <a:latin typeface="Lora" panose="02000503000000020004"/>
              </a:rPr>
              <a:t>They are accessible from a wide range and variety of devices</a:t>
            </a:r>
          </a:p>
          <a:p>
            <a:pPr marL="482600" indent="-342900">
              <a:lnSpc>
                <a:spcPct val="150000"/>
              </a:lnSpc>
              <a:spcBef>
                <a:spcPts val="600"/>
              </a:spcBef>
              <a:buClr>
                <a:schemeClr val="bg1"/>
              </a:buClr>
              <a:buSzPts val="1400"/>
            </a:pPr>
            <a:r>
              <a:rPr lang="en-GB" sz="2200" cap="none" dirty="0">
                <a:solidFill>
                  <a:schemeClr val="bg1"/>
                </a:solidFill>
                <a:latin typeface="Lora" panose="02000503000000020004"/>
              </a:rPr>
              <a:t>Majority of visitors use a smartphone to access websites.</a:t>
            </a:r>
          </a:p>
          <a:p>
            <a:pPr marL="482600" indent="-342900">
              <a:lnSpc>
                <a:spcPct val="150000"/>
              </a:lnSpc>
              <a:spcBef>
                <a:spcPts val="600"/>
              </a:spcBef>
              <a:buClr>
                <a:schemeClr val="bg1"/>
              </a:buClr>
              <a:buSzPts val="1400"/>
            </a:pPr>
            <a:r>
              <a:rPr lang="en-GB" sz="2200" cap="none" dirty="0">
                <a:solidFill>
                  <a:schemeClr val="bg1"/>
                </a:solidFill>
                <a:latin typeface="Lora" panose="02000503000000020004"/>
              </a:rPr>
              <a:t>Web apps don’t provide the experience of a native app installed on a phone</a:t>
            </a:r>
          </a:p>
          <a:p>
            <a:pPr marL="482600" indent="-342900">
              <a:lnSpc>
                <a:spcPct val="150000"/>
              </a:lnSpc>
              <a:spcBef>
                <a:spcPts val="600"/>
              </a:spcBef>
              <a:buClr>
                <a:schemeClr val="bg1"/>
              </a:buClr>
              <a:buSzPts val="1400"/>
            </a:pPr>
            <a:r>
              <a:rPr lang="en-GB" sz="2200" b="1" cap="none" dirty="0">
                <a:solidFill>
                  <a:schemeClr val="bg1"/>
                </a:solidFill>
                <a:latin typeface="Lora" panose="02000503000000020004"/>
              </a:rPr>
              <a:t>Progressive Web Apps </a:t>
            </a:r>
            <a:r>
              <a:rPr lang="en-GB" sz="2200" cap="none" dirty="0">
                <a:solidFill>
                  <a:schemeClr val="bg1"/>
                </a:solidFill>
                <a:latin typeface="Lora" panose="02000503000000020004"/>
              </a:rPr>
              <a:t>are web apps that are designed to behave like a </a:t>
            </a:r>
            <a:r>
              <a:rPr lang="en-GB" sz="2200" b="1" cap="none" dirty="0">
                <a:solidFill>
                  <a:schemeClr val="bg1"/>
                </a:solidFill>
                <a:latin typeface="Lora" panose="02000503000000020004"/>
              </a:rPr>
              <a:t>native app</a:t>
            </a:r>
          </a:p>
        </p:txBody>
      </p:sp>
      <p:cxnSp>
        <p:nvCxnSpPr>
          <p:cNvPr id="16" name="Straight Connector 15"/>
          <p:cNvCxnSpPr>
            <a:cxnSpLocks/>
          </p:cNvCxnSpPr>
          <p:nvPr/>
        </p:nvCxnSpPr>
        <p:spPr>
          <a:xfrm>
            <a:off x="7955436" y="1160474"/>
            <a:ext cx="38792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113A892-A908-4179-99D5-AF7CBD3A9B45}"/>
              </a:ext>
            </a:extLst>
          </p:cNvPr>
          <p:cNvSpPr txBox="1"/>
          <p:nvPr/>
        </p:nvSpPr>
        <p:spPr>
          <a:xfrm>
            <a:off x="4106802" y="329477"/>
            <a:ext cx="8085196" cy="830997"/>
          </a:xfrm>
          <a:prstGeom prst="rect">
            <a:avLst/>
          </a:prstGeom>
          <a:noFill/>
        </p:spPr>
        <p:txBody>
          <a:bodyPr wrap="square" rtlCol="0">
            <a:spAutoFit/>
          </a:bodyPr>
          <a:lstStyle/>
          <a:p>
            <a:pPr algn="ctr"/>
            <a:r>
              <a:rPr lang="en-GB" sz="4800" b="1" dirty="0">
                <a:solidFill>
                  <a:schemeClr val="bg1"/>
                </a:solidFill>
                <a:latin typeface="Calibri Light" panose="020F0302020204030204" pitchFamily="34" charset="0"/>
                <a:cs typeface="Calibri Light" panose="020F0302020204030204" pitchFamily="34" charset="0"/>
              </a:rPr>
              <a:t>Abstract</a:t>
            </a:r>
            <a:endParaRPr lang="en-GB" sz="2000" dirty="0">
              <a:solidFill>
                <a:schemeClr val="bg1"/>
              </a:solidFill>
              <a:latin typeface="Calibri Light" panose="020F0302020204030204" pitchFamily="34" charset="0"/>
              <a:cs typeface="Calibri Light" panose="020F0302020204030204" pitchFamily="34" charset="0"/>
            </a:endParaRPr>
          </a:p>
        </p:txBody>
      </p:sp>
      <p:sp>
        <p:nvSpPr>
          <p:cNvPr id="8" name="Rectangle 7">
            <a:extLst>
              <a:ext uri="{FF2B5EF4-FFF2-40B4-BE49-F238E27FC236}">
                <a16:creationId xmlns:a16="http://schemas.microsoft.com/office/drawing/2014/main" id="{A828D2B9-2B83-4E91-935A-D0621F12C38C}"/>
              </a:ext>
            </a:extLst>
          </p:cNvPr>
          <p:cNvSpPr/>
          <p:nvPr/>
        </p:nvSpPr>
        <p:spPr>
          <a:xfrm>
            <a:off x="10136627" y="42639"/>
            <a:ext cx="2366970" cy="307777"/>
          </a:xfrm>
          <a:prstGeom prst="rect">
            <a:avLst/>
          </a:prstGeom>
        </p:spPr>
        <p:txBody>
          <a:bodyPr wrap="square">
            <a:spAutoFit/>
          </a:bodyPr>
          <a:lstStyle/>
          <a:p>
            <a:r>
              <a:rPr lang="en-GB" sz="1400" b="1" dirty="0">
                <a:solidFill>
                  <a:schemeClr val="bg1">
                    <a:lumMod val="50000"/>
                  </a:schemeClr>
                </a:solidFill>
                <a:latin typeface="Century Gothic" panose="020B0502020202020204"/>
              </a:rPr>
              <a:t>Progressive Web Apps</a:t>
            </a:r>
            <a:endParaRPr lang="en-GB" b="1" dirty="0">
              <a:solidFill>
                <a:schemeClr val="bg1">
                  <a:lumMod val="50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8365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E113A892-A908-4179-99D5-AF7CBD3A9B45}"/>
              </a:ext>
            </a:extLst>
          </p:cNvPr>
          <p:cNvSpPr txBox="1"/>
          <p:nvPr/>
        </p:nvSpPr>
        <p:spPr>
          <a:xfrm>
            <a:off x="404126" y="241820"/>
            <a:ext cx="5312898" cy="830997"/>
          </a:xfrm>
          <a:prstGeom prst="rect">
            <a:avLst/>
          </a:prstGeom>
          <a:noFill/>
        </p:spPr>
        <p:txBody>
          <a:bodyPr wrap="square" rtlCol="0">
            <a:spAutoFit/>
          </a:bodyPr>
          <a:lstStyle/>
          <a:p>
            <a:pPr algn="ctr"/>
            <a:r>
              <a:rPr lang="en-GB" sz="4800" b="1" dirty="0">
                <a:solidFill>
                  <a:schemeClr val="bg1"/>
                </a:solidFill>
                <a:latin typeface="Calibri Light" panose="020F0302020204030204" pitchFamily="34" charset="0"/>
                <a:cs typeface="Calibri Light" panose="020F0302020204030204" pitchFamily="34" charset="0"/>
              </a:rPr>
              <a:t>Introduction</a:t>
            </a:r>
            <a:endParaRPr lang="en-GB" sz="2000" dirty="0">
              <a:solidFill>
                <a:schemeClr val="bg1"/>
              </a:solidFill>
              <a:latin typeface="Calibri Light" panose="020F0302020204030204" pitchFamily="34" charset="0"/>
              <a:cs typeface="Calibri Light" panose="020F0302020204030204" pitchFamily="34" charset="0"/>
            </a:endParaRPr>
          </a:p>
        </p:txBody>
      </p:sp>
      <p:cxnSp>
        <p:nvCxnSpPr>
          <p:cNvPr id="16" name="Straight Connector 15"/>
          <p:cNvCxnSpPr>
            <a:cxnSpLocks/>
          </p:cNvCxnSpPr>
          <p:nvPr/>
        </p:nvCxnSpPr>
        <p:spPr>
          <a:xfrm>
            <a:off x="2866611" y="1076489"/>
            <a:ext cx="38792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006400A1-BCFE-4AE3-B185-73ABD1B81653}"/>
              </a:ext>
            </a:extLst>
          </p:cNvPr>
          <p:cNvSpPr/>
          <p:nvPr/>
        </p:nvSpPr>
        <p:spPr>
          <a:xfrm>
            <a:off x="3060574" y="1300624"/>
            <a:ext cx="6621193" cy="1446550"/>
          </a:xfrm>
          <a:prstGeom prst="rect">
            <a:avLst/>
          </a:prstGeom>
        </p:spPr>
        <p:txBody>
          <a:bodyPr wrap="square">
            <a:spAutoFit/>
          </a:bodyPr>
          <a:lstStyle/>
          <a:p>
            <a:r>
              <a:rPr lang="en-GB" sz="2200" dirty="0">
                <a:solidFill>
                  <a:schemeClr val="bg1"/>
                </a:solidFill>
                <a:latin typeface="Calibri Light" panose="020F0302020204030204" pitchFamily="34" charset="0"/>
                <a:cs typeface="Calibri Light" panose="020F0302020204030204" pitchFamily="34" charset="0"/>
              </a:rPr>
              <a:t>Progressive Web Apps (PWAs) are web applications that are regular web pages or websites, but can appear to the user like traditional applications or native mobile applications </a:t>
            </a:r>
          </a:p>
        </p:txBody>
      </p:sp>
      <p:sp>
        <p:nvSpPr>
          <p:cNvPr id="17" name="Rectangle 16">
            <a:extLst>
              <a:ext uri="{FF2B5EF4-FFF2-40B4-BE49-F238E27FC236}">
                <a16:creationId xmlns:a16="http://schemas.microsoft.com/office/drawing/2014/main" id="{47341431-B568-4C88-97AE-7DFC13C48ED3}"/>
              </a:ext>
            </a:extLst>
          </p:cNvPr>
          <p:cNvSpPr/>
          <p:nvPr/>
        </p:nvSpPr>
        <p:spPr>
          <a:xfrm>
            <a:off x="4548554" y="3020075"/>
            <a:ext cx="7643446" cy="1446550"/>
          </a:xfrm>
          <a:prstGeom prst="rect">
            <a:avLst/>
          </a:prstGeom>
        </p:spPr>
        <p:txBody>
          <a:bodyPr wrap="square">
            <a:spAutoFit/>
          </a:bodyPr>
          <a:lstStyle/>
          <a:p>
            <a:r>
              <a:rPr lang="en-GB" sz="2200" dirty="0">
                <a:solidFill>
                  <a:schemeClr val="bg1"/>
                </a:solidFill>
                <a:latin typeface="Calibri Light" panose="020F0302020204030204" pitchFamily="34" charset="0"/>
                <a:cs typeface="Calibri Light" panose="020F0302020204030204" pitchFamily="34" charset="0"/>
              </a:rPr>
              <a:t>Originally introduced by Google in 2005, it supports offline capability, push notifications, an almost native app look and speed, and local caching of resources </a:t>
            </a:r>
          </a:p>
          <a:p>
            <a:endParaRPr lang="en-GB" sz="2200" dirty="0">
              <a:solidFill>
                <a:schemeClr val="bg1"/>
              </a:solidFill>
              <a:latin typeface="Calibri Light" panose="020F0302020204030204" pitchFamily="34" charset="0"/>
              <a:cs typeface="Calibri Light" panose="020F0302020204030204" pitchFamily="34" charset="0"/>
            </a:endParaRPr>
          </a:p>
        </p:txBody>
      </p:sp>
      <p:pic>
        <p:nvPicPr>
          <p:cNvPr id="10" name="Picture 9">
            <a:extLst>
              <a:ext uri="{FF2B5EF4-FFF2-40B4-BE49-F238E27FC236}">
                <a16:creationId xmlns:a16="http://schemas.microsoft.com/office/drawing/2014/main" id="{4067BE71-DD5A-41B9-A5BE-F8FF52DFA1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6692384" cy="6858000"/>
          </a:xfrm>
          <a:prstGeom prst="rtTriangle">
            <a:avLst/>
          </a:prstGeom>
          <a:effectLst>
            <a:outerShdw blurRad="50800" dist="38100" algn="l" rotWithShape="0">
              <a:prstClr val="black">
                <a:alpha val="40000"/>
              </a:prstClr>
            </a:outerShdw>
          </a:effectLst>
        </p:spPr>
      </p:pic>
      <p:sp>
        <p:nvSpPr>
          <p:cNvPr id="22" name="Rectangle 21">
            <a:extLst>
              <a:ext uri="{FF2B5EF4-FFF2-40B4-BE49-F238E27FC236}">
                <a16:creationId xmlns:a16="http://schemas.microsoft.com/office/drawing/2014/main" id="{9EB4B365-FADA-4C23-8944-D3F19648CE5A}"/>
              </a:ext>
            </a:extLst>
          </p:cNvPr>
          <p:cNvSpPr/>
          <p:nvPr/>
        </p:nvSpPr>
        <p:spPr>
          <a:xfrm>
            <a:off x="5620470" y="4739526"/>
            <a:ext cx="6571530" cy="769441"/>
          </a:xfrm>
          <a:prstGeom prst="rect">
            <a:avLst/>
          </a:prstGeom>
        </p:spPr>
        <p:txBody>
          <a:bodyPr wrap="square">
            <a:spAutoFit/>
          </a:bodyPr>
          <a:lstStyle/>
          <a:p>
            <a:r>
              <a:rPr lang="en-GB" sz="2200" dirty="0">
                <a:solidFill>
                  <a:schemeClr val="bg1"/>
                </a:solidFill>
                <a:latin typeface="Calibri Light" panose="020F0302020204030204" pitchFamily="34" charset="0"/>
                <a:cs typeface="Calibri Light" panose="020F0302020204030204" pitchFamily="34" charset="0"/>
              </a:rPr>
              <a:t>Cheaper to build, less learning curve, no device</a:t>
            </a:r>
          </a:p>
          <a:p>
            <a:r>
              <a:rPr lang="en-GB" sz="2200" dirty="0">
                <a:solidFill>
                  <a:schemeClr val="bg1"/>
                </a:solidFill>
                <a:latin typeface="Calibri Light" panose="020F0302020204030204" pitchFamily="34" charset="0"/>
                <a:cs typeface="Calibri Light" panose="020F0302020204030204" pitchFamily="34" charset="0"/>
              </a:rPr>
              <a:t>installation required</a:t>
            </a:r>
          </a:p>
        </p:txBody>
      </p:sp>
      <p:sp>
        <p:nvSpPr>
          <p:cNvPr id="23" name="Rectangle 22">
            <a:extLst>
              <a:ext uri="{FF2B5EF4-FFF2-40B4-BE49-F238E27FC236}">
                <a16:creationId xmlns:a16="http://schemas.microsoft.com/office/drawing/2014/main" id="{FFC145EC-8C3E-4381-80D8-2FBE34A69CEB}"/>
              </a:ext>
            </a:extLst>
          </p:cNvPr>
          <p:cNvSpPr/>
          <p:nvPr/>
        </p:nvSpPr>
        <p:spPr>
          <a:xfrm>
            <a:off x="6371170" y="5798763"/>
            <a:ext cx="5820829" cy="430887"/>
          </a:xfrm>
          <a:prstGeom prst="rect">
            <a:avLst/>
          </a:prstGeom>
        </p:spPr>
        <p:txBody>
          <a:bodyPr wrap="square">
            <a:spAutoFit/>
          </a:bodyPr>
          <a:lstStyle/>
          <a:p>
            <a:r>
              <a:rPr lang="en-GB" sz="2200" dirty="0">
                <a:solidFill>
                  <a:schemeClr val="bg1"/>
                </a:solidFill>
                <a:latin typeface="Calibri Light" panose="020F0302020204030204" pitchFamily="34" charset="0"/>
                <a:cs typeface="Calibri Light" panose="020F0302020204030204" pitchFamily="34" charset="0"/>
              </a:rPr>
              <a:t>Requires no knowledge of app development</a:t>
            </a:r>
          </a:p>
        </p:txBody>
      </p:sp>
      <p:sp>
        <p:nvSpPr>
          <p:cNvPr id="13" name="Rectangle 12">
            <a:extLst>
              <a:ext uri="{FF2B5EF4-FFF2-40B4-BE49-F238E27FC236}">
                <a16:creationId xmlns:a16="http://schemas.microsoft.com/office/drawing/2014/main" id="{57FE8F63-45A4-44F7-B0A2-08F2BDD58310}"/>
              </a:ext>
            </a:extLst>
          </p:cNvPr>
          <p:cNvSpPr/>
          <p:nvPr/>
        </p:nvSpPr>
        <p:spPr>
          <a:xfrm>
            <a:off x="10136627" y="42639"/>
            <a:ext cx="2366970" cy="307777"/>
          </a:xfrm>
          <a:prstGeom prst="rect">
            <a:avLst/>
          </a:prstGeom>
        </p:spPr>
        <p:txBody>
          <a:bodyPr wrap="square">
            <a:spAutoFit/>
          </a:bodyPr>
          <a:lstStyle/>
          <a:p>
            <a:r>
              <a:rPr lang="en-GB" sz="1400" b="1" dirty="0">
                <a:solidFill>
                  <a:schemeClr val="bg1">
                    <a:lumMod val="50000"/>
                  </a:schemeClr>
                </a:solidFill>
                <a:latin typeface="Century Gothic" panose="020B0502020202020204"/>
              </a:rPr>
              <a:t>Progressive Web Apps</a:t>
            </a:r>
            <a:endParaRPr lang="en-GB" b="1" dirty="0">
              <a:solidFill>
                <a:schemeClr val="bg1">
                  <a:lumMod val="50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72077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E113A892-A908-4179-99D5-AF7CBD3A9B45}"/>
              </a:ext>
            </a:extLst>
          </p:cNvPr>
          <p:cNvSpPr txBox="1"/>
          <p:nvPr/>
        </p:nvSpPr>
        <p:spPr>
          <a:xfrm>
            <a:off x="404126" y="241820"/>
            <a:ext cx="5312898" cy="830997"/>
          </a:xfrm>
          <a:prstGeom prst="rect">
            <a:avLst/>
          </a:prstGeom>
          <a:noFill/>
        </p:spPr>
        <p:txBody>
          <a:bodyPr wrap="square" rtlCol="0">
            <a:spAutoFit/>
          </a:bodyPr>
          <a:lstStyle/>
          <a:p>
            <a:pPr algn="ctr"/>
            <a:r>
              <a:rPr lang="en-GB" sz="4800" b="1" dirty="0">
                <a:solidFill>
                  <a:schemeClr val="bg1"/>
                </a:solidFill>
                <a:latin typeface="Calibri Light" panose="020F0302020204030204" pitchFamily="34" charset="0"/>
                <a:cs typeface="Calibri Light" panose="020F0302020204030204" pitchFamily="34" charset="0"/>
              </a:rPr>
              <a:t>Introduction</a:t>
            </a:r>
            <a:endParaRPr lang="en-GB" sz="2000" dirty="0">
              <a:solidFill>
                <a:schemeClr val="bg1"/>
              </a:solidFill>
              <a:latin typeface="Calibri Light" panose="020F0302020204030204" pitchFamily="34" charset="0"/>
              <a:cs typeface="Calibri Light" panose="020F0302020204030204" pitchFamily="34" charset="0"/>
            </a:endParaRPr>
          </a:p>
        </p:txBody>
      </p:sp>
      <p:cxnSp>
        <p:nvCxnSpPr>
          <p:cNvPr id="16" name="Straight Connector 15"/>
          <p:cNvCxnSpPr>
            <a:cxnSpLocks/>
          </p:cNvCxnSpPr>
          <p:nvPr/>
        </p:nvCxnSpPr>
        <p:spPr>
          <a:xfrm>
            <a:off x="2866611" y="1076489"/>
            <a:ext cx="38792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006400A1-BCFE-4AE3-B185-73ABD1B81653}"/>
              </a:ext>
            </a:extLst>
          </p:cNvPr>
          <p:cNvSpPr/>
          <p:nvPr/>
        </p:nvSpPr>
        <p:spPr>
          <a:xfrm>
            <a:off x="3670815" y="2526215"/>
            <a:ext cx="5558656" cy="707886"/>
          </a:xfrm>
          <a:prstGeom prst="rect">
            <a:avLst/>
          </a:prstGeom>
        </p:spPr>
        <p:txBody>
          <a:bodyPr wrap="square">
            <a:spAutoFit/>
          </a:bodyPr>
          <a:lstStyle/>
          <a:p>
            <a:r>
              <a:rPr lang="en-GB" sz="2200" b="1" dirty="0">
                <a:solidFill>
                  <a:srgbClr val="24CEDA"/>
                </a:solidFill>
                <a:latin typeface="Calibri Light" panose="020F0302020204030204" pitchFamily="34" charset="0"/>
                <a:cs typeface="Calibri Light" panose="020F0302020204030204" pitchFamily="34" charset="0"/>
              </a:rPr>
              <a:t>Responsive</a:t>
            </a:r>
          </a:p>
          <a:p>
            <a:r>
              <a:rPr lang="en-GB" dirty="0">
                <a:solidFill>
                  <a:schemeClr val="bg1"/>
                </a:solidFill>
              </a:rPr>
              <a:t>Adapts to the device screen and auto-fits the contents</a:t>
            </a:r>
            <a:endParaRPr lang="en-GB" sz="2200" dirty="0">
              <a:solidFill>
                <a:schemeClr val="bg1"/>
              </a:solidFill>
              <a:latin typeface="Calibri Light" panose="020F0302020204030204" pitchFamily="34" charset="0"/>
              <a:cs typeface="Calibri Light" panose="020F0302020204030204" pitchFamily="34" charset="0"/>
            </a:endParaRPr>
          </a:p>
        </p:txBody>
      </p:sp>
      <p:pic>
        <p:nvPicPr>
          <p:cNvPr id="10" name="Picture 9">
            <a:extLst>
              <a:ext uri="{FF2B5EF4-FFF2-40B4-BE49-F238E27FC236}">
                <a16:creationId xmlns:a16="http://schemas.microsoft.com/office/drawing/2014/main" id="{4067BE71-DD5A-41B9-A5BE-F8FF52DFA1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6692384" cy="6858000"/>
          </a:xfrm>
          <a:prstGeom prst="rtTriangle">
            <a:avLst/>
          </a:prstGeom>
          <a:effectLst>
            <a:outerShdw blurRad="50800" dist="38100" algn="l" rotWithShape="0">
              <a:prstClr val="black">
                <a:alpha val="40000"/>
              </a:prstClr>
            </a:outerShdw>
          </a:effectLst>
        </p:spPr>
      </p:pic>
      <p:sp>
        <p:nvSpPr>
          <p:cNvPr id="24" name="TextBox 23">
            <a:extLst>
              <a:ext uri="{FF2B5EF4-FFF2-40B4-BE49-F238E27FC236}">
                <a16:creationId xmlns:a16="http://schemas.microsoft.com/office/drawing/2014/main" id="{A9855B3A-6DEB-4DFE-8F00-DE955425982B}"/>
              </a:ext>
            </a:extLst>
          </p:cNvPr>
          <p:cNvSpPr txBox="1"/>
          <p:nvPr/>
        </p:nvSpPr>
        <p:spPr>
          <a:xfrm>
            <a:off x="4365354" y="305611"/>
            <a:ext cx="7643445" cy="707886"/>
          </a:xfrm>
          <a:prstGeom prst="rect">
            <a:avLst/>
          </a:prstGeom>
          <a:noFill/>
        </p:spPr>
        <p:txBody>
          <a:bodyPr wrap="square" rtlCol="0">
            <a:spAutoFit/>
          </a:bodyPr>
          <a:lstStyle/>
          <a:p>
            <a:pPr algn="ctr"/>
            <a:r>
              <a:rPr lang="en-GB" sz="4000" b="1" dirty="0">
                <a:solidFill>
                  <a:schemeClr val="accent2">
                    <a:lumMod val="75000"/>
                  </a:schemeClr>
                </a:solidFill>
                <a:latin typeface="Calibri Light" panose="020F0302020204030204" pitchFamily="34" charset="0"/>
                <a:cs typeface="Calibri Light" panose="020F0302020204030204" pitchFamily="34" charset="0"/>
              </a:rPr>
              <a:t>Characteristics of PWAs</a:t>
            </a:r>
            <a:endParaRPr lang="en-GB" sz="1600" dirty="0">
              <a:solidFill>
                <a:schemeClr val="accent2">
                  <a:lumMod val="75000"/>
                </a:schemeClr>
              </a:solidFill>
              <a:latin typeface="Calibri Light" panose="020F0302020204030204" pitchFamily="34" charset="0"/>
              <a:cs typeface="Calibri Light" panose="020F0302020204030204" pitchFamily="34" charset="0"/>
            </a:endParaRPr>
          </a:p>
        </p:txBody>
      </p:sp>
      <p:sp>
        <p:nvSpPr>
          <p:cNvPr id="11" name="Rectangle 10">
            <a:extLst>
              <a:ext uri="{FF2B5EF4-FFF2-40B4-BE49-F238E27FC236}">
                <a16:creationId xmlns:a16="http://schemas.microsoft.com/office/drawing/2014/main" id="{40D6DC65-8E82-401B-AE60-DD651D2EE187}"/>
              </a:ext>
            </a:extLst>
          </p:cNvPr>
          <p:cNvSpPr/>
          <p:nvPr/>
        </p:nvSpPr>
        <p:spPr>
          <a:xfrm>
            <a:off x="2514919" y="1571349"/>
            <a:ext cx="4969094" cy="707886"/>
          </a:xfrm>
          <a:prstGeom prst="rect">
            <a:avLst/>
          </a:prstGeom>
        </p:spPr>
        <p:txBody>
          <a:bodyPr wrap="square">
            <a:spAutoFit/>
          </a:bodyPr>
          <a:lstStyle/>
          <a:p>
            <a:r>
              <a:rPr lang="en-GB" sz="2200" b="1" dirty="0">
                <a:solidFill>
                  <a:srgbClr val="24CEDA"/>
                </a:solidFill>
                <a:latin typeface="Calibri Light" panose="020F0302020204030204" pitchFamily="34" charset="0"/>
                <a:cs typeface="Calibri Light" panose="020F0302020204030204" pitchFamily="34" charset="0"/>
              </a:rPr>
              <a:t>Progressive</a:t>
            </a:r>
          </a:p>
          <a:p>
            <a:r>
              <a:rPr lang="en-GB" dirty="0">
                <a:solidFill>
                  <a:schemeClr val="bg1"/>
                </a:solidFill>
              </a:rPr>
              <a:t>Work for every user, regardless of browser choice </a:t>
            </a:r>
            <a:endParaRPr lang="en-GB" sz="2200" dirty="0">
              <a:solidFill>
                <a:schemeClr val="bg1"/>
              </a:solidFill>
              <a:latin typeface="Calibri Light" panose="020F0302020204030204" pitchFamily="34" charset="0"/>
              <a:cs typeface="Calibri Light" panose="020F0302020204030204" pitchFamily="34" charset="0"/>
            </a:endParaRPr>
          </a:p>
        </p:txBody>
      </p:sp>
      <p:sp>
        <p:nvSpPr>
          <p:cNvPr id="12" name="Rectangle 11">
            <a:extLst>
              <a:ext uri="{FF2B5EF4-FFF2-40B4-BE49-F238E27FC236}">
                <a16:creationId xmlns:a16="http://schemas.microsoft.com/office/drawing/2014/main" id="{9AE3EA83-BF21-4BFE-B1B8-AF7829B222BE}"/>
              </a:ext>
            </a:extLst>
          </p:cNvPr>
          <p:cNvSpPr/>
          <p:nvPr/>
        </p:nvSpPr>
        <p:spPr>
          <a:xfrm>
            <a:off x="4596459" y="3426334"/>
            <a:ext cx="6173478" cy="707886"/>
          </a:xfrm>
          <a:prstGeom prst="rect">
            <a:avLst/>
          </a:prstGeom>
        </p:spPr>
        <p:txBody>
          <a:bodyPr wrap="square">
            <a:spAutoFit/>
          </a:bodyPr>
          <a:lstStyle/>
          <a:p>
            <a:r>
              <a:rPr lang="en-GB" sz="2200" b="1" dirty="0">
                <a:solidFill>
                  <a:srgbClr val="24CEDA"/>
                </a:solidFill>
                <a:latin typeface="Calibri Light" panose="020F0302020204030204" pitchFamily="34" charset="0"/>
                <a:cs typeface="Calibri Light" panose="020F0302020204030204" pitchFamily="34" charset="0"/>
              </a:rPr>
              <a:t>Offline</a:t>
            </a:r>
          </a:p>
          <a:p>
            <a:r>
              <a:rPr lang="en-GB" dirty="0">
                <a:solidFill>
                  <a:schemeClr val="bg1"/>
                </a:solidFill>
              </a:rPr>
              <a:t>Allows offline use for users with low network connectivity</a:t>
            </a:r>
            <a:endParaRPr lang="en-GB" sz="2200" dirty="0">
              <a:solidFill>
                <a:schemeClr val="bg1"/>
              </a:solidFill>
              <a:latin typeface="Calibri Light" panose="020F0302020204030204" pitchFamily="34" charset="0"/>
              <a:cs typeface="Calibri Light" panose="020F0302020204030204" pitchFamily="34" charset="0"/>
            </a:endParaRPr>
          </a:p>
        </p:txBody>
      </p:sp>
      <p:sp>
        <p:nvSpPr>
          <p:cNvPr id="14" name="Rectangle 13">
            <a:extLst>
              <a:ext uri="{FF2B5EF4-FFF2-40B4-BE49-F238E27FC236}">
                <a16:creationId xmlns:a16="http://schemas.microsoft.com/office/drawing/2014/main" id="{F31050E4-6872-4BCE-8220-8AFE39E7A211}"/>
              </a:ext>
            </a:extLst>
          </p:cNvPr>
          <p:cNvSpPr/>
          <p:nvPr/>
        </p:nvSpPr>
        <p:spPr>
          <a:xfrm>
            <a:off x="5635178" y="4518687"/>
            <a:ext cx="5558656" cy="707886"/>
          </a:xfrm>
          <a:prstGeom prst="rect">
            <a:avLst/>
          </a:prstGeom>
        </p:spPr>
        <p:txBody>
          <a:bodyPr wrap="square">
            <a:spAutoFit/>
          </a:bodyPr>
          <a:lstStyle/>
          <a:p>
            <a:r>
              <a:rPr lang="en-GB" sz="2200" b="1" dirty="0">
                <a:solidFill>
                  <a:srgbClr val="24CEDA"/>
                </a:solidFill>
                <a:latin typeface="Calibri Light" panose="020F0302020204030204" pitchFamily="34" charset="0"/>
                <a:cs typeface="Calibri Light" panose="020F0302020204030204" pitchFamily="34" charset="0"/>
              </a:rPr>
              <a:t>App-like</a:t>
            </a:r>
          </a:p>
          <a:p>
            <a:r>
              <a:rPr lang="en-GB" dirty="0">
                <a:solidFill>
                  <a:schemeClr val="bg1"/>
                </a:solidFill>
              </a:rPr>
              <a:t>Feels like an app that was installed from </a:t>
            </a:r>
            <a:r>
              <a:rPr lang="en-GB" dirty="0" err="1">
                <a:solidFill>
                  <a:schemeClr val="bg1"/>
                </a:solidFill>
              </a:rPr>
              <a:t>PlayStore</a:t>
            </a:r>
            <a:endParaRPr lang="en-GB" sz="2200" dirty="0">
              <a:solidFill>
                <a:schemeClr val="bg1"/>
              </a:solidFill>
              <a:latin typeface="Calibri Light" panose="020F0302020204030204" pitchFamily="34" charset="0"/>
              <a:cs typeface="Calibri Light" panose="020F0302020204030204" pitchFamily="34" charset="0"/>
            </a:endParaRPr>
          </a:p>
        </p:txBody>
      </p:sp>
      <p:sp>
        <p:nvSpPr>
          <p:cNvPr id="15" name="Rectangle 14">
            <a:extLst>
              <a:ext uri="{FF2B5EF4-FFF2-40B4-BE49-F238E27FC236}">
                <a16:creationId xmlns:a16="http://schemas.microsoft.com/office/drawing/2014/main" id="{7BDFD0D0-62C9-4768-A663-C3A4D08E0DE2}"/>
              </a:ext>
            </a:extLst>
          </p:cNvPr>
          <p:cNvSpPr/>
          <p:nvPr/>
        </p:nvSpPr>
        <p:spPr>
          <a:xfrm>
            <a:off x="6450143" y="5609071"/>
            <a:ext cx="5558656" cy="707886"/>
          </a:xfrm>
          <a:prstGeom prst="rect">
            <a:avLst/>
          </a:prstGeom>
        </p:spPr>
        <p:txBody>
          <a:bodyPr wrap="square">
            <a:spAutoFit/>
          </a:bodyPr>
          <a:lstStyle/>
          <a:p>
            <a:r>
              <a:rPr lang="en-GB" sz="2200" b="1" dirty="0">
                <a:solidFill>
                  <a:srgbClr val="24CEDA"/>
                </a:solidFill>
                <a:latin typeface="Calibri Light" panose="020F0302020204030204" pitchFamily="34" charset="0"/>
                <a:cs typeface="Calibri Light" panose="020F0302020204030204" pitchFamily="34" charset="0"/>
              </a:rPr>
              <a:t>Fresh and updated</a:t>
            </a:r>
          </a:p>
          <a:p>
            <a:r>
              <a:rPr lang="en-GB" dirty="0">
                <a:solidFill>
                  <a:schemeClr val="bg1"/>
                </a:solidFill>
              </a:rPr>
              <a:t>Any changes in content should immediately be reflected </a:t>
            </a:r>
            <a:endParaRPr lang="en-GB" sz="2200" dirty="0">
              <a:solidFill>
                <a:schemeClr val="bg1"/>
              </a:solidFill>
              <a:latin typeface="Calibri Light" panose="020F0302020204030204" pitchFamily="34" charset="0"/>
              <a:cs typeface="Calibri Light" panose="020F0302020204030204" pitchFamily="34" charset="0"/>
            </a:endParaRPr>
          </a:p>
        </p:txBody>
      </p:sp>
      <p:sp>
        <p:nvSpPr>
          <p:cNvPr id="17" name="Rectangle 16">
            <a:extLst>
              <a:ext uri="{FF2B5EF4-FFF2-40B4-BE49-F238E27FC236}">
                <a16:creationId xmlns:a16="http://schemas.microsoft.com/office/drawing/2014/main" id="{4B39C81E-4B44-4C6F-8D14-5AE58E00508A}"/>
              </a:ext>
            </a:extLst>
          </p:cNvPr>
          <p:cNvSpPr/>
          <p:nvPr/>
        </p:nvSpPr>
        <p:spPr>
          <a:xfrm>
            <a:off x="10136627" y="42639"/>
            <a:ext cx="2366970" cy="307777"/>
          </a:xfrm>
          <a:prstGeom prst="rect">
            <a:avLst/>
          </a:prstGeom>
        </p:spPr>
        <p:txBody>
          <a:bodyPr wrap="square">
            <a:spAutoFit/>
          </a:bodyPr>
          <a:lstStyle/>
          <a:p>
            <a:r>
              <a:rPr lang="en-GB" sz="1400" b="1" dirty="0">
                <a:solidFill>
                  <a:schemeClr val="bg1">
                    <a:lumMod val="50000"/>
                  </a:schemeClr>
                </a:solidFill>
                <a:latin typeface="Century Gothic" panose="020B0502020202020204"/>
              </a:rPr>
              <a:t>Progressive Web Apps</a:t>
            </a:r>
            <a:endParaRPr lang="en-GB" b="1" dirty="0">
              <a:solidFill>
                <a:schemeClr val="bg1">
                  <a:lumMod val="50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078534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Flowchart: Document 1">
            <a:extLst>
              <a:ext uri="{FF2B5EF4-FFF2-40B4-BE49-F238E27FC236}">
                <a16:creationId xmlns:a16="http://schemas.microsoft.com/office/drawing/2014/main" id="{9287F644-9054-47AE-B786-C74B6FF891A0}"/>
              </a:ext>
            </a:extLst>
          </p:cNvPr>
          <p:cNvSpPr/>
          <p:nvPr/>
        </p:nvSpPr>
        <p:spPr>
          <a:xfrm flipH="1">
            <a:off x="-14068" y="-22462"/>
            <a:ext cx="3751386" cy="3196254"/>
          </a:xfrm>
          <a:prstGeom prst="flowChartDocument">
            <a:avLst/>
          </a:prstGeom>
          <a:blipFill>
            <a:blip r:embed="rId2"/>
            <a:stretch>
              <a:fillRect/>
            </a:stretch>
          </a:blip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traight Connector 15"/>
          <p:cNvCxnSpPr>
            <a:cxnSpLocks/>
          </p:cNvCxnSpPr>
          <p:nvPr/>
        </p:nvCxnSpPr>
        <p:spPr>
          <a:xfrm>
            <a:off x="8518656" y="1593419"/>
            <a:ext cx="38792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9855B3A-6DEB-4DFE-8F00-DE955425982B}"/>
              </a:ext>
            </a:extLst>
          </p:cNvPr>
          <p:cNvSpPr txBox="1"/>
          <p:nvPr/>
        </p:nvSpPr>
        <p:spPr>
          <a:xfrm>
            <a:off x="4890896" y="744845"/>
            <a:ext cx="7301104" cy="707886"/>
          </a:xfrm>
          <a:prstGeom prst="rect">
            <a:avLst/>
          </a:prstGeom>
          <a:noFill/>
        </p:spPr>
        <p:txBody>
          <a:bodyPr wrap="square" rtlCol="0">
            <a:spAutoFit/>
          </a:bodyPr>
          <a:lstStyle/>
          <a:p>
            <a:pPr algn="ctr"/>
            <a:r>
              <a:rPr lang="en-GB" sz="4000" b="1" dirty="0">
                <a:solidFill>
                  <a:schemeClr val="accent2">
                    <a:lumMod val="75000"/>
                  </a:schemeClr>
                </a:solidFill>
                <a:latin typeface="Calibri Light" panose="020F0302020204030204" pitchFamily="34" charset="0"/>
                <a:cs typeface="Calibri Light" panose="020F0302020204030204" pitchFamily="34" charset="0"/>
              </a:rPr>
              <a:t>Existing Methods</a:t>
            </a:r>
            <a:endParaRPr lang="en-GB" sz="1600" dirty="0">
              <a:solidFill>
                <a:schemeClr val="accent2">
                  <a:lumMod val="75000"/>
                </a:schemeClr>
              </a:solidFill>
              <a:latin typeface="Calibri Light" panose="020F0302020204030204" pitchFamily="34" charset="0"/>
              <a:cs typeface="Calibri Light" panose="020F0302020204030204" pitchFamily="34" charset="0"/>
            </a:endParaRPr>
          </a:p>
        </p:txBody>
      </p:sp>
      <p:sp>
        <p:nvSpPr>
          <p:cNvPr id="17" name="Rectangle 16">
            <a:extLst>
              <a:ext uri="{FF2B5EF4-FFF2-40B4-BE49-F238E27FC236}">
                <a16:creationId xmlns:a16="http://schemas.microsoft.com/office/drawing/2014/main" id="{49C03D2B-FF80-46C3-8CE7-61373F28F58C}"/>
              </a:ext>
            </a:extLst>
          </p:cNvPr>
          <p:cNvSpPr/>
          <p:nvPr/>
        </p:nvSpPr>
        <p:spPr>
          <a:xfrm>
            <a:off x="925510" y="3515090"/>
            <a:ext cx="4929607" cy="646331"/>
          </a:xfrm>
          <a:prstGeom prst="rect">
            <a:avLst/>
          </a:prstGeom>
        </p:spPr>
        <p:txBody>
          <a:bodyPr wrap="square">
            <a:spAutoFit/>
          </a:bodyPr>
          <a:lstStyle/>
          <a:p>
            <a:pPr marL="285750" indent="-285750">
              <a:buFont typeface="Arial" panose="020B0604020202020204" pitchFamily="34" charset="0"/>
              <a:buChar char="•"/>
            </a:pPr>
            <a:r>
              <a:rPr lang="en-GB" dirty="0">
                <a:solidFill>
                  <a:schemeClr val="bg1"/>
                </a:solidFill>
              </a:rPr>
              <a:t>The Web has shifted from static to dynamic pages and implements responsive design</a:t>
            </a:r>
            <a:endParaRPr lang="en-GB" sz="2200" dirty="0">
              <a:solidFill>
                <a:schemeClr val="bg1"/>
              </a:solidFill>
              <a:latin typeface="Calibri Light" panose="020F0302020204030204" pitchFamily="34" charset="0"/>
              <a:cs typeface="Calibri Light" panose="020F0302020204030204" pitchFamily="34" charset="0"/>
            </a:endParaRPr>
          </a:p>
        </p:txBody>
      </p:sp>
      <p:sp>
        <p:nvSpPr>
          <p:cNvPr id="18" name="Rectangle 17">
            <a:extLst>
              <a:ext uri="{FF2B5EF4-FFF2-40B4-BE49-F238E27FC236}">
                <a16:creationId xmlns:a16="http://schemas.microsoft.com/office/drawing/2014/main" id="{E6F5137F-DC68-4673-95DA-2F9A1792074F}"/>
              </a:ext>
            </a:extLst>
          </p:cNvPr>
          <p:cNvSpPr/>
          <p:nvPr/>
        </p:nvSpPr>
        <p:spPr>
          <a:xfrm>
            <a:off x="925510" y="4630739"/>
            <a:ext cx="4929607" cy="646331"/>
          </a:xfrm>
          <a:prstGeom prst="rect">
            <a:avLst/>
          </a:prstGeom>
        </p:spPr>
        <p:txBody>
          <a:bodyPr wrap="square">
            <a:spAutoFit/>
          </a:bodyPr>
          <a:lstStyle/>
          <a:p>
            <a:pPr marL="285750" indent="-285750">
              <a:buFont typeface="Arial" panose="020B0604020202020204" pitchFamily="34" charset="0"/>
              <a:buChar char="•"/>
            </a:pPr>
            <a:r>
              <a:rPr lang="en-GB" dirty="0">
                <a:solidFill>
                  <a:schemeClr val="bg1"/>
                </a:solidFill>
              </a:rPr>
              <a:t>Web apps initially failed in comparison to native apps</a:t>
            </a:r>
            <a:endParaRPr lang="en-GB" sz="2200" dirty="0">
              <a:solidFill>
                <a:schemeClr val="bg1"/>
              </a:solidFill>
              <a:latin typeface="Calibri Light" panose="020F0302020204030204" pitchFamily="34" charset="0"/>
              <a:cs typeface="Calibri Light" panose="020F0302020204030204" pitchFamily="34" charset="0"/>
            </a:endParaRPr>
          </a:p>
        </p:txBody>
      </p:sp>
      <p:sp>
        <p:nvSpPr>
          <p:cNvPr id="21" name="Rectangle 20">
            <a:extLst>
              <a:ext uri="{FF2B5EF4-FFF2-40B4-BE49-F238E27FC236}">
                <a16:creationId xmlns:a16="http://schemas.microsoft.com/office/drawing/2014/main" id="{6B06AA39-22A2-4AAA-BD29-20A6DA38E64D}"/>
              </a:ext>
            </a:extLst>
          </p:cNvPr>
          <p:cNvSpPr/>
          <p:nvPr/>
        </p:nvSpPr>
        <p:spPr>
          <a:xfrm>
            <a:off x="6095999" y="3515090"/>
            <a:ext cx="4929607" cy="923330"/>
          </a:xfrm>
          <a:prstGeom prst="rect">
            <a:avLst/>
          </a:prstGeom>
        </p:spPr>
        <p:txBody>
          <a:bodyPr wrap="square">
            <a:spAutoFit/>
          </a:bodyPr>
          <a:lstStyle/>
          <a:p>
            <a:pPr marL="285750" indent="-285750">
              <a:buFont typeface="Arial" panose="020B0604020202020204" pitchFamily="34" charset="0"/>
              <a:buChar char="•"/>
            </a:pPr>
            <a:r>
              <a:rPr lang="en-GB" dirty="0">
                <a:solidFill>
                  <a:schemeClr val="bg1"/>
                </a:solidFill>
              </a:rPr>
              <a:t>Native apps provide better user experience and boot faster than web apps that take time to load</a:t>
            </a:r>
            <a:endParaRPr lang="en-GB" sz="2200" dirty="0">
              <a:solidFill>
                <a:schemeClr val="bg1"/>
              </a:solidFill>
              <a:latin typeface="Calibri Light" panose="020F0302020204030204" pitchFamily="34" charset="0"/>
              <a:cs typeface="Calibri Light" panose="020F0302020204030204" pitchFamily="34" charset="0"/>
            </a:endParaRPr>
          </a:p>
        </p:txBody>
      </p:sp>
      <p:sp>
        <p:nvSpPr>
          <p:cNvPr id="22" name="Rectangle 21">
            <a:extLst>
              <a:ext uri="{FF2B5EF4-FFF2-40B4-BE49-F238E27FC236}">
                <a16:creationId xmlns:a16="http://schemas.microsoft.com/office/drawing/2014/main" id="{F0CDE413-88DA-4429-A98C-229581E34934}"/>
              </a:ext>
            </a:extLst>
          </p:cNvPr>
          <p:cNvSpPr/>
          <p:nvPr/>
        </p:nvSpPr>
        <p:spPr>
          <a:xfrm>
            <a:off x="6095999" y="4492240"/>
            <a:ext cx="4929607" cy="923330"/>
          </a:xfrm>
          <a:prstGeom prst="rect">
            <a:avLst/>
          </a:prstGeom>
        </p:spPr>
        <p:txBody>
          <a:bodyPr wrap="square">
            <a:spAutoFit/>
          </a:bodyPr>
          <a:lstStyle/>
          <a:p>
            <a:pPr marL="285750" indent="-285750">
              <a:buFont typeface="Arial" panose="020B0604020202020204" pitchFamily="34" charset="0"/>
              <a:buChar char="•"/>
            </a:pPr>
            <a:r>
              <a:rPr lang="en-GB" dirty="0">
                <a:solidFill>
                  <a:schemeClr val="bg1"/>
                </a:solidFill>
              </a:rPr>
              <a:t>Enhancements and developments in HTML5, CSS3 and JavaScript frameworks significantly made web apps more viable.</a:t>
            </a:r>
            <a:endParaRPr lang="en-GB" sz="2200" dirty="0">
              <a:solidFill>
                <a:schemeClr val="bg1"/>
              </a:solidFill>
              <a:latin typeface="Calibri Light" panose="020F0302020204030204" pitchFamily="34" charset="0"/>
              <a:cs typeface="Calibri Light" panose="020F0302020204030204" pitchFamily="34" charset="0"/>
            </a:endParaRPr>
          </a:p>
        </p:txBody>
      </p:sp>
      <p:sp>
        <p:nvSpPr>
          <p:cNvPr id="12" name="Rectangle 11">
            <a:extLst>
              <a:ext uri="{FF2B5EF4-FFF2-40B4-BE49-F238E27FC236}">
                <a16:creationId xmlns:a16="http://schemas.microsoft.com/office/drawing/2014/main" id="{34EA2C2B-3695-4B5D-AD40-6A218C5CE5E4}"/>
              </a:ext>
            </a:extLst>
          </p:cNvPr>
          <p:cNvSpPr/>
          <p:nvPr/>
        </p:nvSpPr>
        <p:spPr>
          <a:xfrm>
            <a:off x="10136627" y="42639"/>
            <a:ext cx="2366970" cy="307777"/>
          </a:xfrm>
          <a:prstGeom prst="rect">
            <a:avLst/>
          </a:prstGeom>
        </p:spPr>
        <p:txBody>
          <a:bodyPr wrap="square">
            <a:spAutoFit/>
          </a:bodyPr>
          <a:lstStyle/>
          <a:p>
            <a:r>
              <a:rPr lang="en-GB" sz="1400" b="1" dirty="0">
                <a:solidFill>
                  <a:schemeClr val="bg1">
                    <a:lumMod val="50000"/>
                  </a:schemeClr>
                </a:solidFill>
                <a:latin typeface="Century Gothic" panose="020B0502020202020204"/>
              </a:rPr>
              <a:t>Progressive Web Apps</a:t>
            </a:r>
            <a:endParaRPr lang="en-GB" b="1" dirty="0">
              <a:solidFill>
                <a:schemeClr val="bg1">
                  <a:lumMod val="50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62386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Flowchart: Document 1">
            <a:extLst>
              <a:ext uri="{FF2B5EF4-FFF2-40B4-BE49-F238E27FC236}">
                <a16:creationId xmlns:a16="http://schemas.microsoft.com/office/drawing/2014/main" id="{9287F644-9054-47AE-B786-C74B6FF891A0}"/>
              </a:ext>
            </a:extLst>
          </p:cNvPr>
          <p:cNvSpPr/>
          <p:nvPr/>
        </p:nvSpPr>
        <p:spPr>
          <a:xfrm flipH="1">
            <a:off x="-14068" y="-22462"/>
            <a:ext cx="3751386" cy="3196254"/>
          </a:xfrm>
          <a:prstGeom prst="flowChartDocument">
            <a:avLst/>
          </a:prstGeom>
          <a:blipFill>
            <a:blip r:embed="rId2"/>
            <a:stretch>
              <a:fillRect/>
            </a:stretch>
          </a:blip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traight Connector 15"/>
          <p:cNvCxnSpPr>
            <a:cxnSpLocks/>
          </p:cNvCxnSpPr>
          <p:nvPr/>
        </p:nvCxnSpPr>
        <p:spPr>
          <a:xfrm>
            <a:off x="8518656" y="1593419"/>
            <a:ext cx="38792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9855B3A-6DEB-4DFE-8F00-DE955425982B}"/>
              </a:ext>
            </a:extLst>
          </p:cNvPr>
          <p:cNvSpPr txBox="1"/>
          <p:nvPr/>
        </p:nvSpPr>
        <p:spPr>
          <a:xfrm>
            <a:off x="4890897" y="714884"/>
            <a:ext cx="7301104" cy="707886"/>
          </a:xfrm>
          <a:prstGeom prst="rect">
            <a:avLst/>
          </a:prstGeom>
          <a:noFill/>
        </p:spPr>
        <p:txBody>
          <a:bodyPr wrap="square" rtlCol="0">
            <a:spAutoFit/>
          </a:bodyPr>
          <a:lstStyle/>
          <a:p>
            <a:pPr algn="ctr"/>
            <a:r>
              <a:rPr lang="en-GB" sz="4000" b="1" dirty="0">
                <a:solidFill>
                  <a:schemeClr val="accent2">
                    <a:lumMod val="75000"/>
                  </a:schemeClr>
                </a:solidFill>
                <a:latin typeface="Calibri Light" panose="020F0302020204030204" pitchFamily="34" charset="0"/>
                <a:cs typeface="Calibri Light" panose="020F0302020204030204" pitchFamily="34" charset="0"/>
              </a:rPr>
              <a:t>Problem Statement</a:t>
            </a:r>
            <a:endParaRPr lang="en-GB" sz="1600" dirty="0">
              <a:solidFill>
                <a:schemeClr val="accent2">
                  <a:lumMod val="75000"/>
                </a:schemeClr>
              </a:solidFill>
              <a:latin typeface="Calibri Light" panose="020F0302020204030204" pitchFamily="34" charset="0"/>
              <a:cs typeface="Calibri Light" panose="020F0302020204030204" pitchFamily="34" charset="0"/>
            </a:endParaRPr>
          </a:p>
        </p:txBody>
      </p:sp>
      <p:sp>
        <p:nvSpPr>
          <p:cNvPr id="17" name="Rectangle 16">
            <a:extLst>
              <a:ext uri="{FF2B5EF4-FFF2-40B4-BE49-F238E27FC236}">
                <a16:creationId xmlns:a16="http://schemas.microsoft.com/office/drawing/2014/main" id="{49C03D2B-FF80-46C3-8CE7-61373F28F58C}"/>
              </a:ext>
            </a:extLst>
          </p:cNvPr>
          <p:cNvSpPr/>
          <p:nvPr/>
        </p:nvSpPr>
        <p:spPr>
          <a:xfrm>
            <a:off x="925510" y="3515090"/>
            <a:ext cx="4929607" cy="646331"/>
          </a:xfrm>
          <a:prstGeom prst="rect">
            <a:avLst/>
          </a:prstGeom>
        </p:spPr>
        <p:txBody>
          <a:bodyPr wrap="square">
            <a:spAutoFit/>
          </a:bodyPr>
          <a:lstStyle/>
          <a:p>
            <a:pPr marL="285750" indent="-285750">
              <a:buFont typeface="Arial" panose="020B0604020202020204" pitchFamily="34" charset="0"/>
              <a:buChar char="•"/>
            </a:pPr>
            <a:r>
              <a:rPr lang="en-GB" dirty="0">
                <a:solidFill>
                  <a:schemeClr val="bg1"/>
                </a:solidFill>
              </a:rPr>
              <a:t>Developers need to create different apps for different platforms</a:t>
            </a:r>
            <a:endParaRPr lang="en-GB" sz="2200" dirty="0">
              <a:solidFill>
                <a:schemeClr val="bg1"/>
              </a:solidFill>
              <a:latin typeface="Calibri Light" panose="020F0302020204030204" pitchFamily="34" charset="0"/>
              <a:cs typeface="Calibri Light" panose="020F0302020204030204" pitchFamily="34" charset="0"/>
            </a:endParaRPr>
          </a:p>
        </p:txBody>
      </p:sp>
      <p:sp>
        <p:nvSpPr>
          <p:cNvPr id="18" name="Rectangle 17">
            <a:extLst>
              <a:ext uri="{FF2B5EF4-FFF2-40B4-BE49-F238E27FC236}">
                <a16:creationId xmlns:a16="http://schemas.microsoft.com/office/drawing/2014/main" id="{E6F5137F-DC68-4673-95DA-2F9A1792074F}"/>
              </a:ext>
            </a:extLst>
          </p:cNvPr>
          <p:cNvSpPr/>
          <p:nvPr/>
        </p:nvSpPr>
        <p:spPr>
          <a:xfrm>
            <a:off x="925509" y="4492240"/>
            <a:ext cx="4929607" cy="646331"/>
          </a:xfrm>
          <a:prstGeom prst="rect">
            <a:avLst/>
          </a:prstGeom>
        </p:spPr>
        <p:txBody>
          <a:bodyPr wrap="square">
            <a:spAutoFit/>
          </a:bodyPr>
          <a:lstStyle/>
          <a:p>
            <a:pPr marL="285750" indent="-285750">
              <a:buFont typeface="Arial" panose="020B0604020202020204" pitchFamily="34" charset="0"/>
              <a:buChar char="•"/>
            </a:pPr>
            <a:r>
              <a:rPr lang="en-GB" dirty="0">
                <a:solidFill>
                  <a:schemeClr val="bg1"/>
                </a:solidFill>
              </a:rPr>
              <a:t>They often need to create two mobile apps, one for Android and another for iOS</a:t>
            </a:r>
            <a:endParaRPr lang="en-GB" sz="2200" dirty="0">
              <a:solidFill>
                <a:schemeClr val="bg1"/>
              </a:solidFill>
              <a:latin typeface="Calibri Light" panose="020F0302020204030204" pitchFamily="34" charset="0"/>
              <a:cs typeface="Calibri Light" panose="020F0302020204030204" pitchFamily="34" charset="0"/>
            </a:endParaRPr>
          </a:p>
        </p:txBody>
      </p:sp>
      <p:sp>
        <p:nvSpPr>
          <p:cNvPr id="19" name="Rectangle 18">
            <a:extLst>
              <a:ext uri="{FF2B5EF4-FFF2-40B4-BE49-F238E27FC236}">
                <a16:creationId xmlns:a16="http://schemas.microsoft.com/office/drawing/2014/main" id="{F3D49E04-919C-4407-87A5-A60289AD88D0}"/>
              </a:ext>
            </a:extLst>
          </p:cNvPr>
          <p:cNvSpPr/>
          <p:nvPr/>
        </p:nvSpPr>
        <p:spPr>
          <a:xfrm>
            <a:off x="925509" y="5466824"/>
            <a:ext cx="4929607" cy="923330"/>
          </a:xfrm>
          <a:prstGeom prst="rect">
            <a:avLst/>
          </a:prstGeom>
        </p:spPr>
        <p:txBody>
          <a:bodyPr wrap="square">
            <a:spAutoFit/>
          </a:bodyPr>
          <a:lstStyle/>
          <a:p>
            <a:pPr marL="285750" indent="-285750">
              <a:buFont typeface="Arial" panose="020B0604020202020204" pitchFamily="34" charset="0"/>
              <a:buChar char="•"/>
            </a:pPr>
            <a:r>
              <a:rPr lang="en-GB" dirty="0">
                <a:solidFill>
                  <a:schemeClr val="bg1"/>
                </a:solidFill>
              </a:rPr>
              <a:t>Developing multiple apps requires hiring multiple developers and this increases production cost</a:t>
            </a:r>
            <a:endParaRPr lang="en-GB" sz="2200" dirty="0">
              <a:solidFill>
                <a:schemeClr val="bg1"/>
              </a:solidFill>
              <a:latin typeface="Calibri Light" panose="020F0302020204030204" pitchFamily="34" charset="0"/>
              <a:cs typeface="Calibri Light" panose="020F0302020204030204" pitchFamily="34" charset="0"/>
            </a:endParaRPr>
          </a:p>
        </p:txBody>
      </p:sp>
      <p:sp>
        <p:nvSpPr>
          <p:cNvPr id="21" name="Rectangle 20">
            <a:extLst>
              <a:ext uri="{FF2B5EF4-FFF2-40B4-BE49-F238E27FC236}">
                <a16:creationId xmlns:a16="http://schemas.microsoft.com/office/drawing/2014/main" id="{6B06AA39-22A2-4AAA-BD29-20A6DA38E64D}"/>
              </a:ext>
            </a:extLst>
          </p:cNvPr>
          <p:cNvSpPr/>
          <p:nvPr/>
        </p:nvSpPr>
        <p:spPr>
          <a:xfrm>
            <a:off x="6095999" y="3515090"/>
            <a:ext cx="4929607" cy="646331"/>
          </a:xfrm>
          <a:prstGeom prst="rect">
            <a:avLst/>
          </a:prstGeom>
        </p:spPr>
        <p:txBody>
          <a:bodyPr wrap="square">
            <a:spAutoFit/>
          </a:bodyPr>
          <a:lstStyle/>
          <a:p>
            <a:pPr marL="285750" indent="-285750">
              <a:buFont typeface="Arial" panose="020B0604020202020204" pitchFamily="34" charset="0"/>
              <a:buChar char="•"/>
            </a:pPr>
            <a:r>
              <a:rPr lang="en-GB" dirty="0">
                <a:solidFill>
                  <a:schemeClr val="bg1"/>
                </a:solidFill>
              </a:rPr>
              <a:t>Introducing new features or updates requires development and updating all apps</a:t>
            </a:r>
            <a:endParaRPr lang="en-GB" sz="2200" dirty="0">
              <a:solidFill>
                <a:schemeClr val="bg1"/>
              </a:solidFill>
              <a:latin typeface="Calibri Light" panose="020F0302020204030204" pitchFamily="34" charset="0"/>
              <a:cs typeface="Calibri Light" panose="020F0302020204030204" pitchFamily="34" charset="0"/>
            </a:endParaRPr>
          </a:p>
        </p:txBody>
      </p:sp>
      <p:sp>
        <p:nvSpPr>
          <p:cNvPr id="22" name="Rectangle 21">
            <a:extLst>
              <a:ext uri="{FF2B5EF4-FFF2-40B4-BE49-F238E27FC236}">
                <a16:creationId xmlns:a16="http://schemas.microsoft.com/office/drawing/2014/main" id="{F0CDE413-88DA-4429-A98C-229581E34934}"/>
              </a:ext>
            </a:extLst>
          </p:cNvPr>
          <p:cNvSpPr/>
          <p:nvPr/>
        </p:nvSpPr>
        <p:spPr>
          <a:xfrm>
            <a:off x="6095999" y="4492240"/>
            <a:ext cx="4929607" cy="646331"/>
          </a:xfrm>
          <a:prstGeom prst="rect">
            <a:avLst/>
          </a:prstGeom>
        </p:spPr>
        <p:txBody>
          <a:bodyPr wrap="square">
            <a:spAutoFit/>
          </a:bodyPr>
          <a:lstStyle/>
          <a:p>
            <a:pPr marL="285750" indent="-285750">
              <a:buFont typeface="Arial" panose="020B0604020202020204" pitchFamily="34" charset="0"/>
              <a:buChar char="•"/>
            </a:pPr>
            <a:r>
              <a:rPr lang="en-GB" dirty="0">
                <a:solidFill>
                  <a:schemeClr val="bg1"/>
                </a:solidFill>
              </a:rPr>
              <a:t>Maintaining multiple apps can introduce out-of-sync changes with other platforms</a:t>
            </a:r>
            <a:endParaRPr lang="en-GB" sz="2200" dirty="0">
              <a:solidFill>
                <a:schemeClr val="bg1"/>
              </a:solidFill>
              <a:latin typeface="Calibri Light" panose="020F0302020204030204" pitchFamily="34" charset="0"/>
              <a:cs typeface="Calibri Light" panose="020F0302020204030204" pitchFamily="34" charset="0"/>
            </a:endParaRPr>
          </a:p>
        </p:txBody>
      </p:sp>
      <p:sp>
        <p:nvSpPr>
          <p:cNvPr id="11" name="Rectangle 10">
            <a:extLst>
              <a:ext uri="{FF2B5EF4-FFF2-40B4-BE49-F238E27FC236}">
                <a16:creationId xmlns:a16="http://schemas.microsoft.com/office/drawing/2014/main" id="{CD0997D4-37B1-4386-83F0-51A3D8C7B8E8}"/>
              </a:ext>
            </a:extLst>
          </p:cNvPr>
          <p:cNvSpPr/>
          <p:nvPr/>
        </p:nvSpPr>
        <p:spPr>
          <a:xfrm>
            <a:off x="6095999" y="5466824"/>
            <a:ext cx="4929607" cy="646331"/>
          </a:xfrm>
          <a:prstGeom prst="rect">
            <a:avLst/>
          </a:prstGeom>
        </p:spPr>
        <p:txBody>
          <a:bodyPr wrap="square">
            <a:spAutoFit/>
          </a:bodyPr>
          <a:lstStyle/>
          <a:p>
            <a:pPr marL="285750" indent="-285750">
              <a:buFont typeface="Arial" panose="020B0604020202020204" pitchFamily="34" charset="0"/>
              <a:buChar char="•"/>
            </a:pPr>
            <a:r>
              <a:rPr lang="en-GB" dirty="0">
                <a:solidFill>
                  <a:schemeClr val="bg1"/>
                </a:solidFill>
              </a:rPr>
              <a:t>Platform-dependency may also introduce limitations on app features</a:t>
            </a:r>
            <a:endParaRPr lang="en-GB" sz="2200" dirty="0">
              <a:solidFill>
                <a:schemeClr val="bg1"/>
              </a:solidFill>
              <a:latin typeface="Calibri Light" panose="020F0302020204030204" pitchFamily="34" charset="0"/>
              <a:cs typeface="Calibri Light" panose="020F0302020204030204" pitchFamily="34" charset="0"/>
            </a:endParaRPr>
          </a:p>
        </p:txBody>
      </p:sp>
      <p:sp>
        <p:nvSpPr>
          <p:cNvPr id="13" name="Rectangle 12">
            <a:extLst>
              <a:ext uri="{FF2B5EF4-FFF2-40B4-BE49-F238E27FC236}">
                <a16:creationId xmlns:a16="http://schemas.microsoft.com/office/drawing/2014/main" id="{045E5A3E-E5DF-45E2-93D4-5D08BD5D0C7C}"/>
              </a:ext>
            </a:extLst>
          </p:cNvPr>
          <p:cNvSpPr/>
          <p:nvPr/>
        </p:nvSpPr>
        <p:spPr>
          <a:xfrm>
            <a:off x="10136627" y="42639"/>
            <a:ext cx="2366970" cy="307777"/>
          </a:xfrm>
          <a:prstGeom prst="rect">
            <a:avLst/>
          </a:prstGeom>
        </p:spPr>
        <p:txBody>
          <a:bodyPr wrap="square">
            <a:spAutoFit/>
          </a:bodyPr>
          <a:lstStyle/>
          <a:p>
            <a:r>
              <a:rPr lang="en-GB" sz="1400" b="1" dirty="0">
                <a:solidFill>
                  <a:schemeClr val="bg1">
                    <a:lumMod val="50000"/>
                  </a:schemeClr>
                </a:solidFill>
                <a:latin typeface="Century Gothic" panose="020B0502020202020204"/>
              </a:rPr>
              <a:t>Progressive Web Apps</a:t>
            </a:r>
            <a:endParaRPr lang="en-GB" b="1" dirty="0">
              <a:solidFill>
                <a:schemeClr val="bg1">
                  <a:lumMod val="50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85040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5EB9B5A-B950-4FCB-B7E8-CB569F6E45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4718" y="2161950"/>
            <a:ext cx="5941281" cy="344505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reflection blurRad="139700" stA="45000" endPos="29000" dist="469900" dir="5400000" sy="-100000" algn="bl" rotWithShape="0"/>
          </a:effectLst>
          <a:scene3d>
            <a:camera prst="orthographicFront"/>
            <a:lightRig rig="twoPt" dir="t">
              <a:rot lat="0" lon="0" rev="7200000"/>
            </a:lightRig>
          </a:scene3d>
          <a:sp3d>
            <a:bevelT w="25400" h="19050"/>
            <a:contourClr>
              <a:srgbClr val="FFFFFF"/>
            </a:contourClr>
          </a:sp3d>
          <a:extLst/>
        </p:spPr>
      </p:pic>
      <p:sp>
        <p:nvSpPr>
          <p:cNvPr id="14" name="TextBox 13">
            <a:extLst>
              <a:ext uri="{FF2B5EF4-FFF2-40B4-BE49-F238E27FC236}">
                <a16:creationId xmlns:a16="http://schemas.microsoft.com/office/drawing/2014/main" id="{7405FB1B-6352-4895-B12B-32B23BC1F25A}"/>
              </a:ext>
            </a:extLst>
          </p:cNvPr>
          <p:cNvSpPr txBox="1"/>
          <p:nvPr/>
        </p:nvSpPr>
        <p:spPr>
          <a:xfrm>
            <a:off x="5317600" y="471208"/>
            <a:ext cx="7085428" cy="830997"/>
          </a:xfrm>
          <a:prstGeom prst="rect">
            <a:avLst/>
          </a:prstGeom>
          <a:noFill/>
        </p:spPr>
        <p:txBody>
          <a:bodyPr wrap="square" rtlCol="0">
            <a:spAutoFit/>
          </a:bodyPr>
          <a:lstStyle/>
          <a:p>
            <a:pPr algn="ctr"/>
            <a:r>
              <a:rPr lang="en-GB" sz="4800" b="1" dirty="0">
                <a:solidFill>
                  <a:schemeClr val="bg1"/>
                </a:solidFill>
                <a:latin typeface="Calibri Light" panose="020F0302020204030204" pitchFamily="34" charset="0"/>
                <a:cs typeface="Calibri Light" panose="020F0302020204030204" pitchFamily="34" charset="0"/>
              </a:rPr>
              <a:t>Architecture</a:t>
            </a:r>
            <a:endParaRPr lang="en-GB" sz="2000" dirty="0">
              <a:solidFill>
                <a:schemeClr val="bg1"/>
              </a:solidFill>
              <a:latin typeface="Calibri Light" panose="020F0302020204030204" pitchFamily="34" charset="0"/>
              <a:cs typeface="Calibri Light" panose="020F0302020204030204" pitchFamily="34" charset="0"/>
            </a:endParaRPr>
          </a:p>
        </p:txBody>
      </p:sp>
      <p:sp>
        <p:nvSpPr>
          <p:cNvPr id="16" name="TextBox 15">
            <a:extLst>
              <a:ext uri="{FF2B5EF4-FFF2-40B4-BE49-F238E27FC236}">
                <a16:creationId xmlns:a16="http://schemas.microsoft.com/office/drawing/2014/main" id="{4BC67F50-168D-422E-8E17-688063E631AB}"/>
              </a:ext>
            </a:extLst>
          </p:cNvPr>
          <p:cNvSpPr txBox="1"/>
          <p:nvPr/>
        </p:nvSpPr>
        <p:spPr>
          <a:xfrm>
            <a:off x="5038592" y="1216942"/>
            <a:ext cx="7643445" cy="707886"/>
          </a:xfrm>
          <a:prstGeom prst="rect">
            <a:avLst/>
          </a:prstGeom>
          <a:noFill/>
        </p:spPr>
        <p:txBody>
          <a:bodyPr wrap="square" rtlCol="0">
            <a:spAutoFit/>
          </a:bodyPr>
          <a:lstStyle/>
          <a:p>
            <a:pPr algn="ctr"/>
            <a:r>
              <a:rPr lang="en-GB" sz="4000" b="1" dirty="0">
                <a:solidFill>
                  <a:schemeClr val="accent5">
                    <a:lumMod val="75000"/>
                  </a:schemeClr>
                </a:solidFill>
                <a:latin typeface="Calibri Light" panose="020F0302020204030204" pitchFamily="34" charset="0"/>
                <a:cs typeface="Calibri Light" panose="020F0302020204030204" pitchFamily="34" charset="0"/>
              </a:rPr>
              <a:t>Service Worker</a:t>
            </a:r>
            <a:endParaRPr lang="en-GB" sz="1600" dirty="0">
              <a:solidFill>
                <a:schemeClr val="accent5">
                  <a:lumMod val="75000"/>
                </a:schemeClr>
              </a:solidFill>
              <a:latin typeface="Calibri Light" panose="020F0302020204030204" pitchFamily="34" charset="0"/>
              <a:cs typeface="Calibri Light" panose="020F0302020204030204" pitchFamily="34" charset="0"/>
            </a:endParaRPr>
          </a:p>
        </p:txBody>
      </p:sp>
      <p:sp>
        <p:nvSpPr>
          <p:cNvPr id="15" name="Rectangle 14">
            <a:extLst>
              <a:ext uri="{FF2B5EF4-FFF2-40B4-BE49-F238E27FC236}">
                <a16:creationId xmlns:a16="http://schemas.microsoft.com/office/drawing/2014/main" id="{96FD68E6-4027-4FCE-BA25-999A49422298}"/>
              </a:ext>
            </a:extLst>
          </p:cNvPr>
          <p:cNvSpPr/>
          <p:nvPr/>
        </p:nvSpPr>
        <p:spPr>
          <a:xfrm>
            <a:off x="6541450" y="2567015"/>
            <a:ext cx="5650550" cy="707886"/>
          </a:xfrm>
          <a:prstGeom prst="rect">
            <a:avLst/>
          </a:prstGeom>
        </p:spPr>
        <p:txBody>
          <a:bodyPr wrap="square">
            <a:spAutoFit/>
          </a:bodyPr>
          <a:lstStyle/>
          <a:p>
            <a:r>
              <a:rPr lang="en-GB" sz="2000" dirty="0">
                <a:solidFill>
                  <a:schemeClr val="bg1"/>
                </a:solidFill>
                <a:latin typeface="Calibri Light" panose="020F0302020204030204" pitchFamily="34" charset="0"/>
                <a:cs typeface="Calibri Light" panose="020F0302020204030204" pitchFamily="34" charset="0"/>
              </a:rPr>
              <a:t>A Service Worker is a JavaScript file that acts as a middleman between the web app and the network.</a:t>
            </a:r>
          </a:p>
        </p:txBody>
      </p:sp>
      <p:sp>
        <p:nvSpPr>
          <p:cNvPr id="20" name="Rectangle 19">
            <a:extLst>
              <a:ext uri="{FF2B5EF4-FFF2-40B4-BE49-F238E27FC236}">
                <a16:creationId xmlns:a16="http://schemas.microsoft.com/office/drawing/2014/main" id="{3963A2AB-D458-4978-8DB9-F9CC2860ABF2}"/>
              </a:ext>
            </a:extLst>
          </p:cNvPr>
          <p:cNvSpPr/>
          <p:nvPr/>
        </p:nvSpPr>
        <p:spPr>
          <a:xfrm>
            <a:off x="6541450" y="3661161"/>
            <a:ext cx="5650550" cy="707886"/>
          </a:xfrm>
          <a:prstGeom prst="rect">
            <a:avLst/>
          </a:prstGeom>
        </p:spPr>
        <p:txBody>
          <a:bodyPr wrap="square">
            <a:spAutoFit/>
          </a:bodyPr>
          <a:lstStyle/>
          <a:p>
            <a:r>
              <a:rPr lang="en-GB" sz="2000" dirty="0">
                <a:solidFill>
                  <a:schemeClr val="bg1"/>
                </a:solidFill>
                <a:latin typeface="Calibri Light" panose="020F0302020204030204" pitchFamily="34" charset="0"/>
                <a:cs typeface="Calibri Light" panose="020F0302020204030204" pitchFamily="34" charset="0"/>
              </a:rPr>
              <a:t>Service workers allow developers to use features such as push notifications and offline functionality</a:t>
            </a:r>
          </a:p>
        </p:txBody>
      </p:sp>
      <p:sp>
        <p:nvSpPr>
          <p:cNvPr id="21" name="Rectangle 20">
            <a:extLst>
              <a:ext uri="{FF2B5EF4-FFF2-40B4-BE49-F238E27FC236}">
                <a16:creationId xmlns:a16="http://schemas.microsoft.com/office/drawing/2014/main" id="{172A892C-25D7-4276-A537-19DC4E6BF022}"/>
              </a:ext>
            </a:extLst>
          </p:cNvPr>
          <p:cNvSpPr/>
          <p:nvPr/>
        </p:nvSpPr>
        <p:spPr>
          <a:xfrm>
            <a:off x="6541450" y="4755307"/>
            <a:ext cx="5650550" cy="707886"/>
          </a:xfrm>
          <a:prstGeom prst="rect">
            <a:avLst/>
          </a:prstGeom>
        </p:spPr>
        <p:txBody>
          <a:bodyPr wrap="square">
            <a:spAutoFit/>
          </a:bodyPr>
          <a:lstStyle/>
          <a:p>
            <a:r>
              <a:rPr lang="en-GB" sz="2000" dirty="0">
                <a:solidFill>
                  <a:schemeClr val="bg1"/>
                </a:solidFill>
                <a:latin typeface="Calibri Light" panose="020F0302020204030204" pitchFamily="34" charset="0"/>
                <a:cs typeface="Calibri Light" panose="020F0302020204030204" pitchFamily="34" charset="0"/>
              </a:rPr>
              <a:t>It can provide cache services, speed the app rendering, and improve the user experience</a:t>
            </a:r>
          </a:p>
        </p:txBody>
      </p:sp>
      <p:sp>
        <p:nvSpPr>
          <p:cNvPr id="8" name="Rectangle 7">
            <a:extLst>
              <a:ext uri="{FF2B5EF4-FFF2-40B4-BE49-F238E27FC236}">
                <a16:creationId xmlns:a16="http://schemas.microsoft.com/office/drawing/2014/main" id="{6411B1C3-8CDB-4405-A3AE-D369281A700A}"/>
              </a:ext>
            </a:extLst>
          </p:cNvPr>
          <p:cNvSpPr/>
          <p:nvPr/>
        </p:nvSpPr>
        <p:spPr>
          <a:xfrm>
            <a:off x="154718" y="134402"/>
            <a:ext cx="2366970" cy="307777"/>
          </a:xfrm>
          <a:prstGeom prst="rect">
            <a:avLst/>
          </a:prstGeom>
        </p:spPr>
        <p:txBody>
          <a:bodyPr wrap="square">
            <a:spAutoFit/>
          </a:bodyPr>
          <a:lstStyle/>
          <a:p>
            <a:r>
              <a:rPr lang="en-GB" sz="1400" b="1" dirty="0">
                <a:solidFill>
                  <a:schemeClr val="bg1">
                    <a:lumMod val="50000"/>
                  </a:schemeClr>
                </a:solidFill>
                <a:latin typeface="Century Gothic" panose="020B0502020202020204"/>
              </a:rPr>
              <a:t>Progressive Web Apps</a:t>
            </a:r>
            <a:endParaRPr lang="en-GB" b="1" dirty="0">
              <a:solidFill>
                <a:schemeClr val="bg1">
                  <a:lumMod val="50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22174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5EB9B5A-B950-4FCB-B7E8-CB569F6E45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1143" y="1924828"/>
            <a:ext cx="5919998" cy="4043208"/>
          </a:xfrm>
          <a:prstGeom prst="snip2DiagRect">
            <a:avLst/>
          </a:prstGeom>
          <a:noFill/>
          <a:ln w="88900" cap="sq">
            <a:solidFill>
              <a:srgbClr val="FFFFFF"/>
            </a:solidFill>
            <a:miter lim="800000"/>
          </a:ln>
          <a:effectLst>
            <a:outerShdw blurRad="88900" algn="tl" rotWithShape="0">
              <a:srgbClr val="000000">
                <a:alpha val="45000"/>
              </a:srgbClr>
            </a:outerShdw>
            <a:reflection blurRad="139700" stA="45000" endPos="29000" dist="469900" dir="5400000" sy="-100000" algn="bl" rotWithShape="0"/>
          </a:effectLst>
          <a:scene3d>
            <a:camera prst="orthographicFront"/>
            <a:lightRig rig="twoPt" dir="t">
              <a:rot lat="0" lon="0" rev="7200000"/>
            </a:lightRig>
          </a:scene3d>
          <a:sp3d>
            <a:bevelT w="25400" h="19050"/>
            <a:contourClr>
              <a:srgbClr val="FFFFFF"/>
            </a:contourClr>
          </a:sp3d>
        </p:spPr>
      </p:pic>
      <p:sp>
        <p:nvSpPr>
          <p:cNvPr id="14" name="TextBox 13">
            <a:extLst>
              <a:ext uri="{FF2B5EF4-FFF2-40B4-BE49-F238E27FC236}">
                <a16:creationId xmlns:a16="http://schemas.microsoft.com/office/drawing/2014/main" id="{7405FB1B-6352-4895-B12B-32B23BC1F25A}"/>
              </a:ext>
            </a:extLst>
          </p:cNvPr>
          <p:cNvSpPr txBox="1"/>
          <p:nvPr/>
        </p:nvSpPr>
        <p:spPr>
          <a:xfrm>
            <a:off x="5317600" y="471208"/>
            <a:ext cx="7085428" cy="830997"/>
          </a:xfrm>
          <a:prstGeom prst="rect">
            <a:avLst/>
          </a:prstGeom>
          <a:noFill/>
        </p:spPr>
        <p:txBody>
          <a:bodyPr wrap="square" rtlCol="0">
            <a:spAutoFit/>
          </a:bodyPr>
          <a:lstStyle/>
          <a:p>
            <a:pPr algn="ctr"/>
            <a:r>
              <a:rPr lang="en-GB" sz="4800" b="1" dirty="0">
                <a:solidFill>
                  <a:schemeClr val="bg1"/>
                </a:solidFill>
                <a:latin typeface="Calibri Light" panose="020F0302020204030204" pitchFamily="34" charset="0"/>
                <a:cs typeface="Calibri Light" panose="020F0302020204030204" pitchFamily="34" charset="0"/>
              </a:rPr>
              <a:t>Architecture</a:t>
            </a:r>
            <a:endParaRPr lang="en-GB" sz="2000" dirty="0">
              <a:solidFill>
                <a:schemeClr val="bg1"/>
              </a:solidFill>
              <a:latin typeface="Calibri Light" panose="020F0302020204030204" pitchFamily="34" charset="0"/>
              <a:cs typeface="Calibri Light" panose="020F0302020204030204" pitchFamily="34" charset="0"/>
            </a:endParaRPr>
          </a:p>
        </p:txBody>
      </p:sp>
      <p:sp>
        <p:nvSpPr>
          <p:cNvPr id="16" name="TextBox 15">
            <a:extLst>
              <a:ext uri="{FF2B5EF4-FFF2-40B4-BE49-F238E27FC236}">
                <a16:creationId xmlns:a16="http://schemas.microsoft.com/office/drawing/2014/main" id="{4BC67F50-168D-422E-8E17-688063E631AB}"/>
              </a:ext>
            </a:extLst>
          </p:cNvPr>
          <p:cNvSpPr txBox="1"/>
          <p:nvPr/>
        </p:nvSpPr>
        <p:spPr>
          <a:xfrm>
            <a:off x="5038592" y="1216942"/>
            <a:ext cx="7643445" cy="707886"/>
          </a:xfrm>
          <a:prstGeom prst="rect">
            <a:avLst/>
          </a:prstGeom>
          <a:noFill/>
        </p:spPr>
        <p:txBody>
          <a:bodyPr wrap="square" rtlCol="0">
            <a:spAutoFit/>
          </a:bodyPr>
          <a:lstStyle/>
          <a:p>
            <a:pPr algn="ctr"/>
            <a:r>
              <a:rPr lang="en-GB" sz="4000" b="1" dirty="0">
                <a:solidFill>
                  <a:schemeClr val="accent5">
                    <a:lumMod val="75000"/>
                  </a:schemeClr>
                </a:solidFill>
                <a:latin typeface="Calibri Light" panose="020F0302020204030204" pitchFamily="34" charset="0"/>
                <a:cs typeface="Calibri Light" panose="020F0302020204030204" pitchFamily="34" charset="0"/>
              </a:rPr>
              <a:t>App Manifest</a:t>
            </a:r>
            <a:endParaRPr lang="en-GB" sz="1600" dirty="0">
              <a:solidFill>
                <a:schemeClr val="accent5">
                  <a:lumMod val="75000"/>
                </a:schemeClr>
              </a:solidFill>
              <a:latin typeface="Calibri Light" panose="020F0302020204030204" pitchFamily="34" charset="0"/>
              <a:cs typeface="Calibri Light" panose="020F0302020204030204" pitchFamily="34" charset="0"/>
            </a:endParaRPr>
          </a:p>
        </p:txBody>
      </p:sp>
      <p:sp>
        <p:nvSpPr>
          <p:cNvPr id="15" name="Rectangle 14">
            <a:extLst>
              <a:ext uri="{FF2B5EF4-FFF2-40B4-BE49-F238E27FC236}">
                <a16:creationId xmlns:a16="http://schemas.microsoft.com/office/drawing/2014/main" id="{96FD68E6-4027-4FCE-BA25-999A49422298}"/>
              </a:ext>
            </a:extLst>
          </p:cNvPr>
          <p:cNvSpPr/>
          <p:nvPr/>
        </p:nvSpPr>
        <p:spPr>
          <a:xfrm>
            <a:off x="6752478" y="2368835"/>
            <a:ext cx="5650550" cy="1015663"/>
          </a:xfrm>
          <a:prstGeom prst="rect">
            <a:avLst/>
          </a:prstGeom>
        </p:spPr>
        <p:txBody>
          <a:bodyPr wrap="square">
            <a:spAutoFit/>
          </a:bodyPr>
          <a:lstStyle/>
          <a:p>
            <a:r>
              <a:rPr lang="en-GB" sz="2000" dirty="0">
                <a:solidFill>
                  <a:schemeClr val="bg1"/>
                </a:solidFill>
                <a:latin typeface="Calibri Light" panose="020F0302020204030204" pitchFamily="34" charset="0"/>
                <a:cs typeface="Calibri Light" panose="020F0302020204030204" pitchFamily="34" charset="0"/>
              </a:rPr>
              <a:t>The App Manifest is a JSON file that you can use to provide the device information about your Progressive Web App</a:t>
            </a:r>
          </a:p>
        </p:txBody>
      </p:sp>
      <p:sp>
        <p:nvSpPr>
          <p:cNvPr id="21" name="Rectangle 20">
            <a:extLst>
              <a:ext uri="{FF2B5EF4-FFF2-40B4-BE49-F238E27FC236}">
                <a16:creationId xmlns:a16="http://schemas.microsoft.com/office/drawing/2014/main" id="{172A892C-25D7-4276-A537-19DC4E6BF022}"/>
              </a:ext>
            </a:extLst>
          </p:cNvPr>
          <p:cNvSpPr/>
          <p:nvPr/>
        </p:nvSpPr>
        <p:spPr>
          <a:xfrm>
            <a:off x="6752478" y="3572175"/>
            <a:ext cx="5650550" cy="2814617"/>
          </a:xfrm>
          <a:prstGeom prst="rect">
            <a:avLst/>
          </a:prstGeom>
        </p:spPr>
        <p:txBody>
          <a:bodyPr wrap="square">
            <a:spAutoFit/>
          </a:bodyPr>
          <a:lstStyle/>
          <a:p>
            <a:pPr>
              <a:lnSpc>
                <a:spcPct val="150000"/>
              </a:lnSpc>
            </a:pPr>
            <a:r>
              <a:rPr lang="en-GB" sz="2000" dirty="0">
                <a:solidFill>
                  <a:schemeClr val="bg1"/>
                </a:solidFill>
                <a:latin typeface="Calibri Light" panose="020F0302020204030204" pitchFamily="34" charset="0"/>
                <a:cs typeface="Calibri Light" panose="020F0302020204030204" pitchFamily="34" charset="0"/>
              </a:rPr>
              <a:t>This file will tell the device how to set:</a:t>
            </a:r>
          </a:p>
          <a:p>
            <a:pPr>
              <a:lnSpc>
                <a:spcPct val="150000"/>
              </a:lnSpc>
            </a:pPr>
            <a:r>
              <a:rPr lang="en-GB" sz="2000" dirty="0">
                <a:solidFill>
                  <a:schemeClr val="bg1"/>
                </a:solidFill>
                <a:latin typeface="Calibri Light" panose="020F0302020204030204" pitchFamily="34" charset="0"/>
                <a:cs typeface="Calibri Light" panose="020F0302020204030204" pitchFamily="34" charset="0"/>
              </a:rPr>
              <a:t>• The name and short name of the app</a:t>
            </a:r>
          </a:p>
          <a:p>
            <a:pPr>
              <a:lnSpc>
                <a:spcPct val="150000"/>
              </a:lnSpc>
            </a:pPr>
            <a:r>
              <a:rPr lang="en-GB" sz="2000" dirty="0">
                <a:solidFill>
                  <a:schemeClr val="bg1"/>
                </a:solidFill>
                <a:latin typeface="Calibri Light" panose="020F0302020204030204" pitchFamily="34" charset="0"/>
                <a:cs typeface="Calibri Light" panose="020F0302020204030204" pitchFamily="34" charset="0"/>
              </a:rPr>
              <a:t>• The icons’ locations, in various sizes</a:t>
            </a:r>
          </a:p>
          <a:p>
            <a:pPr>
              <a:lnSpc>
                <a:spcPct val="150000"/>
              </a:lnSpc>
            </a:pPr>
            <a:r>
              <a:rPr lang="en-GB" sz="2000" dirty="0">
                <a:solidFill>
                  <a:schemeClr val="bg1"/>
                </a:solidFill>
                <a:latin typeface="Calibri Light" panose="020F0302020204030204" pitchFamily="34" charset="0"/>
                <a:cs typeface="Calibri Light" panose="020F0302020204030204" pitchFamily="34" charset="0"/>
              </a:rPr>
              <a:t>• The starting URL, relative to the domain</a:t>
            </a:r>
          </a:p>
          <a:p>
            <a:pPr>
              <a:lnSpc>
                <a:spcPct val="150000"/>
              </a:lnSpc>
            </a:pPr>
            <a:r>
              <a:rPr lang="en-GB" sz="2000" dirty="0">
                <a:solidFill>
                  <a:schemeClr val="bg1"/>
                </a:solidFill>
                <a:latin typeface="Calibri Light" panose="020F0302020204030204" pitchFamily="34" charset="0"/>
                <a:cs typeface="Calibri Light" panose="020F0302020204030204" pitchFamily="34" charset="0"/>
              </a:rPr>
              <a:t>• The default orientation</a:t>
            </a:r>
          </a:p>
          <a:p>
            <a:pPr>
              <a:lnSpc>
                <a:spcPct val="150000"/>
              </a:lnSpc>
            </a:pPr>
            <a:r>
              <a:rPr lang="en-GB" sz="2000" dirty="0">
                <a:solidFill>
                  <a:schemeClr val="bg1"/>
                </a:solidFill>
                <a:latin typeface="Calibri Light" panose="020F0302020204030204" pitchFamily="34" charset="0"/>
                <a:cs typeface="Calibri Light" panose="020F0302020204030204" pitchFamily="34" charset="0"/>
              </a:rPr>
              <a:t>• The splash screen</a:t>
            </a:r>
          </a:p>
        </p:txBody>
      </p:sp>
      <p:sp>
        <p:nvSpPr>
          <p:cNvPr id="9" name="Rectangle 8">
            <a:extLst>
              <a:ext uri="{FF2B5EF4-FFF2-40B4-BE49-F238E27FC236}">
                <a16:creationId xmlns:a16="http://schemas.microsoft.com/office/drawing/2014/main" id="{1AC1241E-42CB-4836-B92A-3ECD56F2D3C8}"/>
              </a:ext>
            </a:extLst>
          </p:cNvPr>
          <p:cNvSpPr/>
          <p:nvPr/>
        </p:nvSpPr>
        <p:spPr>
          <a:xfrm>
            <a:off x="154718" y="134402"/>
            <a:ext cx="2366970" cy="307777"/>
          </a:xfrm>
          <a:prstGeom prst="rect">
            <a:avLst/>
          </a:prstGeom>
        </p:spPr>
        <p:txBody>
          <a:bodyPr wrap="square">
            <a:spAutoFit/>
          </a:bodyPr>
          <a:lstStyle/>
          <a:p>
            <a:r>
              <a:rPr lang="en-GB" sz="1400" b="1" dirty="0">
                <a:solidFill>
                  <a:schemeClr val="bg1">
                    <a:lumMod val="50000"/>
                  </a:schemeClr>
                </a:solidFill>
                <a:latin typeface="Century Gothic" panose="020B0502020202020204"/>
              </a:rPr>
              <a:t>Progressive Web Apps</a:t>
            </a:r>
            <a:endParaRPr lang="en-GB" b="1" dirty="0">
              <a:solidFill>
                <a:schemeClr val="bg1">
                  <a:lumMod val="50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254937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A9E023"/>
      </a:accent1>
      <a:accent2>
        <a:srgbClr val="1FCDB6"/>
      </a:accent2>
      <a:accent3>
        <a:srgbClr val="5F99C9"/>
      </a:accent3>
      <a:accent4>
        <a:srgbClr val="AE65D1"/>
      </a:accent4>
      <a:accent5>
        <a:srgbClr val="D06423"/>
      </a:accent5>
      <a:accent6>
        <a:srgbClr val="DCAB11"/>
      </a:accent6>
      <a:hlink>
        <a:srgbClr val="ADE133"/>
      </a:hlink>
      <a:folHlink>
        <a:srgbClr val="C2EA6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1FEE2289-88FB-467C-9C9A-54F3C85768F0}"/>
    </a:ext>
  </a:extLst>
</a:theme>
</file>

<file path=ppt/theme/theme2.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3.xml><?xml version="1.0" encoding="utf-8"?>
<a:theme xmlns:a="http://schemas.openxmlformats.org/drawingml/2006/main" name="Office Theme">
  <a:themeElements>
    <a:clrScheme name="Raffel Colored 01">
      <a:dk1>
        <a:sysClr val="windowText" lastClr="000000"/>
      </a:dk1>
      <a:lt1>
        <a:sysClr val="window" lastClr="FFFFFF"/>
      </a:lt1>
      <a:dk2>
        <a:srgbClr val="292A2E"/>
      </a:dk2>
      <a:lt2>
        <a:srgbClr val="EBEFF2"/>
      </a:lt2>
      <a:accent1>
        <a:srgbClr val="D12057"/>
      </a:accent1>
      <a:accent2>
        <a:srgbClr val="882991"/>
      </a:accent2>
      <a:accent3>
        <a:srgbClr val="EE3B24"/>
      </a:accent3>
      <a:accent4>
        <a:srgbClr val="00AD4C"/>
      </a:accent4>
      <a:accent5>
        <a:srgbClr val="F8931D"/>
      </a:accent5>
      <a:accent6>
        <a:srgbClr val="017AC3"/>
      </a:accent6>
      <a:hlink>
        <a:srgbClr val="E33D49"/>
      </a:hlink>
      <a:folHlink>
        <a:srgbClr val="6899D1"/>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Ronix Single Blue 01">
      <a:dk1>
        <a:sysClr val="windowText" lastClr="000000"/>
      </a:dk1>
      <a:lt1>
        <a:sysClr val="window" lastClr="FFFFFF"/>
      </a:lt1>
      <a:dk2>
        <a:srgbClr val="2B2E36"/>
      </a:dk2>
      <a:lt2>
        <a:srgbClr val="F2F6F7"/>
      </a:lt2>
      <a:accent1>
        <a:srgbClr val="2099D8"/>
      </a:accent1>
      <a:accent2>
        <a:srgbClr val="27A6C2"/>
      </a:accent2>
      <a:accent3>
        <a:srgbClr val="5BBE77"/>
      </a:accent3>
      <a:accent4>
        <a:srgbClr val="8DC928"/>
      </a:accent4>
      <a:accent5>
        <a:srgbClr val="60C067"/>
      </a:accent5>
      <a:accent6>
        <a:srgbClr val="AAB2BD"/>
      </a:accent6>
      <a:hlink>
        <a:srgbClr val="E33D49"/>
      </a:hlink>
      <a:folHlink>
        <a:srgbClr val="6899D1"/>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820</TotalTime>
  <Words>895</Words>
  <Application>Microsoft Office PowerPoint</Application>
  <PresentationFormat>Widescreen</PresentationFormat>
  <Paragraphs>137</Paragraphs>
  <Slides>16</Slides>
  <Notes>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16</vt:i4>
      </vt:variant>
    </vt:vector>
  </HeadingPairs>
  <TitlesOfParts>
    <vt:vector size="30" baseType="lpstr">
      <vt:lpstr>Arial</vt:lpstr>
      <vt:lpstr>Calibri</vt:lpstr>
      <vt:lpstr>Calibri Light</vt:lpstr>
      <vt:lpstr>Century Gothic</vt:lpstr>
      <vt:lpstr>Century Schoolbook</vt:lpstr>
      <vt:lpstr>Corbel</vt:lpstr>
      <vt:lpstr>Lora</vt:lpstr>
      <vt:lpstr>Roboto</vt:lpstr>
      <vt:lpstr>Roboto Condensed Light</vt:lpstr>
      <vt:lpstr>Wingdings 3</vt:lpstr>
      <vt:lpstr>Mesh</vt:lpstr>
      <vt:lpstr>Headlines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Aravind Balaji</dc:creator>
  <cp:lastModifiedBy>Aravind Balaji</cp:lastModifiedBy>
  <cp:revision>145</cp:revision>
  <dcterms:created xsi:type="dcterms:W3CDTF">2018-03-18T06:16:44Z</dcterms:created>
  <dcterms:modified xsi:type="dcterms:W3CDTF">2018-03-27T07:12:52Z</dcterms:modified>
</cp:coreProperties>
</file>