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9" r:id="rId9"/>
    <p:sldId id="270" r:id="rId10"/>
    <p:sldId id="271" r:id="rId11"/>
    <p:sldId id="268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83FB9-3AF4-4E75-9134-9D1BD8590646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A91B-B406-4F0B-99AD-3465F0C9FF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5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A91B-B406-4F0B-99AD-3465F0C9FFF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1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1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83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4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02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54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A425-98F3-44EB-97C0-4EE425EC50C0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3EE5-E11F-4F1B-9DA6-B8345EC7DB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7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18" y="620688"/>
            <a:ext cx="3809524" cy="38095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32856"/>
            <a:ext cx="4761905" cy="143492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44302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“Play Warhammer with your friends, even when you’re Away” </a:t>
            </a:r>
            <a:endParaRPr lang="en-US" sz="2400" dirty="0">
              <a:solidFill>
                <a:srgbClr val="8B0000"/>
              </a:solidFill>
              <a:latin typeface="Washington Text" panose="02000505020000020003" pitchFamily="2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DA95-B8AB-40C2-B90A-C19BA09716C5}" type="datetime1">
              <a:rPr lang="fr-FR" sz="1400" smtClean="0">
                <a:solidFill>
                  <a:srgbClr val="8B0000"/>
                </a:solidFill>
              </a:rPr>
              <a:t>20/12/2013</a:t>
            </a:fld>
            <a:endParaRPr lang="fr-FR" sz="1400" dirty="0">
              <a:solidFill>
                <a:srgbClr val="8B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39752" y="6356350"/>
            <a:ext cx="4320480" cy="365125"/>
          </a:xfrm>
        </p:spPr>
        <p:txBody>
          <a:bodyPr/>
          <a:lstStyle/>
          <a:p>
            <a:r>
              <a:rPr lang="fr-FR" sz="1400" dirty="0" smtClean="0">
                <a:solidFill>
                  <a:srgbClr val="8B0000"/>
                </a:solidFill>
              </a:rPr>
              <a:t>Adrien CANUEL, Florian LUGOU, Elsa MPONDO-DIKA</a:t>
            </a:r>
            <a:endParaRPr lang="fr-FR" sz="1400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79912" y="23082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GM App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403648" y="393305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11425" y="427012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372200" y="335699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92691" y="2780928"/>
            <a:ext cx="1187221" cy="76073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258568" y="2780928"/>
            <a:ext cx="0" cy="133679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000468" y="2677562"/>
            <a:ext cx="1371732" cy="483731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411760" y="2132856"/>
            <a:ext cx="0" cy="331236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948264" y="2132856"/>
            <a:ext cx="0" cy="331236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411760" y="2564904"/>
            <a:ext cx="172819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139952" y="2564904"/>
            <a:ext cx="0" cy="7920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411760" y="3356992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2411760" y="4653136"/>
            <a:ext cx="453650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664013" y="1811659"/>
            <a:ext cx="131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Main UI Thread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82143" y="2204864"/>
            <a:ext cx="13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Send</a:t>
            </a:r>
            <a:r>
              <a:rPr lang="fr-FR" sz="1400" dirty="0" smtClean="0"/>
              <a:t> command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904837" y="1753071"/>
            <a:ext cx="2086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Network </a:t>
            </a:r>
            <a:r>
              <a:rPr lang="fr-FR" sz="1400" dirty="0" err="1" smtClean="0"/>
              <a:t>Listnener</a:t>
            </a:r>
            <a:r>
              <a:rPr lang="fr-FR" sz="1400" dirty="0" smtClean="0"/>
              <a:t> Thread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218379" y="4345359"/>
            <a:ext cx="92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Update UI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889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Project Advancement: Core Development</a:t>
            </a:r>
            <a:endParaRPr lang="en-US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Model (Adrien </a:t>
            </a:r>
            <a:r>
              <a:rPr lang="en-US" dirty="0" err="1" smtClean="0">
                <a:solidFill>
                  <a:srgbClr val="8B0000"/>
                </a:solidFill>
                <a:latin typeface="Washington Text" panose="02000505020000020003" pitchFamily="2" charset="0"/>
              </a:rPr>
              <a:t>Canuel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Basic character creation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Skills </a:t>
            </a:r>
            <a:r>
              <a:rPr lang="en-US" dirty="0">
                <a:solidFill>
                  <a:srgbClr val="8B0000"/>
                </a:solidFill>
                <a:latin typeface="Washington Text" panose="02000505020000020003" pitchFamily="2" charset="0"/>
              </a:rPr>
              <a:t>a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nd jobs implementation</a:t>
            </a:r>
            <a:endParaRPr lang="en-US" dirty="0">
              <a:solidFill>
                <a:srgbClr val="8B0000"/>
              </a:solidFill>
              <a:latin typeface="Washington Text" panose="02000505020000020003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8B0000"/>
                </a:solidFill>
                <a:latin typeface="Washington Text" panose="02000505020000020003" pitchFamily="2" charset="0"/>
              </a:rPr>
              <a:t>Next to 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Talents and items implementation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Skill usage and fighting rules</a:t>
            </a:r>
          </a:p>
        </p:txBody>
      </p:sp>
    </p:spTree>
    <p:extLst>
      <p:ext uri="{BB962C8B-B14F-4D97-AF65-F5344CB8AC3E}">
        <p14:creationId xmlns:p14="http://schemas.microsoft.com/office/powerpoint/2010/main" val="23879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B0000"/>
                </a:solidFill>
                <a:latin typeface="MiddleSaxonyText" panose="00000400000000000000" pitchFamily="2" charset="0"/>
              </a:rPr>
              <a:t>Project Advancement</a:t>
            </a:r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: </a:t>
            </a:r>
            <a:r>
              <a:rPr lang="en-US" dirty="0">
                <a:solidFill>
                  <a:srgbClr val="8B0000"/>
                </a:solidFill>
                <a:latin typeface="MiddleSaxonyText" panose="00000400000000000000" pitchFamily="2" charset="0"/>
              </a:rPr>
              <a:t>Core Development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8B0000"/>
                </a:solidFill>
                <a:latin typeface="Washington Text" panose="02000505020000020003" pitchFamily="2" charset="0"/>
              </a:rPr>
              <a:t>Network and Activities (Florian </a:t>
            </a:r>
            <a:r>
              <a:rPr lang="en-US" dirty="0" err="1">
                <a:solidFill>
                  <a:srgbClr val="8B0000"/>
                </a:solidFill>
                <a:latin typeface="Washington Text" panose="02000505020000020003" pitchFamily="2" charset="0"/>
              </a:rPr>
              <a:t>Lugou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Simple message exchange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File transfer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Simple game management on server side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Automatic reconnection</a:t>
            </a:r>
            <a:endParaRPr lang="en-US" dirty="0">
              <a:solidFill>
                <a:srgbClr val="8B0000"/>
              </a:solidFill>
              <a:latin typeface="Washington Text" panose="02000505020000020003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8B0000"/>
                </a:solidFill>
                <a:latin typeface="Washington Text" panose="02000505020000020003" pitchFamily="2" charset="0"/>
              </a:rPr>
              <a:t>Next to 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Replay commands when a player reconnect on the server</a:t>
            </a:r>
            <a:endParaRPr lang="en-US" dirty="0">
              <a:solidFill>
                <a:srgbClr val="8B0000"/>
              </a:solidFill>
              <a:latin typeface="Washington Text" panose="02000505020000020003" pitchFamily="2" charset="0"/>
            </a:endParaRPr>
          </a:p>
          <a:p>
            <a:endParaRPr lang="fr-FR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B0000"/>
                </a:solidFill>
                <a:latin typeface="MiddleSaxonyText" panose="00000400000000000000" pitchFamily="2" charset="0"/>
              </a:rPr>
              <a:t>Project Advancement</a:t>
            </a:r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: UI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Layout and style (Elsa </a:t>
            </a:r>
            <a:r>
              <a:rPr lang="en-US" dirty="0" err="1" smtClean="0">
                <a:solidFill>
                  <a:srgbClr val="8B0000"/>
                </a:solidFill>
                <a:latin typeface="Washington Text" panose="02000505020000020003" pitchFamily="2" charset="0"/>
              </a:rPr>
              <a:t>Mpondo-Dika</a:t>
            </a: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Style definition (font, color, images)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Game start layouts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Next to do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In game and additional layouts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Amelioration of existing layouts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Distinguish layouts according to size of screen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>
              <a:solidFill>
                <a:srgbClr val="8B0000"/>
              </a:solidFill>
              <a:latin typeface="Washington Text" panose="02000505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Demonstration!</a:t>
            </a:r>
            <a:endParaRPr lang="en-US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Goal of our App</a:t>
            </a:r>
            <a:endParaRPr lang="en-US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B0000"/>
                </a:solidFill>
                <a:latin typeface="Washington Text" panose="02000505020000020003" pitchFamily="2" charset="0"/>
              </a:rPr>
              <a:t>Warhammer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Tabletop </a:t>
            </a:r>
            <a:r>
              <a:rPr lang="en-US" sz="2200" dirty="0">
                <a:solidFill>
                  <a:srgbClr val="8B0000"/>
                </a:solidFill>
                <a:latin typeface="Washington Text" panose="02000505020000020003" pitchFamily="2" charset="0"/>
              </a:rPr>
              <a:t>role-playing </a:t>
            </a: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game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Need to meet same people several times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Lot of materials (Books, notes, dices)</a:t>
            </a:r>
            <a:endParaRPr lang="en-US" sz="2200" dirty="0">
              <a:solidFill>
                <a:srgbClr val="8B0000"/>
              </a:solidFill>
              <a:latin typeface="Washington Text" panose="02000505020000020003" pitchFamily="2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Complex rules to compute stats</a:t>
            </a:r>
            <a:endParaRPr lang="en-US" sz="2200" dirty="0">
              <a:solidFill>
                <a:srgbClr val="8B0000"/>
              </a:solidFill>
              <a:latin typeface="Washington Text" panose="02000505020000020003" pitchFamily="2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Our app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Mobile role-playing game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No need for a meeting place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Only your phone or tablet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All computing in the app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Simply Play!</a:t>
            </a:r>
            <a:endParaRPr lang="en-US" dirty="0">
              <a:solidFill>
                <a:srgbClr val="8B0000"/>
              </a:solidFill>
              <a:latin typeface="Washington Text" panose="02000505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Business Model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Target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People playing Warhammer (or RPG in general)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English speaking</a:t>
            </a:r>
          </a:p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Competitors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“Individual” RPG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Utilities (stats computing or dice rolling)</a:t>
            </a:r>
          </a:p>
          <a:p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Free (no marketing)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Possibility to sell to Edge entertainment?</a:t>
            </a:r>
          </a:p>
        </p:txBody>
      </p:sp>
    </p:spTree>
    <p:extLst>
      <p:ext uri="{BB962C8B-B14F-4D97-AF65-F5344CB8AC3E}">
        <p14:creationId xmlns:p14="http://schemas.microsoft.com/office/powerpoint/2010/main" val="653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B0000"/>
                </a:solidFill>
                <a:latin typeface="MiddleSaxonyText" panose="00000400000000000000" pitchFamily="2" charset="0"/>
              </a:rPr>
              <a:t>UI Design: </a:t>
            </a:r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In game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5" t="3491" r="40271" b="1"/>
          <a:stretch/>
        </p:blipFill>
        <p:spPr>
          <a:xfrm>
            <a:off x="395157" y="1268760"/>
            <a:ext cx="4053016" cy="52948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8" r="8139" b="18121"/>
          <a:stretch/>
        </p:blipFill>
        <p:spPr>
          <a:xfrm>
            <a:off x="4716016" y="1421226"/>
            <a:ext cx="3779912" cy="4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Use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Group of friends wants to play at Warhammer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Game master create game and send number to all players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Players join the game and start creating their characters, then playing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8B0000"/>
                </a:solidFill>
                <a:latin typeface="Washington Text" panose="02000505020000020003" pitchFamily="2" charset="0"/>
              </a:rPr>
              <a:t>Stop and continue any number of time</a:t>
            </a:r>
            <a:endParaRPr lang="en-US" dirty="0">
              <a:solidFill>
                <a:srgbClr val="8B0000"/>
              </a:solidFill>
              <a:latin typeface="Washington Text" panose="02000505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563888" y="1556792"/>
            <a:ext cx="2734216" cy="3213648"/>
          </a:xfrm>
          <a:prstGeom prst="rect">
            <a:avLst/>
          </a:prstGeom>
          <a:solidFill>
            <a:schemeClr val="bg2">
              <a:alpha val="44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95536" y="1556792"/>
            <a:ext cx="3024336" cy="3236631"/>
          </a:xfrm>
          <a:prstGeom prst="rect">
            <a:avLst/>
          </a:prstGeom>
          <a:solidFill>
            <a:schemeClr val="bg2">
              <a:alpha val="44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35896" y="325362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32039" y="3115126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Network</a:t>
            </a:r>
          </a:p>
          <a:p>
            <a:r>
              <a:rPr lang="fr-FR" dirty="0" err="1" smtClean="0"/>
              <a:t>Parser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6296" y="325362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27420" y="3237578"/>
            <a:ext cx="18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(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" name="Connecteur en angle 9"/>
          <p:cNvCxnSpPr>
            <a:stCxn id="7" idx="2"/>
            <a:endCxn id="4" idx="2"/>
          </p:cNvCxnSpPr>
          <p:nvPr/>
        </p:nvCxnSpPr>
        <p:spPr>
          <a:xfrm rot="16200000" flipH="1">
            <a:off x="2790948" y="2381106"/>
            <a:ext cx="16048" cy="2467655"/>
          </a:xfrm>
          <a:prstGeom prst="bentConnector3">
            <a:avLst>
              <a:gd name="adj1" fmla="val 1524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4" idx="0"/>
            <a:endCxn id="7" idx="0"/>
          </p:cNvCxnSpPr>
          <p:nvPr/>
        </p:nvCxnSpPr>
        <p:spPr>
          <a:xfrm rot="16200000" flipV="1">
            <a:off x="2790949" y="2011774"/>
            <a:ext cx="16048" cy="2467655"/>
          </a:xfrm>
          <a:prstGeom prst="bentConnector3">
            <a:avLst>
              <a:gd name="adj1" fmla="val 15244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" idx="3"/>
            <a:endCxn id="5" idx="1"/>
          </p:cNvCxnSpPr>
          <p:nvPr/>
        </p:nvCxnSpPr>
        <p:spPr>
          <a:xfrm>
            <a:off x="4429703" y="3438292"/>
            <a:ext cx="5023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3"/>
            <a:endCxn id="6" idx="1"/>
          </p:cNvCxnSpPr>
          <p:nvPr/>
        </p:nvCxnSpPr>
        <p:spPr>
          <a:xfrm>
            <a:off x="5926094" y="3438292"/>
            <a:ext cx="131020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888560" y="57332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17" idx="3"/>
          </p:cNvCxnSpPr>
          <p:nvPr/>
        </p:nvCxnSpPr>
        <p:spPr>
          <a:xfrm flipV="1">
            <a:off x="6027013" y="3622958"/>
            <a:ext cx="1353299" cy="229496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98104" y="44240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Wifi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98203" y="4054759"/>
            <a:ext cx="99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Direct </a:t>
            </a:r>
            <a:r>
              <a:rPr lang="fr-FR" sz="1200" dirty="0" err="1" smtClean="0"/>
              <a:t>access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53975" y="2564904"/>
            <a:ext cx="709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listeners</a:t>
            </a:r>
            <a:endParaRPr lang="fr-FR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635896" y="1639833"/>
            <a:ext cx="2121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Service (in Application </a:t>
            </a:r>
            <a:r>
              <a:rPr lang="fr-FR" sz="1200" dirty="0" err="1" smtClean="0"/>
              <a:t>context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88295" y="163431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Activities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808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572000" y="1628800"/>
            <a:ext cx="3888432" cy="4176464"/>
          </a:xfrm>
          <a:prstGeom prst="rect">
            <a:avLst/>
          </a:prstGeom>
          <a:solidFill>
            <a:schemeClr val="bg2">
              <a:alpha val="44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95536" y="1628800"/>
            <a:ext cx="3888432" cy="4176464"/>
          </a:xfrm>
          <a:prstGeom prst="rect">
            <a:avLst/>
          </a:prstGeom>
          <a:solidFill>
            <a:schemeClr val="bg2">
              <a:alpha val="44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400769" y="17008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GM App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1935" y="1700808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43432" y="4295639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View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39752" y="3068960"/>
            <a:ext cx="88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Model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tatefull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14" name="Connecteur droit 13"/>
          <p:cNvCxnSpPr>
            <a:stCxn id="6" idx="3"/>
          </p:cNvCxnSpPr>
          <p:nvPr/>
        </p:nvCxnSpPr>
        <p:spPr>
          <a:xfrm flipV="1">
            <a:off x="1289479" y="4449527"/>
            <a:ext cx="1266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555776" y="3592180"/>
            <a:ext cx="0" cy="85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987824" y="3592180"/>
            <a:ext cx="0" cy="8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987824" y="4449527"/>
            <a:ext cx="3024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012160" y="3592180"/>
            <a:ext cx="0" cy="85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774797" y="3068960"/>
            <a:ext cx="88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Model</a:t>
            </a:r>
          </a:p>
          <a:p>
            <a:pPr algn="ctr"/>
            <a:r>
              <a:rPr lang="fr-FR" sz="1400" dirty="0" smtClean="0"/>
              <a:t>(</a:t>
            </a:r>
            <a:r>
              <a:rPr lang="fr-FR" sz="1400" dirty="0" err="1"/>
              <a:t>s</a:t>
            </a:r>
            <a:r>
              <a:rPr lang="fr-FR" sz="1400" dirty="0" err="1" smtClean="0"/>
              <a:t>tatefull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606401" y="4221088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View</a:t>
            </a:r>
            <a:endParaRPr lang="fr-FR" sz="1400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6516216" y="3592180"/>
            <a:ext cx="0" cy="85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516216" y="4449528"/>
            <a:ext cx="109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3225187" y="3330570"/>
            <a:ext cx="2549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284721" y="4528865"/>
            <a:ext cx="153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Save change in model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3731448" y="4528864"/>
            <a:ext cx="1662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Advertise</a:t>
            </a:r>
            <a:r>
              <a:rPr lang="fr-FR" sz="1200" dirty="0" smtClean="0"/>
              <a:t> Game Master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707904" y="2852936"/>
            <a:ext cx="170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/>
              <a:t>Advertise</a:t>
            </a:r>
            <a:r>
              <a:rPr lang="fr-FR" sz="1200" dirty="0" smtClean="0"/>
              <a:t> </a:t>
            </a:r>
            <a:r>
              <a:rPr lang="fr-FR" sz="1200" dirty="0" err="1" smtClean="0"/>
              <a:t>player</a:t>
            </a:r>
            <a:endParaRPr lang="fr-FR" sz="1200" dirty="0"/>
          </a:p>
          <a:p>
            <a:pPr algn="ctr"/>
            <a:r>
              <a:rPr lang="fr-FR" sz="1200" dirty="0" smtClean="0"/>
              <a:t>(</a:t>
            </a:r>
            <a:r>
              <a:rPr lang="fr-FR" sz="1200" dirty="0" err="1" smtClean="0"/>
              <a:t>eventually</a:t>
            </a:r>
            <a:r>
              <a:rPr lang="fr-FR" sz="1200" dirty="0" smtClean="0"/>
              <a:t> GM </a:t>
            </a:r>
            <a:r>
              <a:rPr lang="fr-FR" sz="1200" dirty="0" err="1" smtClean="0"/>
              <a:t>reject</a:t>
            </a:r>
            <a:r>
              <a:rPr lang="fr-FR" sz="1200" dirty="0" smtClean="0"/>
              <a:t> </a:t>
            </a:r>
            <a:r>
              <a:rPr lang="fr-FR" sz="1200" dirty="0" err="1" smtClean="0"/>
              <a:t>it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6631903" y="4542765"/>
            <a:ext cx="974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Change </a:t>
            </a:r>
            <a:r>
              <a:rPr lang="fr-FR" sz="1200" dirty="0" err="1" smtClean="0"/>
              <a:t>view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393994" y="2010326"/>
            <a:ext cx="169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8B0000"/>
                </a:solidFill>
              </a:rPr>
              <a:t>Long </a:t>
            </a:r>
            <a:r>
              <a:rPr lang="fr-FR" sz="1600" dirty="0" err="1" smtClean="0">
                <a:solidFill>
                  <a:srgbClr val="8B0000"/>
                </a:solidFill>
              </a:rPr>
              <a:t>term</a:t>
            </a:r>
            <a:r>
              <a:rPr lang="fr-FR" sz="1600" dirty="0" smtClean="0">
                <a:solidFill>
                  <a:srgbClr val="8B0000"/>
                </a:solidFill>
              </a:rPr>
              <a:t> </a:t>
            </a:r>
            <a:r>
              <a:rPr lang="fr-FR" sz="1600" dirty="0" err="1" smtClean="0">
                <a:solidFill>
                  <a:srgbClr val="8B0000"/>
                </a:solidFill>
              </a:rPr>
              <a:t>storage</a:t>
            </a:r>
            <a:endParaRPr lang="fr-FR" sz="1600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79912" y="23082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GM App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403648" y="393305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11425" y="427012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372200" y="335699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92691" y="2780928"/>
            <a:ext cx="1187221" cy="760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258568" y="2780928"/>
            <a:ext cx="0" cy="1336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000468" y="2677562"/>
            <a:ext cx="1371732" cy="4837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8B0000"/>
                </a:solidFill>
                <a:latin typeface="MiddleSaxonyText" panose="00000400000000000000" pitchFamily="2" charset="0"/>
              </a:rPr>
              <a:t>Software Architecture</a:t>
            </a:r>
            <a:endParaRPr lang="fr-FR" dirty="0">
              <a:solidFill>
                <a:srgbClr val="8B0000"/>
              </a:solidFill>
              <a:latin typeface="MiddleSaxonyText" panose="00000400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79912" y="23082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GM App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403648" y="3933056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11425" y="427012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372200" y="3356992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Player App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92691" y="2780928"/>
            <a:ext cx="1187221" cy="76073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258568" y="2780928"/>
            <a:ext cx="0" cy="133679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000468" y="2677562"/>
            <a:ext cx="1371732" cy="48373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>
            <a:off x="3862224" y="2276872"/>
            <a:ext cx="925800" cy="472698"/>
          </a:xfrm>
          <a:prstGeom prst="line">
            <a:avLst/>
          </a:prstGeom>
          <a:ln w="22225">
            <a:solidFill>
              <a:srgbClr val="8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851920" y="2276872"/>
            <a:ext cx="864096" cy="472698"/>
          </a:xfrm>
          <a:prstGeom prst="line">
            <a:avLst/>
          </a:prstGeom>
          <a:ln w="22225">
            <a:solidFill>
              <a:srgbClr val="8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374</Words>
  <Application>Microsoft Office PowerPoint</Application>
  <PresentationFormat>Affichage à l'écran (4:3)</PresentationFormat>
  <Paragraphs>105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Goal of our App</vt:lpstr>
      <vt:lpstr>Business Model</vt:lpstr>
      <vt:lpstr>UI Design: In game</vt:lpstr>
      <vt:lpstr>Use Case</vt:lpstr>
      <vt:lpstr>Software Architecture</vt:lpstr>
      <vt:lpstr>Software Architecture</vt:lpstr>
      <vt:lpstr>Software Architecture</vt:lpstr>
      <vt:lpstr>Software Architecture</vt:lpstr>
      <vt:lpstr>Software Architecture</vt:lpstr>
      <vt:lpstr>Software Architecture</vt:lpstr>
      <vt:lpstr>Project Advancement: Core Development</vt:lpstr>
      <vt:lpstr>Project Advancement: Core Development</vt:lpstr>
      <vt:lpstr>Project Advancement: UI Design</vt:lpstr>
      <vt:lpstr>Demonstration!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Propriétaire</dc:creator>
  <cp:lastModifiedBy>Propriétaire</cp:lastModifiedBy>
  <cp:revision>27</cp:revision>
  <dcterms:created xsi:type="dcterms:W3CDTF">2013-12-20T09:10:36Z</dcterms:created>
  <dcterms:modified xsi:type="dcterms:W3CDTF">2013-12-20T13:58:51Z</dcterms:modified>
</cp:coreProperties>
</file>