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3BDAC-76D0-4C35-B9C8-DA03911DB47D}" type="datetimeFigureOut">
              <a:rPr lang="en-IN" smtClean="0"/>
              <a:t>09-09-24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FED61-3439-4232-B9CD-1146037FC7E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FED61-3439-4232-B9CD-1146037FC7E4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E7DBE69-7180-4AB6-87A1-CBE72C7AEEF1}" type="datetimeFigureOut">
              <a:rPr lang="en-IN" smtClean="0"/>
              <a:pPr/>
              <a:t>09-09-24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3165F96-DF8A-464C-B402-C358C8F3C7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BE69-7180-4AB6-87A1-CBE72C7AEEF1}" type="datetimeFigureOut">
              <a:rPr lang="en-IN" smtClean="0"/>
              <a:pPr/>
              <a:t>09-09-24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5F96-DF8A-464C-B402-C358C8F3C7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BE69-7180-4AB6-87A1-CBE72C7AEEF1}" type="datetimeFigureOut">
              <a:rPr lang="en-IN" smtClean="0"/>
              <a:pPr/>
              <a:t>09-09-24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5F96-DF8A-464C-B402-C358C8F3C7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E7DBE69-7180-4AB6-87A1-CBE72C7AEEF1}" type="datetimeFigureOut">
              <a:rPr lang="en-IN" smtClean="0"/>
              <a:pPr/>
              <a:t>09-09-24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3165F96-DF8A-464C-B402-C358C8F3C77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E7DBE69-7180-4AB6-87A1-CBE72C7AEEF1}" type="datetimeFigureOut">
              <a:rPr lang="en-IN" smtClean="0"/>
              <a:pPr/>
              <a:t>09-09-24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3165F96-DF8A-464C-B402-C358C8F3C7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BE69-7180-4AB6-87A1-CBE72C7AEEF1}" type="datetimeFigureOut">
              <a:rPr lang="en-IN" smtClean="0"/>
              <a:pPr/>
              <a:t>09-09-24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5F96-DF8A-464C-B402-C358C8F3C77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BE69-7180-4AB6-87A1-CBE72C7AEEF1}" type="datetimeFigureOut">
              <a:rPr lang="en-IN" smtClean="0"/>
              <a:pPr/>
              <a:t>09-09-24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5F96-DF8A-464C-B402-C358C8F3C77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E7DBE69-7180-4AB6-87A1-CBE72C7AEEF1}" type="datetimeFigureOut">
              <a:rPr lang="en-IN" smtClean="0"/>
              <a:pPr/>
              <a:t>09-09-24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3165F96-DF8A-464C-B402-C358C8F3C77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BE69-7180-4AB6-87A1-CBE72C7AEEF1}" type="datetimeFigureOut">
              <a:rPr lang="en-IN" smtClean="0"/>
              <a:pPr/>
              <a:t>09-09-24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5F96-DF8A-464C-B402-C358C8F3C7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E7DBE69-7180-4AB6-87A1-CBE72C7AEEF1}" type="datetimeFigureOut">
              <a:rPr lang="en-IN" smtClean="0"/>
              <a:pPr/>
              <a:t>09-09-24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3165F96-DF8A-464C-B402-C358C8F3C77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E7DBE69-7180-4AB6-87A1-CBE72C7AEEF1}" type="datetimeFigureOut">
              <a:rPr lang="en-IN" smtClean="0"/>
              <a:pPr/>
              <a:t>09-09-24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3165F96-DF8A-464C-B402-C358C8F3C77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E7DBE69-7180-4AB6-87A1-CBE72C7AEEF1}" type="datetimeFigureOut">
              <a:rPr lang="en-IN" smtClean="0"/>
              <a:pPr/>
              <a:t>09-09-24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3165F96-DF8A-464C-B402-C358C8F3C77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07704" y="476672"/>
            <a:ext cx="6244208" cy="122413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Employee </a:t>
            </a:r>
            <a:r>
              <a:rPr lang="en-IN" sz="2400" dirty="0" smtClean="0"/>
              <a:t>performance data analysis </a:t>
            </a:r>
            <a:r>
              <a:rPr lang="en-IN" sz="2400" dirty="0" smtClean="0"/>
              <a:t>using excel</a:t>
            </a:r>
            <a:endParaRPr lang="en-IN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79712" y="2708920"/>
            <a:ext cx="6478488" cy="3666002"/>
          </a:xfrm>
        </p:spPr>
        <p:txBody>
          <a:bodyPr/>
          <a:lstStyle/>
          <a:p>
            <a:r>
              <a:rPr lang="en-IN" sz="1600" dirty="0" smtClean="0"/>
              <a:t>Student Name: AISHWARYA</a:t>
            </a:r>
          </a:p>
          <a:p>
            <a:r>
              <a:rPr lang="en-IN" sz="1600" dirty="0" smtClean="0"/>
              <a:t>Register No : </a:t>
            </a:r>
            <a:r>
              <a:rPr lang="en-IN" sz="1600" dirty="0" smtClean="0"/>
              <a:t>312218522</a:t>
            </a:r>
          </a:p>
          <a:p>
            <a:r>
              <a:rPr lang="en-IN" sz="1600" dirty="0" smtClean="0"/>
              <a:t> </a:t>
            </a:r>
            <a:r>
              <a:rPr lang="en-IN" sz="1600" dirty="0" err="1" smtClean="0"/>
              <a:t>N</a:t>
            </a:r>
            <a:r>
              <a:rPr lang="en-IN" sz="1600" dirty="0" err="1" smtClean="0"/>
              <a:t>aan</a:t>
            </a:r>
            <a:r>
              <a:rPr lang="en-IN" sz="1600" dirty="0" smtClean="0"/>
              <a:t> </a:t>
            </a:r>
            <a:r>
              <a:rPr lang="en-IN" sz="1600" dirty="0" err="1" smtClean="0"/>
              <a:t>mudhalvan</a:t>
            </a:r>
            <a:r>
              <a:rPr lang="en-IN" sz="1600" dirty="0" smtClean="0"/>
              <a:t>: asum1691cc1221691013</a:t>
            </a:r>
          </a:p>
          <a:p>
            <a:r>
              <a:rPr lang="en-IN" sz="1600" dirty="0" smtClean="0"/>
              <a:t>Department: Commerce</a:t>
            </a:r>
          </a:p>
          <a:p>
            <a:r>
              <a:rPr lang="en-IN" sz="1600" dirty="0" smtClean="0"/>
              <a:t>College: C.M </a:t>
            </a:r>
            <a:r>
              <a:rPr lang="en-IN" sz="1600" dirty="0" err="1" smtClean="0"/>
              <a:t>Annamalai</a:t>
            </a:r>
            <a:r>
              <a:rPr lang="en-IN" sz="1600" dirty="0" smtClean="0"/>
              <a:t> arts and </a:t>
            </a:r>
            <a:r>
              <a:rPr lang="en-IN" sz="1600" dirty="0" smtClean="0"/>
              <a:t>science </a:t>
            </a:r>
            <a:r>
              <a:rPr lang="en-IN" sz="1600" dirty="0" smtClean="0"/>
              <a:t>college for women</a:t>
            </a:r>
          </a:p>
          <a:p>
            <a:endParaRPr lang="en-IN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Data collection</a:t>
            </a:r>
          </a:p>
          <a:p>
            <a:r>
              <a:rPr lang="en-IN" dirty="0" smtClean="0"/>
              <a:t>Data cleaning</a:t>
            </a:r>
          </a:p>
          <a:p>
            <a:r>
              <a:rPr lang="en-IN" dirty="0" smtClean="0"/>
              <a:t>Techniques</a:t>
            </a:r>
          </a:p>
          <a:p>
            <a:r>
              <a:rPr lang="en-IN" dirty="0" smtClean="0"/>
              <a:t>Results</a:t>
            </a:r>
          </a:p>
          <a:p>
            <a:r>
              <a:rPr lang="en-IN" dirty="0" smtClean="0"/>
              <a:t>Pivot table</a:t>
            </a:r>
          </a:p>
          <a:p>
            <a:r>
              <a:rPr lang="en-IN" dirty="0" smtClean="0"/>
              <a:t>Cart graphs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171400"/>
            <a:ext cx="7467600" cy="1503040"/>
          </a:xfrm>
        </p:spPr>
        <p:txBody>
          <a:bodyPr/>
          <a:lstStyle/>
          <a:p>
            <a:r>
              <a:rPr lang="en-IN" dirty="0" smtClean="0"/>
              <a:t>RESULT</a:t>
            </a:r>
            <a:endParaRPr lang="en-IN" dirty="0"/>
          </a:p>
        </p:txBody>
      </p:sp>
      <p:sp>
        <p:nvSpPr>
          <p:cNvPr id="2049" name="AutoShape 1" descr="data:image/png;base64,iVBORw0KGgoAAAANSUhEUgAAAjoAAAFwCAYAAACxY9FXAAAAAXNSR0IArs4c6QAAIABJREFUeF7tnQl4FEX6/9+QiyRcSQCRSzRAFAQ8I+JBBA9QPLjURXRXUbyCuv5cdBEVLxbwQmF1RfAC0UURL0RdRXQVNboisOKGS1EiCCThzMGV//+tWEOn6Zmp7qnp7pn59vPwaGeq6/jUW29/+62q7iTCAQIgAAIgAAIgAAJxSiCJ2/Xzzz/XVlVVxWkT0SwQAAE/EcjMzKTKyko/VQl1AQEQiF8CHwuhU1JSUtu5c+f4bSZaBgIgAAIgAAIgkHAEVq5cSRA6CdftaDAIgAAIgAAIJAYBCJ3E6Ge0EgRAAARAAAQSkgCETkJ2OxoNAiAAAiAAAolBAEInMfoZrQQBEAABEACBhCQAoZOQ3Y5GgwAIgAAIgEBiEIDQSYx+RitBAARAAARAICEJQOgkZLej0SAAAiAAAiCQGAQgdBKjn9FKEAABEAABEEhIAhA6CdntaDQIgAAIgAAIJAYBCJ3E6Ge0EgRAAARAAAQSkgCETkJ2OxoNAiAAAiAAAolBAEInMfoZrQQBEAABEACBhCQAoZOQ3R47jS4uLqbJkycHrXB+fj6NHj2aMjIyotKoefPm0bJly6JaRqQVr6qqokmTJvGHeQ/KirmMGTOG8vLyIi2Gpk6dSosXL6bmzZvTuHHjKCcnJ+I84yGD8vJywSM3NzdqdqLTDnXmFQ/9hzbEPwEInfjv45huIQudWbNmeXZjjYWbghQ63bt3p4EDB9brb67/xx9/HDG/NWvW0Pjx4+naa6+lgoKCmLYp3ZWXYlynqDTXMRbsUDdX5AcCughA6OgiiXyiQgBCJzzWUEIn1G/hcz6Qgvvh6aef1hYdslO239NypKuyspKYtZXY1FF/CB0dFJFHohKA0EnUno+RdkPohO+ocGKGb8R8FBUVhc8sSAoIHWswctpq+PDhxIzKysqiMn0FoePYdHEhCBCEDozA1wRUhQ5PrfBangEDBtCcOXPE07WcSuCbj1znY1zTY3WNef2J1Q2G//bqq68KbsbpCnnTO+OMM+pNIZnbIKeBuI58DB061HLKyaoMq86yK3RkPbds2SKy69WrV0AEyd/OO+88mj9/vvi9Z8+e9M477wSKlulD5cOJpcDi/+e1PbfccguVlpaKNU+dOnUK5Cn7ZMaMGSKdFRNzWVbcZZ1lu6y4ynVGXIZ5fVe49lixNwpAtjNz1MvMU7VuZgZGO2ROZkFlFFw8tWhe28bs5ZSj2aZV7NHXTgKVA4EwBCB0YCK+JmBH6PAakqysrMB6FHlTkzc0FgS8aFQKEengGYBcsGte02K+KXCePGjkYlz+nUWAvN4qemL8m3mti5U4MtchXDQllNAx528+l9fyQlqO+Bhv9ixojOtxjDdx2Q4WlrwuSF7XuXPngGgyLl6++eab6auvvhLCkAWclViSwsTc3nCMuP+4P1hEyHytmHF9jALBeG62DTOXYIPEaB/mPPgaM09mrFI3s50Yy1m+fPlB69aM42T16tX1BJcUPVLsGPP69ddf6629Mverr50DKgcCigQgdBRBIZk3BMLtupLO28pBh7uhSCcvb9bcQrNoCHVTkESMQsYsUsxP2lZCyHiTkjdtngoxioxQ00+hhI6VMDPvIpORLWaZnZ0tRINRsHCdzCzNooHTGPPhXV7msjmNWRjKyI9RgJiFjdWCaqMQ6Nix40F1NjMx181cX2YSiovVrjUr7mYuVgLQqm7mhd5moRXODs02aGxLKJu2Ek06pjq98RYoFQSsCUDowDJ8TcBuRMe4K8jqWvMNg6e0+AZvvJEFu2lY3RTkzVvubKqoqKj3hKwiYow3bc7PapdZqN1TobaXG6figgkio7Do3bu3EA1moWUUOq1btxbb2c0Lb80CxeqGadUOc7pwU3HGKAn3nRQ6xjpb3dyD7T5T4WLezWYl7KwEoVnoWolpqwEoo2EyQmW0W07P/M1RONl+ObUa7NUL5ugQjwG8MsDXbhCVi5AAhE6EAHF5dAnYETpm0eJU6BhvBO+9917gSd/4/8b39hjL4b8bRYDVk7hcm2MmJ9ewyLU55t+D3YzCCQOZj3kNijl/njpSEToy6mMWQ+Z6BBM65siJitAxRvaYA5fNU2ksbFWFTrD3IalwsRI6xrVaViyNU3qhRBhfa67DddddJ14LIMWMeQo1lGC3Er7G9UpW07FybRTXxbhmK7qjG7mDgDsEIHTc4YxSHBKIttCZNm0a3X777fVefheJ0OGX6MnrR40aRVOmTAlEPlTeRRMqchMMoV2hY14sbczXKgJhjlS4LXSspiCtpq7CRXTCCZ1QXMzsg63hkX/n9PwiS7luJ1TdrNYghZq6YjFtnIqzmnaT9TUuvraKDhkFu1G4RftFnA7dAS4DAUcEIHQcYcNFbhGIttDRPXXFQse4m4sXKsupsWC7sowswy08tuKuKnRUFtiqCJ1Ip67sRHT69etXb5pGtt+J0DFPXcm2crRj4cKFgeiJim2HEq3GdUhWolBlWi2c0JG/8+61VatWhX1/j3HtULDIpGy3E7GtwgxpQMArAhA6XpFHuUoEoi10eBGocTGy1UJYeWM271AxPjXz/8v31BgXoJq3AVst4rVax2OOLjhdjGyGHGxhrxR8waI1ThcjG7nw/5unTfhvoaauggkdGX1QXaOjshjZLISsrpE8Q9mlcWG81VSgitCReRx77LHCroJxY/vilxWOHDkysM4s3JRhuOlY1TGnNICRCAR8QABCxwedgCoEJ6DqdK1uSiprdKy2pBvFidV6hlDby43ih9c9mN/lorIt27wzybw92ExLNaLD15l3AalMtfB1ZqGj0o5wN1w5bRJujY5ZnBnX66gKHSmoZN/yudWCXrnbzMzF/C01K8Eq+8V47TXXXEMTJkyot7g73K4rqy3pVkJHcjBPM4Xbnh9qB5dK1A/+CgRijQCETqz1WILVN9z2crlAl3c7OV2MfPLJJwdeXhfJCwONXRNKnJhf0Ga1+NO80NX4wrdIhI5R7MiX1xlvlCpTV3KHWrgX7OkSOlKkyAWz3Ed33HEHPfPMM2LKRiVqYhagfG7mbm5PsHUqKlOQUqzeeOON9Pzzz4cUOlJIGj9ea3y5Iq/1sZpustq6bow4GfMLtRhZxR4TzO2guXFGAEInzjoUzVEnEGpqQj0X65SqkahIy8H1iUsgmChNXCJoOQhYE4DQgWUkLIFoCh28dC1hzcq1hkNMu4YaBcU4AQidGO9AVN85gWgJHTxpO+8TXKlOAGJanRVSJjYBCJ3E7v+Ebn00hI5cW4OXriW0aUW18XJNjfG7blEtEJmDQIwTgNCJ8Q5E9UEABEAABEAABIITgNCBdYAACIAACIAACMQtAQiduO1aNAwEQAAEQAAEQABCBzYAAiAAAiAAAiAQtwQgdOK2a9EwEAABEAABEAABCB3YAAiAAAiAAAiAQNwSgNCJ265Fw0AABEAABEAABCB0YAMgAAIgAAIgAAJxSwBCJ267Fg0DARAAARAAARCA0IENgAAIgAAIgAAIxC0B20KHv6+yePFiat68OY0bN45ycnICcKqqqmjSpElUUlIi/obX4Met3aBhIAACIAACIBATBGwJHf5aLv8rKioi/qZPaWmp+H958McMp0yZQqNGjaongGKCBCoJAiAAAiAAAiAQdwRsCZ0ZM2ZQYWEh5eXlEYua2bNn04gRIygjI0OA4Y/NzZ07Vwgd+be4I4YGgQAIgAAIgAAIxAwBW0LH2CorUcPRnpkzZ1JlZSXhy7oxYwOoKAiAAAiAAAjELQHHQoenrvgYOHBgAA7/bdmyZTR69Ghavnx5YJorbumhYSAAAiAAAiAAAr4m4EjoqExRYb2Or/sdlQMBEAABEACBhCBgW+iwgJk4cSKNHDlSrNUJdvAOLF7TM2zYMCxMTghTQiNBAARAAARAwH8EbAkduX28f//+VFBQELI1VouVVZtfVlZG/A8HCIBAYhPIzMwUa/5wgAAIJDaB3Nxc4n9ODltCx2pLubFQ47odqzU8TiqIa0AABEAABEAABEDAKQFloWN+GSAXmJ+fLxYe8zZz3nbeunXrwAsD5W/YZu60a3AdCIAACIAACIBApASUhU6kBeF6EAABEAABEAABEHCbAISO28RRHgiAAAiAAAiAgGsEIHRcQ42CQAAEQAAEQAAE3CYAoeM2cZQHAiAAAiAAAiDgGgEIHddQoyAQAAEQAAEQAAG3CUDouE0c5YEACIAACIAACLhGAELHNdQoCARAAARAAARAwG0CEDpuE0d5IAACIAACIAACrhGA0HENNQoCARAAARAAARBwmwCEjtvEUR4IgAAIgAAIgIBrBCB0XEONgkAABEAABEAABNwmAKHjNnGUBwIgAAIgAAIg4BoBCB3XUKMgEAABEAABEAABtwlA6LhNHOWBAAiAAAiAAAi4RgBCxzXUKAgEQAAEQAAEQMBtAhA6bhNHeSAAAiAAAiAAAq4RgNBxDTUKAgEQAAEQAAEQcJsAhI7bxFEeCIAACIAACICAawQgdFxDjYJAAARAAARAAATcJgCh4zZxlAcCIAACIAACIOAaAQgd11CjIBAAARAAARAAAbcJQOi4TRzlgQAIgAAIgAAIuEYAQsc11CgIBEAABEAABEDAbQIQOm4TR3kgAAIgAAIgAAKuEYDQcQ01CgIBEAABEAABEHCbAISO28RRHgiAAAiAAAiAgGsEIHRcQ42CQAAEQAAEQAAE3CYAoeM2cZQHAiAAAiAAAiDgGgEIHddQoyAQAAEQAAEQAAG3CUDouE0c5YEACIAACIAACLhGAELHNdQoCARAAARAAARAwG0CEDpuE0d5IAACIAACIAACrhGA0HENNQoCARAAARAAARBwmwCEjtvEUR4IgAAIgAAIgIBrBCB0XEONgkAABEAABEAABNwmAKHjNnGUBwIgAAIgAAIg4BqBqAidqVOn0uLFi6l58+Y0btw4ysnJca1BKAgEQAAEQAAEQAAEJAHtQqe4uJj4X1FREc2bN49KS0vF/+MAARAAARAAARAAAbcJaBc6M2bMoMLCQsrLy6Py8nKaPXs2jRgxgjIyMtxuG8oDARAAARAAARBIcALahY6R55o1a2ju3Lk0atQoCJ0ENzQ0HwRAAARAAAS8IBBVocNTV3wMHDjQi7ahTBAAgTgkUFG5j57/fDMt+XkXba3aF7KFzTKS6dj2WfSnU1pQdmZyHNJAk0AABMIRiJrQQTQnHHq9v7/22ms0duxYKikpCZpxfn4+PfDAAzRkyBC9hUcht3hrTxQQeZalSt9w5aJlb5Pe30Cfrdphq/2ndmpMo8851NY1SAwCIBAfBKIidHhtzsSJE2nkyJFirQ6O6BPo2rUrrVixImxBXbp0oe+//z5sOq8TxFt7vOaps3zVvuEyo2FvFz+9iqr31NpqUuOGDeilqzvaugaJQQAE4oOAdqFTVVVFkyZNov79+1NBQYEjSmVlZcT/cBwgkLtiPqXu3hUUSdNL7lLGFSrqo5xJlBNyNED1iIX2qLYlFtLZ6RtuTyT9k5mZSZWVlfWw3PaBM0oPn+3sOlwFAiDgPYHc3Fzif04O7UIHW8qddEP4a7bPeYCqil8PmrDVI0vCZ/J7itpae0/DyhlrTJiUlKScWyy0R7kxMZDQTt9wc3T3zwVTVzqi9FZRZ0fX4SIQAIHYJqBV6MhojvEJjp/+Ro8ejV1XEdqJXaHTquhAmH7j1NX1Std944mwaZaXm2+msd6eaDDyKs9QfcN1ira9Qeh41fMoFwRik4BWoRObCGKj1hA6sS3cYsPK1GrpV6HzxTf/FA04+YRLLBuCiI5a/yIVCMQbAQidGOlRCB0IHb+YKoSOX3oC9QABEFAhAKGjQskHaSB0IHR8YIaiChA6fukJ1AMEQECFAISOCiUfpIHQgdDxgRlC6PilE1APEAABZQIQOsqovE0ohc7rG9Jpzq8NKTO5lsZ03EkdG+0XFTPvuor1xbtYjOytvYUqHREd//YNagYCIHAwAQidGLEKFjrLF75Br21oSDcfUUnLtqfQgk3pdHvHXZSRDKETI90YF9WE0ImLbkQjQCBhCEDoxEhXs9B56c351KbhPjopey/xJ36eWZdBw9tWU05aLSI6MdKP8VBNCJ146EW0AQQShwCEToz0tXmNTvnuJHrix0y66fBKCJ0YeAFijJiZUjUhdJQwIREIgIBPCEDo+KQjwlXDLHS+qkihrypS6aYjqsSlWKMTjiB+10UAQkcXSeQDAiDgBgEIHTcoayjDKHTM0RwIHf9/0kKDCfgmCwgd33QFKgICIKBAAEJHAZIfkkihw2tzJq7Oov4ta8RaHXkgouOHXkqMOkDoJEY/o5UgEC8EIHRipCel0HlibQa1zdhPgw6tqVdzCJ0Y6cg4qCaEThx0IpoAAglEAEInRjqbhc6i99+qt6XcWHUInRjpyDioJoROHHQimgACCUQAQidGOpuFzsRXFtDiirRAjVuk7ad783di1xV2XblqxRA6ruJGYSAAAhESgNCJEKBbl+MTEPgEhFu2Fq4cCJ1whPA7CICAnwhA6PipN0LUBUIHQscvpgqh45eeQD1AAARUCEDoqFDyQRoIHQgdH5ihqAKEjl96AvUAARBQIQCho0LJB2kgdCB0fGCGEDp+6QTUAwRAQJkAhI4yKm8TQuhA6HhrgQdKR0THLz2BeoAACKgQgNBRoeSDNBA6EDo+MENEdPzSCagHCICAMgEIHWVU3iaE0IHQ8dYCEdHxC3/UAwRAwB4BCB17vDxLDaEDoeOZ8ZkKxtSVX3oC9QABEFAhAKGjQskHaSB0IHR8YIaYuvJLJ6AeIAACygQgdJRReZsQQgdCx1sLxNSVX/ijHiAAAvYIQOjY4+VZaggdCB3PjA9TV35Bj3qAAAg4IACh4wCaF5dA6EDoeGF3VmVijY5fegL1AAEQUCEAoaNCyQdpIHQgdHxghqIKEDp+6QnUAwRAQIUAhI4KJR+kgdCB0PGBGULo+KUTUA8QAAFlAhA6yqi8TQihA6HjrQUeKB0RHb/0BOoBAiCgQgBCR4WSD9JA6EDo+MAMEdHxSyegHiAAAsoEIHSUUXmbEEIHQsdbC0RExy/8UQ8QAAF7BCB07PHyLDWEDoSOZ8ZnKhhTV37pCdQDBEBAhQCEjgolH6SB0IHQ8YEZYurKL52AeoAACCgTgNBRRuVtQggdCB1vLRBTV37hj3qAAAjYIwChY4+XZ6khdCB0PDM+TF35BT3qAQIg4ICAI6FTXFxMpaWlNHDgwHpFVlVV0aRJk6ikpET8vVevXlRUVOSgWrjETABCB0LHL6MCa3T80hOoBwiAgAoB20KHRc7kyZNp6NChBwmd8vJymjJlCo0aNYpycnJUykcaRQIQOhA6iqYS9WQQOlFHjAJAAAQ0ErAldNasWUPTpk2jPn36UGVl5UFCh3+fO3euEDoZGRkaq4msIHQgdPwyCiB0/NITqAcIgIAKAVtCR2YYbOqK/z5z5kwhgrKysmjcuHGI7Kj0gkIaCB0IHQUzcSUJhI4rmFEICICAJgJahc68efNo2bJlNHr0aFq+fDmx8MEaHT09BaEDoaPHkiLPBUIncobIAQRAwD0CWoWOsdpYr6O3EyF0IHT0WpTz3CB0nLPDlSAAAu4TiJrQ4R1YM2bMoGHDhmH6SkO/QuhA6GgwIy1ZQOhowYhMQAAEXCIQNaHDEZ3Zs2fTiBEjbC9MLisrI/6H4wCBVt/Noari14MiafXIknq/tSoKLgzk9n8/883Pz4+r9viZtd26heobzmvj1NX1sozE3jIzM8WaP+Nx2wfWNf7im3+KH04+4RLLBA+fbbelSA8CIOAXArm5ucT/nBxahQ6v0eGD369j/H8nFcM19QkgooOIjl/GBCI6fukJ1AMEQECFgBahw1NUhYWF1Lp168ALA/mpjxclY5u5SjeETwOhA6ET3krcSQGh4w5nlAICIKCHgCOho6do5GKHAIQOhI4de4lmWgidaNJF3iAAAroJQOjoJhql/CB0IHSiZFq2s4XQsY0MF4AACHhIAELHQ/h2iobQgdCxYy/RTAuhE026yBsEQEA3gYQVOuVPXk1JSQ0o+/ppgmnN959QUmpDSut8km7GWvKD0IHQ0WJIGjKB0NEAEVmAAAi4RiCxhU5KKmWPfErA3jSmFyVlNqMWY98V52WP/oGSc9tSsz8+JM6rl35AyY2bU+oRx7nWOcaCIHQgdDwxPItCIXT80hOoBwiAgAqBhBU6Zjg1/11ESQ0zKa1jQZ3QeXgoJbfsQM2uqBM6v912HKUc2oly/6/uXR1bJlxIaYcfR00uuadOCH3zjkif2v5oFe6200DoQOjYNpooXQChEyWwyBYEQCAqBCB0FLFWf/c+JTc9hFIPP6ZO6Iw/n9I6nkhNLr6baiu30aa7zxDRnpwbplNtzS7a8tBQati9LzW+4P9E+qovXxciKKV1Z8US6yeD0IHQcWQ4UbgIQicKUJElCIBA1AhA6GhCW/3N25RySB6ltOtSJ3QmDaaGPc6mxhfcSvvKf6Ut4wdQepfe1Oyqx6i2ajttmTSEMnoOpEbnXF8nhBa/SmkdT6Dklodb1ghCB0JHk6lGnA2ETsQIkQEIeErg+19+o67tDhF12Fm9m17+93d0/olHUatmjQ86/3nLVrr75X/RTef1ouOOaEPFq36hyya/QpOuOJcGntTV03aoFg6ho0oqwnTGiA5HgDjiI4XO3l9LxJqghscPoKZ/uI/2lf1CZU/8kRr1uYoyew8n2ltD5U9dR3vWfUdESZY1sfMJiNra2ghbE/3LQ91MzZ8YiIX2RJ+YeyVA6LjHGiUlJoEV6zdRl7YtA403nu9iYfLZUup/XD61yWlCpeXbaezs9+n6c3pSQad2tL5smxAm151zkjj/dm0pXfLIbPrb8H405ORu9N6SlXT54/+kO4ecQbcMOJXe+voHGvH312j0wN70lwtPpzeLV9DVT86l2wf2ptsuPJ3m/+d/9Kcpr9JdQ/vQTeedAqGTmCapp9WVi+dQescTRUTHLHR2r/mGKp4aScQCJalO6LBUMUqeMR/9Qu+v2UalO/aI30N96yoWhAGEjh67ikYuEDrRoIo8Y4mAWYj8sH4THfW7MKncvYdmf/od9Tu2M7XNbUobt+6gv856j0aefRKd3Lk9bajYQWNeOnC+bN1GGjJpFt176Vn0h9N60EfL19Clj8ym0Rf1pr9cdDp9uGw1/eHRlwPnC74toSuemEO3nn8a/XVwIX2wdBVd9tgrdMegQvq/C06jD75bJSIu/BunMQudX7Zso7te/oCKzj2ZTshrKyI4s//9HV1giOgYz7lfjBGgWOonWVdEdGKh1ywiOmahw8147MuNNPHzDXRi6yyadWknGr+3mt7fv5eqp/9Ig4/KobdXVtCmXXsJQicWOt2/dYTQ8W/foGbWBIzCpGr3Xnrp0yV09jGdqH3zZvTbtp10x8wFNKLviXTqUR0C51efWUCnHHmYuMkPnDCTxg7tQ1cUHkeffP8jDXloFv35/FNpzOAzAudSePxr6Woa9tjLIvrBUZBF/11LQx9+KSBMPv7vWrr44ZdEtISjJmah82v5drpz9vt07dknUc/O7QMRG3nOER0WIucef6SI6PBhFl6xLkx02zGEjm6iUcov3BqdOxeup/dWbxURHbPQ6f1xOT3e7zC695NSeuqbTVTzv89p66wx1HTYA5R+1Km0f2c5VX/3AWUc15+SMptGqQX2skVExx4vN1ND6LhJOzHKMkZEuMUzPvqa+nTrSIe3zKbqPXXCRJ5v2VFJo194l/54xvHUu+vhtPLXLXTB314QEY+r+p5AJaWb6fzxLwgR8qc+x9PiknV04d9epKJze9E9F/cNCBOe6rnvD2fR5/9bRxdNeDEgTD774ScaOHEm3TzgFBo7pM9BQkdGaKQQkufXnFVAvfIPI47ovPTJEjG1xBEdKyFiFiaJ0cvetRJCxzv2tkoOJ3RCrdHhiM6Qo3Lord8jOmahU/nv2bTjzYepydC7KeOki6h66b9o+2sPUvaVj4qdZPu3b6bqZR9RxonnU1J6lq16O00MoeOUXPSvg9CJPmO/lfC/0s10ZJsWgWo9+9E31PvoIyjvkBzxNxYmZxydR0cckkMVu6ro/56bT8N7H0t9uuXRmt/K6dz7n6VbLzhNRCnWbCyjcx94jv7vwtNp5FkF9M2a9dT//ufEbw8MOzsgTDjCMuHyfrT4f+vowgkviogLn3+58mchZG7o11NM97DQGfDg82Kq5so+BwudTdt20e0z36Wr+pxIp3XpQBzRmfXJt3TOsZ1FRAdCxG/Wpr8+EDr6mUYlx0iETrjFuyKis+R9yjj+XBHRMQudXf+aRjvf/wc1u2ISpXc/k6q+fpN2vD2Zcq59ilLaHEm7V39NlZ/PoSaD7qAGjXNF+/duXE0prQ7slLILBULHLjH30kPouMdatSQrIXJ6l8Op46F141EIk66HU16rXNpWWU23PvcOXXrqMXRWj460bvNWOue+GWJXzQ39TqafNlVQv/ufDZx/9+OvdNa9M0S0ZOLl/enr1euFUOFpnEf+dJ5YnHreg8+LCMvDfzyXlvz4K5197wy6+swTxQLYcEKnbEcl/eWFd+ny/z8tdMbRR4j6Tv/wa+rb/UBEZ9YnSwLn/Ls5AqTKCekSkwCEToz0ezSFTjgEIqKz9EPKKLhARHTMQmfnO4/TrkUvUM71z1Bq3vG0441JVPnZK5Rz0wuU2r4b1fzwb6r6+m1qevHdlNSwkdhFtreslFIOqXNqVgeETrhe8e53CB377Hk65bCW2dQwNUVcbD5/buE3dMqRHahz6+Zicegtz74tdsjwglbzOe+yOWvcdBEB4ekVngbpPfZpurz3sfTolQNo6U8b6Mxx0+nSU3vQlKsvIClUhp12DD0+4nxa/vNG6nP3MwFhEk7ocITmtufnB4SRFCIcreG4SnIIAAAgAElEQVQIjtU5hIh9G8EV0SMAoRM9tlpz9lLoqDRk74ZV4s3RfOwuWUyVX82jpoPvpKSsZrT9tQfECxNzb31FvDBx28t3U/V/3qHmo18Xb5Pmz2vwm6mbXjZeXF+7u4ryDsmmH7fWBIqO9V1kKgxjJU08Cp3VG8qodW4TykxLFd1gPn9x0bd0Yse2YmcNr8G4afpb4h0i5x1/5EHnv23dSYV3PU0jzjxRLDhdtWEL9frrU3TJKd1p6jUXBs6lEOGFo4V3TRPC5qlrLxIi6NQ7/0FSmLBoOH3s03TZ6cfQ5KvOF4tT+97zjJi64QWv2ytr6M/PvU0X9+oupmP44Kmk3l2OCER0+Lyw6xEiosOHOQIUK7aHeoKAEwIQOk6oeXCN34VOOCR7N66hlFZ5IlnN8oXEb5pucvE9lJSeSdtm3i6my/g7Yw2ataKtz/1ZfGS121PLaXPlXrqkaw6deVZrumtvtbh+17S1lJ2RQj9v210njGLgvUDh+MTS734QOtXVOyg1LZOSGyQLdL9tXkNr1n0jXrlw8gmX0Mq1X1BOdltqnt1O/M7nEy89kS4s6EJbd1XTqWOeEmtIeEsuC4djbn2cBvU8mp6+bqB4D8mx//cEDT75aPrHtQPFGpBTxjwlrp1+w2AxFdPz9r/T0F7d6MmRFx10bhY6vEvm5mffDggjec7lnXtcvqgfTy3xjh+O6PARLgIUS/aCuoKA1wQgdLzuAcXyY13ohGpm7e5q2r/tN0pucZhIVv3tu/TsXTfQje+uE+cvD86jMzo0odN376TttbX05CaiXu0aU94TS2nXnv206/N/0t5fV1GTIXfWCZ+q7VRbUylEEw79BFSEToPGObS/aifR3t1CiM78ZAkdc/ih1K19XZ+Yz697eh6d3aOTEBs8VXPyHU8KIXH3xX2FMDntzn/Qxad0F9t1+z36Hf1n2duUm92WOuedQlU1O+m75fMD75Y6rvv59K34vR11zutFNbsrxTlHYKZdP0gslj1tzD8CQocXp9484y0RnWExYz6XQoS3Guf/viAXQkS/XSFHEIgWAQidaJHVnG88Cx0rVMabaVZqA+pyXR798nvk5qxPK+j4Q7Polvd/FpeWPX457fn5v3TIw9/WnT9yKe3dvI4OmfCFOOf1Q/t3VlDjAbfUCaFdW6l23x5q0OTALhLN3eX77Nb+Vk6HNG1EWQ3TRF1nfbpEiJAeHQ4V5y99+h0d3f6QwPn1T78hdtCw+GiQ1pCaXVhEu3/6L+365n1qVXQU7d15ATVI/YkapP+Hfpu+kXIvGU01P/9AOz5+WURIOGJyZveO9PKtfwhETFjYvPTnS4l3xXS9+VEhNJ4fNfQgoSOEyZ3/EGtOeLvvBVNX1kVsmrWh5jntRX1/27yW1qz7OhDRMUd8qqp30Js3dQ9MTfm+g1BBEAABbQQgdLShjG5GiSx0mGyoNTr7q3ZQbdUOapBdd5Ou/HSW+L5Y44tGi/MtEweKLfItH/ys7vzB82h/TSW1vO9jcb5zwd8pKTWNss68Rpzv37aJklLTPX2nEO98yW2cSY0z0kWd/vn5Mspv3ZyOOby1OH/ls6Viu688v/GZN+nUIzuIN6tyROLkO/4uXig2/rJzxHnPO/5OA44/kh687BwRIel040MB4cEvTDv65seo8Ogj6NXbLiOeejn6lgPnm7fvoi43PSpesPbSLZeGFTq8y6/RaYNpT+lqqlm7VER0eI3LsUe0DkR0zOc8HcTf2clKr1sjE+pgoWN1fPHNP8WfeerK6niryNkHdcPVB7+DAAj4mwCEjr/7J1A7CB3nH/Xkb4vV7qmhBk3rvh2z68NniKfLGp07Spzzl+d5rVCLO+fXnd95qoj2NL99njjf8eZDlJx9KGWePlyc76/YQOt37afs3OYBIcI7V3IaZQTOX128XOxIOT6vjbjmphlvidet85ZceX5ix3Zipwwfx982hc7olie25/L23443PES8PXju6OFiqqXzjQ+Lt7S+cccVB51L4cJbc+fcdllA2HCExErocHkcoeHtxhwl4cMc0eGpJY7udD+sbqpJRIB+FyIqU1fGYaV7DRWETow4LVQTBHxCAELHJx0RrhoQOvaEDn9xt1lmBjXJrIuImM/nfvFfat+imdhJw9Geu+d8TB2PyBNvUt3x9mM0f8UGqim4RGzB/e2Ok2ntniya0/UWeuyqAfTbbcfRsj3ZNOWQK+itMX+kstn30F2f/kKlhxXSm3+9gnZu+JG6jnmeuuZ1oHfHXkm8+LTDdRMDQkWe8+LTebdffpDQ4T9whIbfsso7bfgwR3Be/vdSOqrtgYjOj5sqqGWTrMBUVDh7iuR3CJ1I6OFaEAABtwlA6LhN3GF58S50eB1Ho4bp1CyroSCUfng32l+5nfZuqluH0/Lq4UTJFdQgtYTE1MjJF9Deio1U/b9iMTXCu2BO6NhWbN/lo8Wf7hcRlAV3XRk45y/5zr/zT4HzYw9vTR/cM4J21eyhDtdOoJM6taN37vxT4Jy/M/P2mD/S/q0bqe+Ds+iYo44UQoe3y7/xYxXVnjCIruh1lIgArcs4jH7oM5au6NmZNt3Vm8pbdqXKwRNERGfb7LG0o3UPanrSBSLis2/zOvpldzrl5mQHIkAOzcKTyyB0PMGOQkEABBwSgNBxCM7ty7wWOrwFNys9LSBE3vr6B2reJFNEHfgwn/PXeg9rkU3XnXOS+J3fC9K1bUt6+vpBluftrvmb2NHy4birA0Jkb/kG2vr2U+K8+R/vI2qwhVKy3hVCh8/3bF5P296dZil0+M2vXdsfIl4bzwefH92+lXi7Kx/GiA6fm6eezOeh+ntfeSk1yGxa9zJEItr28l2U1vEEyjjxQvEdsc3jzqT0Lr2p2VWPid1lm+/vTw17nEVNL58o3hm0/Z/jqOGx/Sj96DPE9cat+G7bmUp5EDoqlJAGBEDALwQgdPzSE2HqEU7otH5qjdhJVFtTJXJqeW0fSmqwm5KSNwphkNa+i7ip7tn4oxAGd7/8L2qV3Ui88p0P3tXC7/CYceMQy3MWIvyysUX3jwwIEU7/+fjrLc85fadDm9PC++oW+IYTOv/3/HyxuJY/jMeHOaJzyA3HUFLSbqKk3aI9DbKaiXU2tXuqff8enX1bfqEGTZpTUlpGnRB66a+U3rWQGh5zjoju8GLphscPoKZ/uI/2blgpdo1l9BxETYaMFTvEts19kDJPGkRp+XV9ZXw5oxfmC6HjBXWUCQIg4JQAhI5Tcjav4y/cpiYni500fJjP31uyUkRM+KNzfNw75yOxuHXUub3EeeFN91PLql9pStOvxPnQijPo0ORKeqJJ3XmXDefS/l3baeubU8S5iIAkbaeURm8EIiD7tm2hijeeEMKAhUiHltn07wevsxQ2ZuFz50vvU5vcpuJtrHyYIzhvFq+gFk2zAhEe81SUTVyUSJ+A2PvbWkrJbUOUkk611Ttp25z7KOOEAZTe5XSxbb78iSso89RLxS6yPWu/pfInr6bMwivEdnleX7R93iTKOu0P4gOsdUJoJaUcGr0dRhA6dq0Z6UEABLwkAKHzO33eUpuS3CAgRMznH3y3itJSksUWXD7Gz/2YGqal0K3nnybOH3htIWWmpwbOz7nvWSFU+L0hfPAumuxGGfT1pKLAOf9e/Pv5YSMnUG6TTPr24ZvE77x4lbfbfjnhBkuhM6TiDGptEDp5nxxC+6t3UtV/67ZQh4vomKeivDRCq7ITSeiEY2/8QOr+HWW0/fUJlNlrKKV1KqDdK7+kimk3UNaZV1OjfjdQzYpPaOuzfxb/z3/bV/YL7XjncWrU5ypKaddFixCC0AnXY/gdBEDATwQSVuhc+LcXKSmJxHZdPvi9IpnpabT00ZsD57w4dskjdcKDhUjjzHT67+Q/i3Pe7tsoIy0gTPicF5r+5+G6Lcv89d/srANC5745H4n0UhjxedPMhuKjfHws+LZELMaVEZ0NFTuEkOI8+Ag3ddXqkSX17CrWvw0FoaPuJoxTWbz1fftbj1BW4RWUelh38WkN/sRG4/P/TJm9LxffGONvjTUeeDtlnnKJ+Mo8f5mehZH8yGq4iBCEjnrfICUIgID3BBJa6KSmNKDX/lL3bhSO0KSmJNNfLjw9cM4RHP4oHx/miE64qSjdXQuhY297uW7+sZyfUbjs2/Qj7Vjwd2p01jWU0jpffGyVd5E1GXo3ZZx0kfjqPH99vumwB6jhcefSnl++p10Ln6fGA26i5Ny670Yd1SKD/rel7rtjfBhFNZ/zGirjgffoxLL1oO4gEPsEElboxFrXQehA6ETLZo1CaO/6H2jnRzOocf8i8WX5ykUv0o53JlOzKx6i9O59xcsWd773FA2ft4Y+XLuderVtRNcP6UAP7auhTb9/oqPpy+uppOyAEILQiVbPIV8QAAEVAhA6KpR8kAZCB0LHKzM0CqE9Py2lF28aSOMWraf1O/bQHaccSrf0bEXX7a6kL2v30a0paXRFcjpd+MpK+qp0F/Xp0Jjm3nsdNR1yZ90nNfbW0L6yXyn5kMMdNwdvRnaMDheCQEISgNCJkW6H0IHQ8YupmtfonDaqM62q3S+q1zMpmc77qYb++tF62lK5l/7Wpy1deWwLyr15llgMvX3OfVRV/Abl3jaHUlp1pJrlC6n6u/epySX3UlJaQ/HKAOOX7K3aDKHjF0tAPUAgNghA6MRGP2ExchGEjl9M1e5i5D0bVlNKqzxR/ZrvP6Hqb9+lJkPvEi9Y5LdG83nzO96k5ObtaOuLf6GaZR9Ri7HvUoNmraj6P/OppuQLsWaIj9qaSrr6qW9oc0rdN7iMBz7q6RcLQT1AwF8EIHT81R9Ba4OIDoSOX0zVrtAJuUZnbw3tLSsN7PiqXvK+2CLf9LLxorlbZ9xMNT/8m1qM+5AaNMqhiqevo92riunm9jOoskEW9d7xIXWoXk0vtLiOWOg0TtpDhT360ZaU5gfhwtfL/WJBqAcIuEsAQsdd3o5Lg9CB0HFsPJov1Cp0wtSN3+a9f/sWEe3hg6e93pu/iJ5rUfd+qdEb7qFONSV0Y/sX6ZNv59ErTT+mo1O30jUdXhG/X7vpMTp0TymNa/MwsdDZvbqYaqt3BT63oRkNsgMBEPAhgagJneLiYiotLaWBAwf6sNmxVyUIHQgdv1itm0LHqs3GNToZ+yspa/9O2pLSUkR0hmWspVNb5dLM3LpPlZiFzpYHz6P9uyqo5fjF4nd+2SJPh+WMel6c89RaUmo6pXWuewM4DhAAgdgnEBWhwyJn8uTJNHToUAgdTTYCoQOho8mUIs7GT0LH2BiVNTrmiI4QOtW7KOemF0RWm8b0oqSMJtTirvfEedmjf6Dk3DbU7I8Pi/PqpR9QcuPmgc9tRAwTGYAACESdgHahs2bNGpo2bRr16dOHKisrIXQ0dSGEDoSOJlOKOJtYFjrhGm+O6JiFzm+3HScWVufe9qrIasuECymtwzHU5NJ764TQf+ZTcov2lNq+W7ii8DsIgIBLBLQLHVlvTF3p7UEIHQgdvRblPLd4FjrhqJgjOlsmXERpHXoIocPriTaNOYVSDz+Gcm58lmhPNW2eMJAadu9DjS/8i8i66qt5lNqui3grNQ4QAAF3CEDouMM54lIgdCB0IjYiTRkkstAJh5C/JZbc4rC6iI5J6PB3yDY/eB6lH3UaNRvxONVWbactk4ZQxkkDqVG/6+uE0OJXKS3vhIheqBiujvgdBBKNQMwInYrKffT855tpyc+7aGvVvqD91CwjmY5tn0V/OqUFZWcm+7Y/7bZnRMV0qip+PWh78FFP33Z13FUMQsd5l/K3xVLbdxURndrKbbTloaEBocNvoC575FLxjTF+b9C+8lIqe/xyatTnSvFBVj4qP/8npR/ZK/DdMec1wZWJSED1vsNsYuVeqtKPMSN0Jr2/gT5btUOlTSLNqZ0a0+hzDg2a/rXXXqOxY8dSSUlJ0DT5+fn0wAMP0JAhQ5TLVU1otz2zWs6B0PkdbrQ/Gqnah6rpVGyN84qmvanWVSUdhI4KJWdpKhfPofS8E0VExyx09qz9lsqfvJoyeg2lJoP+Kr48X/7kNdT43CLK6DlYTJ1VFb9JDY8uFC9bjJdDZfzEytjhPvGyPXbvO+HupSpt8YNvixmhc/HTq6h6T63y2G3csAG9dPWB6Q7zhV27dqUVK1aEza9Lly70/fffh01nN4Hd9kDoxO7UlaqtsQ1Fy97s2meo9BA6Omnay4u/Lp9+1CkiomMWOvyixa3P/pmy+l5FjfoX0Z51y6hi+k1CFDU89hyqrdpBVf+ZTw17nEkNGh/8QkV7NXEvter4iYWxw9S8bI/d+w7XN9S9VLUtXvs2XwqdsrIy4n/G47YP7A2sB5rMpw4NdwW9qOkldyln2PTZ0EKn+JQU5bxkQrvt0Sl0QkWxbDckShfwE5rxaBXiExDR6B+7zcpdMZ9Sd1vbmx1b43L93j+h+obrb464RdKezMxMsXtTxReE217+8Nl2e9Wf6YPa2v69tHfzOqptmUdlx15MKZtWUca7E6j61BG0p2MvSlv1KWV8/CRV97yMarqfT6mly6nhvyZTVZ8baW/74yipajulrf2C9nQ8hfanN/JN4832FqpifvAF4cDZaU8kY8eqHnbvOzKPYGPHTlsi9W25ubnE/5wcvhQ6Vg0J9iG/YI22KwwiGTxbr+xim3202xNKGIR8Jb/tlkTnglBRA/ONNJxzc9I/dlsVarG4ef1UuLz93j+I6ITrwej+Hm5jQkbBIGpy8diDKiEiOt+8Qw2POUtEdHav/JK2zryDmg67XyyQ5mjRjjcmUZMhd4qpsJrlH9G2OfdT9p8eodS842n/9s1UvewjyjjxfEpKz4puIw25m+3NbV+tu6F22qPbF9i978i2B/t8ip22cF6626PaN1ETOqoVUE1nt4PsCp1IIgZObqRetscrY1Pta04Xz0LHaGvc1lhbcwShY8eS9ad1KnTC1WT/zgqqXvIeZRx/LiVlNj1I6Oz68Bna+d5T1PTyCdSwx9lU/c3btP2tRyln5JOU0vYo2lf+K9Ws+JQyT7qIKLVhuOKUf481XxCuYXbao9tX273v2BU6fvVtMS90OFx98gmXHGRbsSp03GiP7sETbmA7+d2OM4i1iI5fnYFqP0HoqJKKTrpoCZ1wtRURnaUfUkbBBSKiYxY6O95+jCo/mUnZ1/yd0vJPFhGinf+aRrlFz4kt9/s2r6OaVV9RZq+LwxVV7/dY8wXhGmenPbp9dTChE27aVzWi41ffBqHzu1X6JaIDoVPXIXacAYROONeq93cIHb087ebmldAJV09zRMcsdLa/eh9VffWG+NwGv2do10czqPLfsyn3zy9Tg6Ytae+GVWIBNU+bGY9Y8wXhONlpD4ROOJpqv0PoQOioWYrLqew4AwgddzsHQsdd3ubS/Cp0wlEREZ2VX1LmKXUReLPQ2friX6hm2UfUfPTrlNyyA+1853Gq+vZdOuLBD2nn7v3U45AM6tIigz4uzAkU5cf1euE42PFtEDrhaKr9DqEDoaNmKS6nsuMMIHTc7RwIHXd5x4vQCUdNRHR+WkoZJ9e9t8wsdOYMyaPTD2tCfWt2UhnV0tjkdCrYVUsF0+teE3Ji6yzKv20yvd2sV9CinKynDFdvu7/b8W0QOnbpWqdPCKHDL1J+Zl0GDW9bTTlpde/isfMm4WjcSEPNlUZ7zZHuwaPHFOvnYscZRKN/7LbJ+JT9VUUKlVYn06BDa8LaGifAYmR7tHWvM7BXuvepjbZm5duC7bryvubOaiB9AUd0urbIpIWF2SIjs9B577J8OqZVJuV3nSV+f2T9VDqy+hc6r+NEcV5Q+QO9fXozSu/W11lFNF1lx7fp9tW6x47XDz2qXRL3QocdwcTVWVS2uwHdm78TQsfDLX6qRsnp7DgDPwkdFjmPrc2ii1tXQ+j83uF+d9Z27NIPaaXQCebb4lXoSPbB1lOaIzpmofPeytvo8D0b6ZCHvxVZVUwfRbWV28WaIT5qfviMkhoki4XU0Tzs+Da/jx0IHc2W4jQC8sTaDMpJ20/luxsgohOlG4/mrhbZ2XEGfhE6yxe+QU+vy6C+LfZQ5b4kCJ0o2Zvup9Jo2G8085RCJ5hvS1Shw8xD+QJzRKdO6GyjnJteFN216a5CSkpJpRb3/Euclz02jJKbHkLNrnqsTggt/4gaZDYT7xSK5LDj2yB0IiF94Nq4j+hwUzF1tbqetegePHpMsX4udpyBX4SO/Ogqpq6ia28QOg8EvnuXSFNX4SI64YQO/x5qjU7ND/+mpAYpgYiOWej8dttxYpE0L5YWQuihIZTSujM1vWy8OK/+dgEl57ah1MO6h3SJdnybbl+te+wgoqP57uc0ogOhE3trQGI1ogOhUzfoo73mSLez1uyqop5doq7RibbQCddxvCOsQdaBiM6WiQMptV1X8aV5/qDqpjGniPOcm2cS7ammLQ8NobT8XtRk8BiRdVXxG5TaOp9S29W9Sf+I7HTauHMPNbn2iEDRsTZ2IHTCWY3N3yF08PVyaTJ+3FKKxcgHBnSsOWubrsjz5BA6wT/w62V0t/rbdyk5t21dRGdPNW2eOIgadjmdGg+6Q3w+Y/N951Ba556Uc+1T1LpxKn078mh6e2UF3XVYCjWkJLo7JZ1en7+e3lm1VdhY59yGVLJxK1FKujab0/2QAKGjrWvqMoLQgdCB0NE8qBxm57Vz0+2sHWLw7DIIHX8KnXAGUfXVPEpte5T4x8eT5x5GH6zZTl+elUvtkxrQW2lZ9NqKcipasI6ObN6QFv3xKMoouIiaXHw31VZtp22vPkCZBRdS2pGniOv56/UprQ6wCFd+uPso/26145f/jjcjq9DVkAZCB0IHQkfDQNKQBYSOBogRZAGhE5tCR3Z5sPFzRFID+vapVVS9t5YapzWgR85uT1f87TlKP7qQ9v6ygsoeHy4+n8ERoj0/LqHyv4+gzN7DqfH5t4qI0fZ5kyjr1EsDi6X5vUQph3aqZ2m6HxK89gWqwwiLkX8nhU9AqJqMO+nsLNjzMlwtaWDq6oBdYOoqumMEQic+hQ5bTaixs3fjGkpplSeMa//Octr++t8os+dgMR22e+VXVDHtesrqO4Ia9b+ReGH11hk3U6N+11PWmdfQvvJS4m+R3V3Wl35Kq8uj7Z51tD71MPH/+NZVdMescu6I6CCig4iO8nCJakKvn+J0P5VGFVYUMofQSUyhE86UjBGc/RUbxJfls06/jFIPP0Z8WoM/sfFa9nB6v+kAOmnn53T1lin0cs6VtLDJObRpyXQqylxBnx9+C5WmtT9ICGHqKhx9Tb9HInSsqoA3I2vqmChlE8sRHTOSULYW7ikuSngjyhZCJyJ8EV8cq9+6ctrwWPMF4dpppz06t5fv3bCSBs2tq12rPRtoYMXL9G7TgbQu/XBq9d+JdH+jJTQz9xr6tHFfKtzxAV1W9iw92+IG+iLrdHr9wr20c+Gz1Pi8mym5eTuRB+fHu8iMB75eHq73w/wOoYOITqxEdCB08B6dCN1dyMshdBDRcWpfoe6jnVO2Ue4xI0XW7XavowFb59Ib2ZfQhtQ29Eq3Ytrx9qPU9PKJ1LDHWeKDrDsX/J2ueGONWFAtDwgdpz3z+3UQOhA6EDoRDiJNlyOiowmkw2wgdCB0HJpOyN3LnGeoXVccwUk5tLMoes+6ZbRr0YvU/aYp9Mv23RA6TjvEfB2EDoQOhI6u0RRZPhA6kfGL9GoIHQgdpzake32b175AlUNC7LqygoE1Oqom4k06O/PYftt1hakrTF1Fc9RA6EDoOLUvCJ2SktrOnevCUn48ENFBRAcRHX+MTK+f4nQ7a39QVa8FhA6Ejrq11E+pe+x47QtUOSCi8zspvEdH1WTcSYeIjjucnZTitXPT7aydMPDyGggdCB2n9qd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oHCB0IHVVbcTUdhI6ruG0V5rVz0+2sbTXeB4khdCB0nJqh7rHjtS9Q5QChA6GjaiuupoPQcRW3rcK8dm66nbWtxvsgMYQOhI5TM9Q9drz2BaocIHQgdFRtxdV0EDqu4rZVmNfOTbezttV4HySG0IHQcWqGuseO175AlQOEDoSOqq24mg5Cx1Xctgrz2rnpdta2Gu+DxBA6EDpOzVD32PHaF6hygNCB0FG1FVfTQei4ittWYV47N93O2lbjfZAYQgdCx6kZ6h47XvsCVQ62hc7UqVNp8eLF1KtXLyoqKqpXTlVVFU2aNIlKSkrE363SqFbMnC5UB518wiUHZTur5RyqKn49aHGtHllS77dWRe4OHi/bU1tb67QbXLsOQsc11LYL8tq56XbWtgF4fAGEjru+Wnd32/Ftun217rHjtS9Q7RtbQqe4uJj4HwscFjwFBQXinzzKy8tpypQpNGrUKMrJyVGtg1I6L4VB02e/D1nHrVd2UWqDMZGX7dE9eGw3XuECO84gGv2jUMV6SWWBNMkAACAASURBVELdfEKJas5k49TV9fLye/947dx0O2u7fe11eggdCB2nNqh77HjtC1Q52BI6RnGzZs0aWrRoEY0YMSJQFv9t7ty5QuhkZGSo1kEpnZfCIBo3Ui/b4/cbKRsEhI7SsPAkkdfOTbez9gRiBIVC6EDoODUf3WPHa1+gysGW0JkxYwYVFhZSXl4eWYkajvbMnDmTKisrKSsri8aNG6ctsuOlMIDQUTUnfekgdPSx1J2T185Nt7PWzSfa+UHoQOg4tTHdY8drX6DKQVno8PobnpYaPHiwEDo8TTV79mwR0ZHRm3nz5tGyZcto9OjRtHz58sA0l2plQqWD0NG35ggRHR0WWT8PTF0d4BHtqTjdzlq/NUQ3RwgdCB2nFqZ77CSk0DHC171eB0IHQkfal/lGGo2Im11HAqEDoWPXZpymh9CB0HFqOxA6JSW1nTt3Dskv3NSV8WKOAHH6YcOGaZm+gtCB0IHQcere9F7n9VOcbmetl070c4PQgdBxamW6x47XvkCVg/LUFWcYbjGyOaJjntpSrVRZWRnxP+Nx2wfWV3/xzT/J6+3lxaekqDYtkM7L9sjt/7Yr7eIF+fn59UqLZPu/k/6x29RW3wUXonZ3Xfm9f0L1DXMzR9wiaU9mZqZY86fqCzidlT/gvz98tt1e9Wf6ULbGNc4oGEQbj7nYn5V3UKtY8wXhmminPZGMHat6hLrvOBk7bvqC3Nxc4n9ODltCJ9z2cl6jw8fAgQPJ+P9OKma+BhEdRHSkTWDqSseIcp6H109xup9KnZPw5kpEdBDRcWp5useO175AlYMtocOZWr0wUE5ptW7dOvDCQFZ6vChZ1zZzCB0IHQgd1WEd3XReOzfdzjq6tPTnDqEDoePUqnSPHa99gSoH20JHNWPd6SB0IHQgdHSPKmf5ee3cdDtrZxS8uwpCB0LHqfXpHjte+wJVDhA6v5OKZA0I3oysam7q6fAeHXVWbqf02rnpdtZu84u0PAgdCB2nNqR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oHCB0IHVVbcTUdhI6ruG0V5rVz0+2sbTXeB4khdCB0nJqh7rHjtS9Q5QChA6GjaiuupoPQcRW3rcK8dm66nbWtxvsgMYQOhI5TM9Q9drz2BaocIHQgdFRtxdV0EDqu4rZVmNfOTbezttV4HySG0IHQcWqGuseO175AlQOEDoSOqq24mg5Cx1Xctgrz2rnpdta2Gu+DxBA6EDpOzVD32PHaF6hygNCB0FG1FVfTQei4ittWYV47N93O2lbjfZAYQgdCx6kZ6h47XvsCVQ4QOhA6qrbiajoIHVdx2yrMa+em21nbarwPEkPoQOg4NUPdY8drX6DKAUIHQkfVVlxNB6HjKm5bhXnt3HQ7a1uN90FiCB0IHadmqHvseO0LVDlA6EDoqNqKq+kgdFzFbaswr52bbmdtq/E+SAyhA6Hj1Ax1jx2vfYEqBwgdCB1VW3E1HYSOq7htFea1c9PtrG013geJIXQgdJyaoe6x47UvUOUAoQOho2orrqaD0HEVt63CvHZuup21rcb7IDGEDoSOUzPUPXa89gWqHCB0IHRUbcXVdBA6ruK2VZjXzk23s7bVeB8khtCB0HFqhrrHjte+QJUDhA6EjqqtuJoOQsdV3LYK89q56XbWthrvg8QQOhA6Ts1Q99jx2heocoDQgdBRtRVX00HouIrbVmFeOzfdztpW432QGEIHQsepGeoeO177AlUOEDoQOqq24mo6CB1XcdsqzGvnpttZ22q8DxJD6EDoODVD3WPHa1+gygFCB0JH1VZcTQeh4ypuW4V57dx0O2tbjfdBYggdCB2nZqh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qHqAidqVOn0uLFi6lXr15UVFSkWpeQ6UJ10MknXHLQtbNazqGq4teD5tnqkSX1fmtV5O7g8bI9tbW1WvokmplA6ESTbmR5e+3cdDvryGi4fzWEjru+WncP2/Ftun217rHjtS9Q7RvtQqe4uJj4HwscFjwFBQXiX6SHl8Kg6bPfh6z+1iu72G6el+3RPXhsN17hAjvOIBr9o1DFeklC3XxCiWrOZOPU1fXy8nv/eO3cdDtru33tdXoIHQgdpzaoe+x47QtUOWgXOkZxs2bNGlq0aBGNGDFCtT5B03kpDKJxI/WyPX6/kbIRQOhEPGSiloHXzk23s44aqChlDKEDoePUtHSPHa99gSoH7UJnxowZVFhYSHl5ecRCZ+7cuTRq1CjKyMhQrZNlOi+FAYRORF3n6GIIHUfYXLnIa+em21m7Ak1jIRA6EDpOzUn32PHaF6hy0Cp0qqqqaMqUKTR48GAhdMrLy2n27NkiohMtoROsobG6RseN9iCiozo81NNh6uoAq2hPxQVz1uF6662izuGSxMTvEDoQOk4NVffYgdCJMaETynDcjOjoEjqh2hOLQsft/rHrSOwInXB5+71/zM7N7fbodtbh6u+33xNd6PjdF4SzFzvjR7cv0D127LSFuehuTzjW8netER3O1O2pKzeEAYSOqjnpS2dnAEWjf+y2BEInODHdzk23s7bb116nh9AJ3gN+8AXh7MOOb/P72LHTlrgSOjoWI59xxhliETMOEACBxCbQoUMH+umnnxIbAloPAiAg1v5+/PHHjkhoj+jo2F7OKlG3knVER9NFaI8mkFHKJp76J57awt2N9kTJ6DVli/7RBDJK2cRT/0TSFu1Ch/sr0hcGRtKgKNlLRNmiPRHhi/rF8dQ/8dQWCJ2om37EBcDeIkYY1QziqX8iaUtUhE6kPRdJgyItOxrXoz3RoKovz3jqn3hqC4SOPhuPVk6wt2iR1ZNvPPVPJG3xpdC599576Z577tHT0z7IBe3xQSeEqEI89U88tYW7DO3B2HGTAOzNTdr2yoqkb3wpdOw1H6lBAARAAARAAARAwJoAhA4sAwRAAARAAARAIG4JQOjEbdeiYSAAAiAAAiAAAhA6sAEQAAEQAAEQAIG4JQChE7ddi4aBAAiAAAiAAAjEpdCZN28evfrqq4Hezc/Pp9GjRxN/dHTcuHG0ZcuWwG+9evWioqIicc4fIZW/80dIx4wZIz5O6vbB9Zw0aRKVlJSIom+55RYqKCgIVMPYPll/Y91lwqFDh9LAgQNFu4358e9etk/Wz9xP/HduT5s2bUQSY91zc3MD/cTXyd/d7htjeZJ5586dA3Xj37l+y5YtEzbHR7C+DNfPXrRN1ql79+6CPx9r1qyhuXPn0qhRo+i9996rN7Zknw0bNkx80JfT5OTkeFF1pTKtxokcQ36xq3AN4ZeyTp48uV4y9hF8LFiwQNid/IiyfIEr+w/zNUbfF67MaP0ebAxY9YXRDs3jSvq6aNVTJV8rP8vX8f2nb9++NGfOHHF/kePD+BUBY5/K+1WkH8JWqXOwNMYX/3IarmtZWVnAtuTv7KuD3Wv95A/iVugYb4Ry0PTu3fsgZyyNrVu3bvW+vG4cVG4bnHEAsGM2GoyVAbIT69ixY710ctD179+fzG1jNpyP2SlGMjCcXBvsxmJso7wxsdCRDtzIx0m5uq6xqpvkzmVwfVkYSFs092WoftZVR7v5yPqzU5NO2Sx0jGNL5m9um91y3UpvVU/ZD6WlpYG+cqs+Tsox+wBjm2bPni0eivgf9yV/e5BFqFl8+mUMGX2AsR0VFRXiM0AjRowIIJJp+/XrJx4e2LfJdhrPnTDVfY3Zt0khYxRksg/MvtsPgttKVBp9gqyj5CYfikLda3UztpNfQggd7jQeNNwZZpUpO4aVKRujjO5IFSudhh2okaS1EljGAc71Hzx4cCDSJNMPHz6cnnnmmXpP1LLd8mnbeB07FXaK7EjcFnKST7ABbazbr7/+KqIJmZmZwrG1bt06qPOOhLuTa7meEydOFJ8rufbaa0WfyLpzfsyWGfM3WmRkkNvMtsbCTUZJJH8/ODi+ObKN8dGpUycxZuJd6ARz2k5swo1rzEJH9hmPbz6kXS1fvpxYvMmbkKyb+Xo36hysDONHoDmNHB9WD27S9/EN1+yrpa8zCiMv22UldPjBkg8Z9ZRCh32BUdT5wTcbRTLXmdm3bdtWPDTzPVH2G0eu+TBGf4Pda73sj4QQOioRHXYIfAMyThF50TE8gK2cE9cl1ACwelKV6VnoTJ8+vZ5AClWOW+0OdmM3DrJPPvkkUB3uH3aAXgs0WSHJnM/l0yVz5afRVatWCaHDER05jWUUlH7gb9XP8qbJ4owdMztlbo9x6sro2MwsYmHqyvywE08RHY7ccHt46pHtzhzNkeJ85MiRnkzLm23OOM1rfuAyRzzluOcx5QdfHcpPWgkdHvPGaXljRIejp/yw6vX9x9gmKWaksOS68b2JI2oyUij9MyI6bt01DeWY136EWscif/NjKNeMLtR0Wjihw85drvnhfP0wP2+1RkeGdmV/sHOQg5//nwWFOaTtgYmJIiXznj17CmHD0UB2APzUw3WV0TKr+XfjlJZX9Q8ldDg6IJ/W+KYZao0O95nVtLCf2mUUZMHW6fkhoqbCLNgaHTlO2E+MHz+eBgwYcFA0x49tDLY+xRh5Mj4YGH21bCsLdD+sbZH9F0zoGNeymacZQ63LVLEL3WnMkU7pB1iQvf7664EHOeMaHeO9Fmt0dPeIKT8VIzPPWcuQqdeK2o2Ijl+cXah68G/svNavXy8iUdnZ2SKSw/3GT37mcHyUTcoyeyl0eODPmjWLrrnmGiHCOBoiHYH5KdU4VRoscudFW2SZxmkQZs7OSopLuRg53iI6wW5OXvZDqLLDTT0Z+9C4mcLLdYeqLM1rdmQUxzgFbOWr/TDdY2xjsHsQPwzJ33j8Wy2N8Mt6N2ln3C6uJz/A8YMcT2nLBzsn91pVW9CZLiGmruQgGDRo0EHrWCRMK4HhhfixmmuWdTOGDKVQC9U2aagcWTCu7QnmCHUalkpeoYSOdMpcV77BsmDgQcZhVDlNpFJGNNNIh8QCh4VOjx49RHEnnniiEGX89Cb/K/tL9olVZMoP01lm2+A+YqfGB4RONK1JPW8nQscvY97YSqvF0ua2yQipnEblcWTV/lgSOuYpb2ZifOjxS19xPXnJA9eHH+ZYNEsfLNfvmX24yr1W3dL1pUwIoSMHRqgtsGbj4hvttGnT6Pbbb3d9u6x5bpoXvMo5dfMg57Q872ueOlDZdWVe0KfPrNRyCiV0gu22YoM1btFUKyk6qYxPXjxXzSFc3uZrXEfEjoEPucjd2Leh+jk6NQ6fq3kcmPsh2JSbX55Cw7UwVD39EukM1wYnQsevbeMxEGx88N+5rRwl5QW7cqGx0bfJCLx5+3M4htH+PVREh8uW0/bsL7htvPWf/5/FhF8ib1Y7MLne77zzTuDVK4joRNuSQuRvXvvRvHlzcXPkI9S8oXTq/J4dL98zE+79Ksb2qb5Hx7xby8pZuN1lVmt05Dw714XnrI3vz2Gn5/WWeCMj401z9erVIqoj7UyG3GU75Poo49qocP3sdn9weVZPk9xPckG11Xt0uM84qjVhwoR676jyw7tNzAzDCR3jegPpN/z2XiC7QifU+12M79zxyt6Ma1PMawelTzYv1DW3yU/rc6SQ4f/KKXZzn5nbZVyn5OW9x2wDZgFpDgCEutea18J56Q/iMqLjxYBFmSAAAiAAAiAAAv4jAKHjvz5BjUAABEAABEAABDQRgNDRBBLZgAAIgAAIgAAI+I8AhI7/+gQ1AgEQAAEQAAEQ0EQAQkcTSGQDAiAAAiAAAiDgPwIQOv7rE9QIBHxL4PPPP6eLLrqIUlJSfFtHJxXbv38/XXrppfT44487uRzXgAAI+JgAhI6POwdVAwG/Ebj//vspKSlJvPMjno4ff/xRvBRt6dKl8dQstAUEQICIIHRgBiAAAsoEWOikp6cTv38lno61a9eKd55A6MRTr6ItIFBHAEIHlgACIKBMAEJHGRUSggAI+IQAhI5POgLVAIFYIAChEwu9hDqCAAgYCUDowB5AAASUCUDoKKNCQhAAAZ8QgNDxSUegGiAQCwQgdGKhl1BHEAABRHRgAyAAAo4IhBI6/ME/41eYgxVg9eHQYGn5o4KLFy8+6Gf+kvVnn31Go0aNooqKCqqsrBRfjTd/vFa1kViMrEoK6UAg9gggohN7fYYag4BnBEIJHf6ScWlpKbVp0ybw1WZdFWURNXfuXCFs+OvOxoPFUEFBAXXr1g1CRxdw5AMCcUQAQieOOhNNAYFoEwgmdDhKM2PGDOrfvz8tWLCAOOLCgoRFiBQ+xcXF4jcWK9OnT6fBgweL6o4fP574+vz8fLFt3SxkOI1Z6JSXlwtRc9ppp4m8+Lj++uvpiy++EPnm5eURC69XX31V/Mbv/WExFOxARCfaloP8QcA7AhA63rFHySAQcwSCCR0WIosWLRIChwVPYWGhEBtymkoKIBYhrVu3DkReWPiwAOF/LEz44PfZmI9gQodF0+zZsw+K6JSVlQlRxcKJ6zBx4kQaOXKkqJPVAaETc6aICoOAMgEIHWVUSAgCIBBM6LBI4cgNCxaO3PAUlhQsfM5rd4YOHSr+ZlyjYxQ6oejaFTrmfEOJKC4XQge2DQLxSwBCJ377Fi0DAe0ErIQOC5dJkyZRSUlJoDzjNBRPMxkjKkahw9Edea2TqatgER0WOuZFzFJoIaKj3SyQIQj4mgCEjq+7B5UDAX8RsBI6xmkrrq15VxVHU/hv69evF+tz+LDaHcWRH/5XVFR0UKMjjeiEo4iITjhC+B0EYpcAhE7s9h1qDgKuE7ASOlbTQvJv3bt3D+yW4rU7xt1R5513Hs2fPz+weFin0DGu0WFIHDXidULBFiRD6LhuSigQBFwjAKHjGmoUBAKxT8AsdIK9E4cjMHPmzKHq6mpiQcMCQ+6Uuvrqq+mll146aNdV8+bNady4cZSTk2MrorN69WqxBijUrqtQ01ZcGIRO7NsmWgACwQhA6MA2QAAElAngzcjKqJAQBEDAJwQgdHzSEagGCMQCAQidWOgl1BEEQMBIAEIH9gACIKBMAEJHGRUSggAI+IQAhI5POgLVAIFYIAChEwu9hDqCAAggogMbAAEQcETgH//4h1hI3KFDB0fX+/UiXlTNi6UXLlzo1yqiXiAAAg4JIKLjEBwuA4FEJFBbW0tvvvlmXDb9+OOPp3bt2sVl29AoEEhkAhA6idz7aDsIgAAIgAAIxDkBCJ0472A0DwRAAARAAAQSmQCETiL3PtoOAiAAAiAAAnFOAEInzjsYzQMBEAABEACBRCYAoZPIvY+2gwAIgAAIgECcE4DQifMORvNAAARAAARAIJEJQOgkcu+j7SAAAiAAAiAQ5wQgdOK8g9E8EAABEAABEEhkAhA6idz7aDsIgAAIgAAIxDkBCJ0472A0DwRAAARAAAQSmQCETiL3PtoOAiAAAiAAAnFOAEInzjsYzQMBEAABEACBRCYAoZPIvY+2gwAIgAAIgECcE4DQifMORvNAAARAAARAIJEJQOgkcu+j7SAAAiAAAiAQ5wQgdOK8g9E8EAABEAABEEhkAhA6idz7aDsIgAAIgAAIxDkBCJ0472A0DwRAAARAAAQSmQCEjmLvz5s3T6QcOHCg+G9VVRVNmTKFBg8eTNnZ2TR79mwaMWIEZWRkiN8mTZpEJSUlIu3QoUPFdeXl5eKaUaNGUU5OjvituLhY/CsqKlKsiX+SmZkYa8Ztmjx5svhT8+bNady4cYKNZJaXl0dr1qyh8ePH07XXXksFBQX1mPLvsXLItt5yyy2iHdI+2Aa6d+9OvXv3Fu3fsmVLoEnMYsyYMbRs2TJ69dVXA3+XrKR9xAoDK1vg/p07dy516NCB3njjjXpN6dWrFw0bNuwgLrL9n3zyCZWWltYbF+Yywo0nTt+mTZtAn1jZJHMONbZjxQ6N/shYZ24zc5R+K1r2xH29aNEi6tat20H+bOrUqaIPOnbsqOQnrdoibWn48OGiHLadWD+sxgzbtPFeEq02ynIGDRpEzzzzTL17kiwz2H3MWG+ZJjc3NzBW+ffKykpKSkryTT/5Ruhsq9pH/1qxjf5bWkm799ZGq3+V801LSaJubTLp7K7NqHHDBiGdoVHocAF8g+vfv3/g5i3PeaAngtBh57pgwQIaPXq0EDfG8xkzZggu/E/eeEIJQdlhr732Go0dOzYgHpU7MgoJ8/Pz6YEHHqAhQ4YExCqLOtkO/qMUcQMGDBBCx9zvslpmZ2dmF4XqRyVLeaNjsW9umzw332ythArz4Bsz52MUxVY3ADtCJ5RNvvfee6KKVg8xsS50otLZFpnyzblfv360evVqJaETyk+yWDL2vRxPLJr5IZH7yyhg3Wqj7nJCPSjqLsuc3/vvvy+EJ9+7rHyTFDBW9zHOSz6c8xjkhzgWOtLfS2HL49gv/eQboTPryy0055vyaPev7fyHnZRLl56Yqyx0li9fftBAlzcBdqTxLnSCPVlK4+cOkE+YPNB5oPA1fGP79ddfxdOa8WYpO6xr1660YsUK2/0XrQu6dOlC33//fUDozJw5k9q1ayccsRR37Ax4oNsROpwhi8HCwkKKlZss19ksOox2wFEro5CQfWIlVIyCyRjtNEdnrMqUDlg6YXmN1Y3TyNlcv2A2HC1b0pGvl3UO1meyXVYRnVB+kqM1oYROKD+hg6VbeXgldIwPDdJujLMM5nEkeRijaq+//nrAZ7MAzczMFA/3rVu3Fv6L+7CioiKoP3eLsSzHN0Lnz/9cR2s217jd/rDldWrZkB65uL2y0An1tBHuCTRUZXYueJL27/BWCDZonEON+t8QqKad0KsMofNUjgw9szPjwcHTFDww+GkwWJidw6B+O2pr6yKPMlrA/y8dBj/h8lMOh3DtCh2rm7qx7c2e817wbb2yy0HdIW9oHK0zOlNzxCSU0DG2XTphFn3MWE4Nh7reShyZp0zMFU+EqSu2QbZJnqp75513AtFH4/SEcYrZOPXOEUy2a76+U6dOtGrVqnpTisbpMaupeCuhE8pPhpq64npIkco+I9ameI22F8p/ctsk7xdeeIF4qlcub2CeixcvFg9UPP3ND0Tyb5y/cfqXBciXX35Zb2rKKEyt7kmch5UP4n5hEcMP7Pw715F9tzz4oc441vzUT74ROje89BOtr9jtt3sZtctOo79f1kF0rHEtBVdUGppx6so4NSOnL9hA2Flcc801NGHChHprNTgfoxEHA7B9zgNUVfy6p3wyCgZRk4vHhhQ6UvXLyIbxaYAFjoxq8Vz7rFmzAg6Ub46hQp1+Fzrs4PkwrkVgUVdWVma5RsfojPg647ROrAod403OePOzGjs8zWe1dsk4/SdFJE8LGtc/GYWOee2TcTxJjiw45bQHj1njTYHzZbsLNrZjJaoWbo2OZL1r1y6xJo6nlqV4kVPJ8gbINzDOT4oI9mk9e/Yknj7mdYd9+/YVNzlmab4pGtdBGZ0VczbeBEP5Sa4XPwTJNY4yH/ahcnokFqOe4QQ2/y4fEGRUixlcd911QqzwelBj9NGYlq+V/SXtXto1R5pvvvlmEW2RY0o+UAYTOsaHFmO9JXe2H7n8QK5L5L7nB1djVN4v/eQboXPjSz/RLwahs2//Xtq10/0IRlajHEpukBLo2/Y5aTR1WJ3QMd6Qgi1GtnpSCbXwS3UxcqwInWCL6eSNj+fx2Yn16NGDli5dKpwth7E5mrN+/XoxmK1uLmah06qoo+uib+PU1fXKNEZ0uH1y4PNg5/awAGaHkigRHWPf89OonH4LFqI3O1kr5xrMEcubQqipYOnwg0V0jDeEYGM7noTOxIkTaeTIkYHpBRbX06dPrycopJhgP2YUf9dffz0tXLgwsPbQOBCM/RZJRMd44+Z6GX2B+QHKLzfQSJxQuIiOjHizXzEKDI7myEM+MLG/kZs/+Dd+YODDvKBfClNp704iOjKSw/dA6bPlwz6LLRbA8sHNL/3kG6FjjuhUVm6jpSvqFgm6efTo2p8yM5oEijRGdFSEjtXccyIJnWBPlsYohVxwyjw5HCudGF9rzifoLAAABFZJREFUniuWHRELQocFDkcOOnfuLHafcDTHrtBRWWvh16kr7it2bNx2GTGw2tUk+9TsZK2crg6hE2yNjhOhc+HfXiSeRX3jjitEM7w+lyxVIjpyN4/sJ+MUhHEKyCwqWMjIBxOr6SLj2FYVOqH8JJehS+iUP3k1JSU1oOzrpwlUXp8b72XhhA73l+QtBQNHS8zr98xjRObLZVktBjZGW4ONL6t+ND7I8Dop9nXSZ7O44Tqyz5MLmKWd+WG9IYSOSUVFKnQ4O+OuKz5nR8EGwFNX5q188RbR4faG2uEiF+oadynJlfssEIJts48FocNrSLjvua95SkWuObIT0VHZdeVnocP1Z2fM00VyUblqRMf8tCluTBavZAgmlKTtmRcjy0ibcSeg8dUGLEaDPcSYIzosbFJTGtBrfxkeEDpenkcidOQ6EL4ZsuiRvsg4/SDHJkcIOAJrJXScrNEJ5Sf5YSeU0JE3UJU1OkLYpKRS9sinDggdD88jFTo8dSWjNFaLgyVXnjYPJnRU1uiE2nUl1+BZ7bZiQcF/Z+Es1/So9JPpNqz91DdCJ16mrqzeoyPDwVYr3GNd6AR7B4xxrt78bhjz+3OkGJQO18rKY2GNDos0FrV88P/LG4DVWhROY7U+ROU9On4WOvLGyGuw5Ny91RoduWbNLPz5ejnFwiJDl9CRIsgY3pfrfuJlMbJxATG3l9f+ybVvcjGyFJ9yZwynk+ucjLYn1zHx3ziaww8hwYQO9xFPdfENTTWiE8pPcp0SZdeV2X+yTb777ruCpVVEh9fZyH42LkaWY4z/xmuo5Popq4gO34c4PYtb/n/zOje5Ti7Ye3S4f6zen2N+SLN65YR2BaOYoW+Ejt8XIyvyjFoyP67RiVpjLTL2s9BxkwOX5Weh4zYLlOcPAvI9Om7sggq3WN8fRPxdC/kenWiuQfNTP/lG6Nw6Zx2t3uTf7eVem60ft5e7ycTP79FxkwPKAgE/EnDr6T3YZgc/MvFznaLNMdr522XrG6Ez+6syeuXrMrv1j3r6YQW5dGlBbtTLQQGhCfDW1r/+9a9i3YvXh/nNyF7XB+WDAAiAAAgEJ+AboSM/AbG8tJL2+PATEDAiEAABEAABEACB2CPgG6ETe+hQYxAAARAAARAAAb8TgNDxew+hfiAAAiAAAiAAAo4JQOg4RocLQQAEQAAEQAAE/E4AQsfvPYT6gQAIgAAIgAAIOCYAoeMYHS4EARAAARAAARDwOwEIHb/3EOoHAiAAAiAAAiDgmACEjmN0uBAEQAAEQAAEQMDvBCB0/N5DqB8IgAAIgAAIgIBjAhA6jtHhQhAAARAAARAAAb8TgNDxew+hfiAAAiAAAiAAAo4JQOg4RocLQQAEQAAEQAAE/E4AQsfvPYT6gQAIgAAIgAAIOCYAoeMYHS4EARAAARAAARDwOwGj0FlIRGf4vcKoHwiAQOwTqK2tXZSUlFQY+y1BC0AABPxOgP3N/wMX93OQRpkq/g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0" name="AutoShape 2" descr="data:image/png;base64,iVBORw0KGgoAAAANSUhEUgAAAjoAAAFwCAYAAACxY9FXAAAAAXNSR0IArs4c6QAAIABJREFUeF7tnQl4FEX6/9+QiyRcSQCRSzRAFAQ8I+JBBA9QPLjURXRXUbyCuv5cdBEVLxbwQmF1RfAC0UURL0RdRXQVNboisOKGS1EiCCThzMGV//+tWEOn6Zmp7qnp7pn59vPwaGeq6/jUW29/+62q7iTCAQIgAAIgAAIgAAJxSiCJ2/Xzzz/XVlVVxWkT0SwQAAE/EcjMzKTKyko/VQl1AQEQiF8CHwuhU1JSUtu5c+f4bSZaBgIgAAIgAAIgkHAEVq5cSRA6CdftaDAIgAAIgAAIJAYBCJ3E6Ge0EgRAAARAAAQSkgCETkJ2OxoNAiAAAiAAAolBAEInMfoZrQQBEAABEACBhCQAoZOQ3Y5GgwAIgAAIgEBiEIDQSYx+RitBAARAAARAICEJQOgkZLej0SAAAiAAAiCQGAQgdBKjn9FKEAABEAABEEhIAhA6CdntaDQIgAAIgAAIJAYBCJ3E6Ge0EgRAAARAAAQSkgCETkJ2OxoNAiAAAiAAAolBAEInMfoZrQQBEAABEACBhCQAoZOQ3R47jS4uLqbJkycHrXB+fj6NHj2aMjIyotKoefPm0bJly6JaRqQVr6qqokmTJvGHeQ/KirmMGTOG8vLyIi2Gpk6dSosXL6bmzZvTuHHjKCcnJ+I84yGD8vJywSM3NzdqdqLTDnXmFQ/9hzbEPwEInfjv45huIQudWbNmeXZjjYWbghQ63bt3p4EDB9brb67/xx9/HDG/NWvW0Pjx4+naa6+lgoKCmLYp3ZWXYlynqDTXMRbsUDdX5AcCughA6OgiiXyiQgBCJzzWUEIn1G/hcz6Qgvvh6aef1hYdslO239NypKuyspKYtZXY1FF/CB0dFJFHohKA0EnUno+RdkPohO+ocGKGb8R8FBUVhc8sSAoIHWswctpq+PDhxIzKysqiMn0FoePYdHEhCBCEDozA1wRUhQ5PrfBangEDBtCcOXPE07WcSuCbj1znY1zTY3WNef2J1Q2G//bqq68KbsbpCnnTO+OMM+pNIZnbIKeBuI58DB061HLKyaoMq86yK3RkPbds2SKy69WrV0AEyd/OO+88mj9/vvi9Z8+e9M477wSKlulD5cOJpcDi/+e1PbfccguVlpaKNU+dOnUK5Cn7ZMaMGSKdFRNzWVbcZZ1lu6y4ynVGXIZ5fVe49lixNwpAtjNz1MvMU7VuZgZGO2ROZkFlFFw8tWhe28bs5ZSj2aZV7NHXTgKVA4EwBCB0YCK+JmBH6PAakqysrMB6FHlTkzc0FgS8aFQKEengGYBcsGte02K+KXCePGjkYlz+nUWAvN4qemL8m3mti5U4MtchXDQllNAx528+l9fyQlqO+Bhv9ixojOtxjDdx2Q4WlrwuSF7XuXPngGgyLl6++eab6auvvhLCkAWclViSwsTc3nCMuP+4P1hEyHytmHF9jALBeG62DTOXYIPEaB/mPPgaM09mrFI3s50Yy1m+fPlB69aM42T16tX1BJcUPVLsGPP69ddf6629Mverr50DKgcCigQgdBRBIZk3BMLtupLO28pBh7uhSCcvb9bcQrNoCHVTkESMQsYsUsxP2lZCyHiTkjdtngoxioxQ00+hhI6VMDPvIpORLWaZnZ0tRINRsHCdzCzNooHTGPPhXV7msjmNWRjKyI9RgJiFjdWCaqMQ6Nix40F1NjMx181cX2YSiovVrjUr7mYuVgLQqm7mhd5moRXODs02aGxLKJu2Ek06pjq98RYoFQSsCUDowDJ8TcBuRMe4K8jqWvMNg6e0+AZvvJEFu2lY3RTkzVvubKqoqKj3hKwiYow3bc7PapdZqN1TobaXG6figgkio7Do3bu3EA1moWUUOq1btxbb2c0Lb80CxeqGadUOc7pwU3HGKAn3nRQ6xjpb3dyD7T5T4WLezWYl7KwEoVnoWolpqwEoo2EyQmW0W07P/M1RONl+ObUa7NUL5ugQjwG8MsDXbhCVi5AAhE6EAHF5dAnYETpm0eJU6BhvBO+9917gSd/4/8b39hjL4b8bRYDVk7hcm2MmJ9ewyLU55t+D3YzCCQOZj3kNijl/njpSEToy6mMWQ+Z6BBM65siJitAxRvaYA5fNU2ksbFWFTrD3IalwsRI6xrVaViyNU3qhRBhfa67DddddJ14LIMWMeQo1lGC3Er7G9UpW07FybRTXxbhmK7qjG7mDgDsEIHTc4YxSHBKIttCZNm0a3X777fVefheJ0OGX6MnrR40aRVOmTAlEPlTeRRMqchMMoV2hY14sbczXKgJhjlS4LXSspiCtpq7CRXTCCZ1QXMzsg63hkX/n9PwiS7luJ1TdrNYghZq6YjFtnIqzmnaT9TUuvraKDhkFu1G4RftFnA7dAS4DAUcEIHQcYcNFbhGIttDRPXXFQse4m4sXKsupsWC7sowswy08tuKuKnRUFtiqCJ1Ip67sRHT69etXb5pGtt+J0DFPXcm2crRj4cKFgeiJim2HEq3GdUhWolBlWi2c0JG/8+61VatWhX1/j3HtULDIpGy3E7GtwgxpQMArAhA6XpFHuUoEoi10eBGocTGy1UJYeWM271AxPjXz/8v31BgXoJq3AVst4rVax2OOLjhdjGyGHGxhrxR8waI1ThcjG7nw/5unTfhvoaauggkdGX1QXaOjshjZLISsrpE8Q9mlcWG81VSgitCReRx77LHCroJxY/vilxWOHDkysM4s3JRhuOlY1TGnNICRCAR8QABCxwedgCoEJ6DqdK1uSiprdKy2pBvFidV6hlDby43ih9c9mN/lorIt27wzybw92ExLNaLD15l3AalMtfB1ZqGj0o5wN1w5bRJujY5ZnBnX66gKHSmoZN/yudWCXrnbzMzF/C01K8Eq+8V47TXXXEMTJkyot7g73K4rqy3pVkJHcjBPM4Xbnh9qB5dK1A/+CgRijQCETqz1WILVN9z2crlAl3c7OV2MfPLJJwdeXhfJCwONXRNKnJhf0Ga1+NO80NX4wrdIhI5R7MiX1xlvlCpTV3KHWrgX7OkSOlKkyAWz3Ed33HEHPfPMM2LKRiVqYhagfG7mbm5PsHUqKlOQUqzeeOON9Pzzz4cUOlJIGj9ea3y5Iq/1sZpustq6bow4GfMLtRhZxR4TzO2guXFGAEInzjoUzVEnEGpqQj0X65SqkahIy8H1iUsgmChNXCJoOQhYE4DQgWUkLIFoCh28dC1hzcq1hkNMu4YaBcU4AQidGO9AVN85gWgJHTxpO+8TXKlOAGJanRVSJjYBCJ3E7v+Ebn00hI5cW4OXriW0aUW18XJNjfG7blEtEJmDQIwTgNCJ8Q5E9UEABEAABEAABIITgNCBdYAACIAACIAACMQtAQiduO1aNAwEQAAEQAAEQABCBzYAAiAAAiAAAiAQtwQgdOK2a9EwEAABEAABEAABCB3YAAiAAAiAAAiAQNwSgNCJ265Fw0AABEAABEAABCB0YAMgAAIgAAIgAAJxSwBCJ267Fg0DARAAARAAARCA0IENgAAIgAAIgAAIxC0B20KHv6+yePFiat68OY0bN45ycnICcKqqqmjSpElUUlIi/obX4Met3aBhIAACIAACIBATBGwJHf5aLv8rKioi/qZPaWmp+H958McMp0yZQqNGjaongGKCBCoJAiAAAiAAAiAQdwRsCZ0ZM2ZQYWEh5eXlEYua2bNn04gRIygjI0OA4Y/NzZ07Vwgd+be4I4YGgQAIgAAIgAAIxAwBW0LH2CorUcPRnpkzZ1JlZSXhy7oxYwOoKAiAAAiAAAjELQHHQoenrvgYOHBgAA7/bdmyZTR69Ghavnx5YJorbumhYSAAAiAAAiAAAr4m4EjoqExRYb2Or/sdlQMBEAABEACBhCBgW+iwgJk4cSKNHDlSrNUJdvAOLF7TM2zYMCxMTghTQiNBAARAAARAwH8EbAkduX28f//+VFBQELI1VouVVZtfVlZG/A8HCIBAYhPIzMwUa/5wgAAIJDaB3Nxc4n9ODltCx2pLubFQ47odqzU8TiqIa0AABEAABEAABEDAKQFloWN+GSAXmJ+fLxYe8zZz3nbeunXrwAsD5W/YZu60a3AdCIAACIAACIBApASUhU6kBeF6EAABEAABEAABEHCbAISO28RRHgiAAAiAAAiAgGsEIHRcQ42CQAAEQAAEQAAE3CYAoeM2cZQHAiAAAiAAAiDgGgEIHddQoyAQAAEQAAEQAAG3CUDouE0c5YEACIAACIAACLhGAELHNdQoCARAAARAAARAwG0CEDpuE0d5IAACIAACIAACrhGA0HENNQoCARAAARAAARBwmwCEjtvEUR4IgAAIgAAIgIBrBCB0XEONgkAABEAABEAABNwmAKHjNnGUBwIgAAIgAAIg4BoBCB3XUKMgEAABEAABEAABtwlA6LhNHOWBAAiAAAiAAAi4RgBCxzXUKAgEQAAEQAAEQMBtAhA6bhNHeSAAAiAAAiAAAq4RgNBxDTUKAgEQAAEQAAEQcJsAhI7bxFEeCIAACIAACICAawQgdFxDjYJAAARAAARAAATcJgCh4zZxlAcCIAACIAACIOAaAQgd11CjIBAAARAAARAAAbcJQOi4TRzlgQAIgAAIgAAIuEYAQsc11CgIBEAABEAABEDAbQIQOm4TR3kgAAIgAAIgAAKuEYDQcQ01CgIBEAABEAABEHCbAISO28RRHgiAAAiAAAiAgGsEIHRcQ42CQAAEQAAEQAAE3CYAoeM2cZQHAiAAAiAAAiDgGgEIHddQoyAQAAEQAAEQAAG3CUDouE0c5YEACIAACIAACLhGAELHNdQoCARAAARAAARAwG0CEDpuE0d5IAACIAACIAACrhGA0HENNQoCARAAARAAARBwmwCEjtvEUR4IgAAIgAAIgIBrBCB0XEONgkAABEAABEAABNwmAKHjNnGUBwIgAAIgAAIg4BqBqAidqVOn0uLFi6l58+Y0btw4ysnJca1BKAgEQAAEQAAEQAAEJAHtQqe4uJj4X1FREc2bN49KS0vF/+MAARAAARAAARAAAbcJaBc6M2bMoMLCQsrLy6Py8nKaPXs2jRgxgjIyMtxuG8oDARAAARAAARBIcALahY6R55o1a2ju3Lk0atQoCJ0ENzQ0HwRAAARAAAS8IBBVocNTV3wMHDjQi7ahTBAAgTgkUFG5j57/fDMt+XkXba3aF7KFzTKS6dj2WfSnU1pQdmZyHNJAk0AABMIRiJrQQTQnHHq9v7/22ms0duxYKikpCZpxfn4+PfDAAzRkyBC9hUcht3hrTxQQeZalSt9w5aJlb5Pe30Cfrdphq/2ndmpMo8851NY1SAwCIBAfBKIidHhtzsSJE2nkyJFirQ6O6BPo2rUrrVixImxBXbp0oe+//z5sOq8TxFt7vOaps3zVvuEyo2FvFz+9iqr31NpqUuOGDeilqzvaugaJQQAE4oOAdqFTVVVFkyZNov79+1NBQYEjSmVlZcT/cBwgkLtiPqXu3hUUSdNL7lLGFSrqo5xJlBNyNED1iIX2qLYlFtLZ6RtuTyT9k5mZSZWVlfWw3PaBM0oPn+3sOlwFAiDgPYHc3Fzif04O7UIHW8qddEP4a7bPeYCqil8PmrDVI0vCZ/J7itpae0/DyhlrTJiUlKScWyy0R7kxMZDQTt9wc3T3zwVTVzqi9FZRZ0fX4SIQAIHYJqBV6MhojvEJjp/+Ro8ejV1XEdqJXaHTquhAmH7j1NX1Std944mwaZaXm2+msd6eaDDyKs9QfcN1ira9Qeh41fMoFwRik4BWoRObCGKj1hA6sS3cYsPK1GrpV6HzxTf/FA04+YRLLBuCiI5a/yIVCMQbAQidGOlRCB0IHb+YKoSOX3oC9QABEFAhAKGjQskHaSB0IHR8YIaiChA6fukJ1AMEQECFAISOCiUfpIHQgdDxgRlC6PilE1APEAABZQIQOsqovE0ohc7rG9Jpzq8NKTO5lsZ03EkdG+0XFTPvuor1xbtYjOytvYUqHREd//YNagYCIHAwAQidGLEKFjrLF75Br21oSDcfUUnLtqfQgk3pdHvHXZSRDKETI90YF9WE0ImLbkQjQCBhCEDoxEhXs9B56c351KbhPjopey/xJ36eWZdBw9tWU05aLSI6MdKP8VBNCJ146EW0AQQShwCEToz0tXmNTvnuJHrix0y66fBKCJ0YeAFijJiZUjUhdJQwIREIgIBPCEDo+KQjwlXDLHS+qkihrypS6aYjqsSlWKMTjiB+10UAQkcXSeQDAiDgBgEIHTcoayjDKHTM0RwIHf9/0kKDCfgmCwgd33QFKgICIKBAAEJHAZIfkkihw2tzJq7Oov4ta8RaHXkgouOHXkqMOkDoJEY/o5UgEC8EIHRipCel0HlibQa1zdhPgw6tqVdzCJ0Y6cg4qCaEThx0IpoAAglEAEInRjqbhc6i99+qt6XcWHUInRjpyDioJoROHHQimgACCUQAQidGOpuFzsRXFtDiirRAjVuk7ad783di1xV2XblqxRA6ruJGYSAAAhESgNCJEKBbl+MTEPgEhFu2Fq4cCJ1whPA7CICAnwhA6PipN0LUBUIHQscvpgqh45eeQD1AAARUCEDoqFDyQRoIHQgdH5ihqAKEjl96AvUAARBQIQCho0LJB2kgdCB0fGCGEDp+6QTUAwRAQJkAhI4yKm8TQuhA6HhrgQdKR0THLz2BeoAACKgQgNBRoeSDNBA6EDo+MENEdPzSCagHCICAMgEIHWVU3iaE0IHQ8dYCEdHxC3/UAwRAwB4BCB17vDxLDaEDoeOZ8ZkKxtSVX3oC9QABEFAhAKGjQskHaSB0IHR8YIaYuvJLJ6AeIAACygQgdJRReZsQQgdCx1sLxNSVX/ijHiAAAvYIQOjY4+VZaggdCB3PjA9TV35Bj3qAAAg4IACh4wCaF5dA6EDoeGF3VmVijY5fegL1AAEQUCEAoaNCyQdpIHQgdHxghqIKEDp+6QnUAwRAQIUAhI4KJR+kgdCB0PGBGULo+KUTUA8QAAFlAhA6yqi8TQihA6HjrQUeKB0RHb/0BOoBAiCgQgBCR4WSD9JA6EDo+MAMEdHxSyegHiAAAsoEIHSUUXmbEEIHQsdbC0RExy/8UQ8QAAF7BCB07PHyLDWEDoSOZ8ZnKhhTV37pCdQDBEBAhQCEjgolH6SB0IHQ8YEZYurKL52AeoAACCgTgNBRRuVtQggdCB1vLRBTV37hj3qAAAjYIwChY4+XZ6khdCB0PDM+TF35BT3qAQIg4ICAI6FTXFxMpaWlNHDgwHpFVlVV0aRJk6ikpET8vVevXlRUVOSgWrjETABCB0LHL6MCa3T80hOoBwiAgAoB20KHRc7kyZNp6NChBwmd8vJymjJlCo0aNYpycnJUykcaRQIQOhA6iqYS9WQQOlFHjAJAAAQ0ErAldNasWUPTpk2jPn36UGVl5UFCh3+fO3euEDoZGRkaq4msIHQgdPwyCiB0/NITqAcIgIAKAVtCR2YYbOqK/z5z5kwhgrKysmjcuHGI7Kj0gkIaCB0IHQUzcSUJhI4rmFEICICAJgJahc68efNo2bJlNHr0aFq+fDmx8MEaHT09BaEDoaPHkiLPBUIncobIAQRAwD0CWoWOsdpYr6O3EyF0IHT0WpTz3CB0nLPDlSAAAu4TiJrQ4R1YM2bMoGHDhmH6SkO/QuhA6GgwIy1ZQOhowYhMQAAEXCIQNaHDEZ3Zs2fTiBEjbC9MLisrI/6H4wCBVt/Noari14MiafXIknq/tSoKLgzk9n8/883Pz4+r9viZtd26heobzmvj1NX1sozE3jIzM8WaP+Nx2wfWNf7im3+KH04+4RLLBA+fbbelSA8CIOAXArm5ucT/nBxahQ6v0eGD369j/H8nFcM19QkgooOIjl/GBCI6fukJ1AMEQECFgBahw1NUhYWF1Lp168ALA/mpjxclY5u5SjeETwOhA6ET3krcSQGh4w5nlAICIKCHgCOho6do5GKHAIQOhI4de4lmWgidaNJF3iAAAroJQOjoJhql/CB0IHSiZFq2s4XQsY0MF4AACHhIAELHQ/h2iobQgdCxYy/RTAuhE026yBsEQEA3gYQVOuVPXk1JSQ0o+/ppgmnN959QUmpDSut8km7GWvKD0IHQ0WJIGjKB0NEAEVmAAAi4RiCxhU5KKmWPfErA3jSmFyVlNqMWY98V52WP/oGSc9tSsz8+JM6rl35AyY2bU+oRx7nWOcaCIHQgdDwxPItCIXT80hOoBwiAgAqBhBU6Zjg1/11ESQ0zKa1jQZ3QeXgoJbfsQM2uqBM6v912HKUc2oly/6/uXR1bJlxIaYcfR00uuadOCH3zjkif2v5oFe6200DoQOjYNpooXQChEyWwyBYEQCAqBCB0FLFWf/c+JTc9hFIPP6ZO6Iw/n9I6nkhNLr6baiu30aa7zxDRnpwbplNtzS7a8tBQati9LzW+4P9E+qovXxciKKV1Z8US6yeD0IHQcWQ4UbgIQicKUJElCIBA1AhA6GhCW/3N25RySB6ltOtSJ3QmDaaGPc6mxhfcSvvKf6Ut4wdQepfe1Oyqx6i2ajttmTSEMnoOpEbnXF8nhBa/SmkdT6Dklodb1ghCB0JHk6lGnA2ETsQIkQEIeErg+19+o67tDhF12Fm9m17+93d0/olHUatmjQ86/3nLVrr75X/RTef1ouOOaEPFq36hyya/QpOuOJcGntTV03aoFg6ho0oqwnTGiA5HgDjiI4XO3l9LxJqghscPoKZ/uI/2lf1CZU/8kRr1uYoyew8n2ltD5U9dR3vWfUdESZY1sfMJiNra2ghbE/3LQ91MzZ8YiIX2RJ+YeyVA6LjHGiUlJoEV6zdRl7YtA403nu9iYfLZUup/XD61yWlCpeXbaezs9+n6c3pSQad2tL5smxAm151zkjj/dm0pXfLIbPrb8H405ORu9N6SlXT54/+kO4ecQbcMOJXe+voHGvH312j0wN70lwtPpzeLV9DVT86l2wf2ptsuPJ3m/+d/9Kcpr9JdQ/vQTeedAqGTmCapp9WVi+dQescTRUTHLHR2r/mGKp4aScQCJalO6LBUMUqeMR/9Qu+v2UalO/aI30N96yoWhAGEjh67ikYuEDrRoIo8Y4mAWYj8sH4THfW7MKncvYdmf/od9Tu2M7XNbUobt+6gv856j0aefRKd3Lk9bajYQWNeOnC+bN1GGjJpFt176Vn0h9N60EfL19Clj8ym0Rf1pr9cdDp9uGw1/eHRlwPnC74toSuemEO3nn8a/XVwIX2wdBVd9tgrdMegQvq/C06jD75bJSIu/BunMQudX7Zso7te/oCKzj2ZTshrKyI4s//9HV1giOgYz7lfjBGgWOonWVdEdGKh1ywiOmahw8147MuNNPHzDXRi6yyadWknGr+3mt7fv5eqp/9Ig4/KobdXVtCmXXsJQicWOt2/dYTQ8W/foGbWBIzCpGr3Xnrp0yV09jGdqH3zZvTbtp10x8wFNKLviXTqUR0C51efWUCnHHmYuMkPnDCTxg7tQ1cUHkeffP8jDXloFv35/FNpzOAzAudSePxr6Woa9tjLIvrBUZBF/11LQx9+KSBMPv7vWrr44ZdEtISjJmah82v5drpz9vt07dknUc/O7QMRG3nOER0WIucef6SI6PBhFl6xLkx02zGEjm6iUcov3BqdOxeup/dWbxURHbPQ6f1xOT3e7zC695NSeuqbTVTzv89p66wx1HTYA5R+1Km0f2c5VX/3AWUc15+SMptGqQX2skVExx4vN1ND6LhJOzHKMkZEuMUzPvqa+nTrSIe3zKbqPXXCRJ5v2VFJo194l/54xvHUu+vhtPLXLXTB314QEY+r+p5AJaWb6fzxLwgR8qc+x9PiknV04d9epKJze9E9F/cNCBOe6rnvD2fR5/9bRxdNeDEgTD774ScaOHEm3TzgFBo7pM9BQkdGaKQQkufXnFVAvfIPI47ovPTJEjG1xBEdKyFiFiaJ0cvetRJCxzv2tkoOJ3RCrdHhiM6Qo3Lord8jOmahU/nv2bTjzYepydC7KeOki6h66b9o+2sPUvaVj4qdZPu3b6bqZR9RxonnU1J6lq16O00MoeOUXPSvg9CJPmO/lfC/0s10ZJsWgWo9+9E31PvoIyjvkBzxNxYmZxydR0cckkMVu6ro/56bT8N7H0t9uuXRmt/K6dz7n6VbLzhNRCnWbCyjcx94jv7vwtNp5FkF9M2a9dT//ufEbw8MOzsgTDjCMuHyfrT4f+vowgkviogLn3+58mchZG7o11NM97DQGfDg82Kq5so+BwudTdt20e0z36Wr+pxIp3XpQBzRmfXJt3TOsZ1FRAdCxG/Wpr8+EDr6mUYlx0iETrjFuyKis+R9yjj+XBHRMQudXf+aRjvf/wc1u2ISpXc/k6q+fpN2vD2Zcq59ilLaHEm7V39NlZ/PoSaD7qAGjXNF+/duXE0prQ7slLILBULHLjH30kPouMdatSQrIXJ6l8Op46F141EIk66HU16rXNpWWU23PvcOXXrqMXRWj460bvNWOue+GWJXzQ39TqafNlVQv/ufDZx/9+OvdNa9M0S0ZOLl/enr1euFUOFpnEf+dJ5YnHreg8+LCMvDfzyXlvz4K5197wy6+swTxQLYcEKnbEcl/eWFd+ny/z8tdMbRR4j6Tv/wa+rb/UBEZ9YnSwLn/Ls5AqTKCekSkwCEToz0ezSFTjgEIqKz9EPKKLhARHTMQmfnO4/TrkUvUM71z1Bq3vG0441JVPnZK5Rz0wuU2r4b1fzwb6r6+m1qevHdlNSwkdhFtreslFIOqXNqVgeETrhe8e53CB377Hk65bCW2dQwNUVcbD5/buE3dMqRHahz6+Zicegtz74tdsjwglbzOe+yOWvcdBEB4ekVngbpPfZpurz3sfTolQNo6U8b6Mxx0+nSU3vQlKsvIClUhp12DD0+4nxa/vNG6nP3MwFhEk7ocITmtufnB4SRFCIcreG4SnIIAAAgAElEQVQIjtU5hIh9G8EV0SMAoRM9tlpz9lLoqDRk74ZV4s3RfOwuWUyVX82jpoPvpKSsZrT9tQfECxNzb31FvDBx28t3U/V/3qHmo18Xb5Pmz2vwm6mbXjZeXF+7u4ryDsmmH7fWBIqO9V1kKgxjJU08Cp3VG8qodW4TykxLFd1gPn9x0bd0Yse2YmcNr8G4afpb4h0i5x1/5EHnv23dSYV3PU0jzjxRLDhdtWEL9frrU3TJKd1p6jUXBs6lEOGFo4V3TRPC5qlrLxIi6NQ7/0FSmLBoOH3s03TZ6cfQ5KvOF4tT+97zjJi64QWv2ytr6M/PvU0X9+oupmP44Kmk3l2OCER0+Lyw6xEiosOHOQIUK7aHeoKAEwIQOk6oeXCN34VOOCR7N66hlFZ5IlnN8oXEb5pucvE9lJSeSdtm3i6my/g7Yw2ataKtz/1ZfGS121PLaXPlXrqkaw6deVZrumtvtbh+17S1lJ2RQj9v210njGLgvUDh+MTS734QOtXVOyg1LZOSGyQLdL9tXkNr1n0jXrlw8gmX0Mq1X1BOdltqnt1O/M7nEy89kS4s6EJbd1XTqWOeEmtIeEsuC4djbn2cBvU8mp6+bqB4D8mx//cEDT75aPrHtQPFGpBTxjwlrp1+w2AxFdPz9r/T0F7d6MmRFx10bhY6vEvm5mffDggjec7lnXtcvqgfTy3xjh+O6PARLgIUS/aCuoKA1wQgdLzuAcXyY13ohGpm7e5q2r/tN0pucZhIVv3tu/TsXTfQje+uE+cvD86jMzo0odN376TttbX05CaiXu0aU94TS2nXnv206/N/0t5fV1GTIXfWCZ+q7VRbUylEEw79BFSEToPGObS/aifR3t1CiM78ZAkdc/ih1K19XZ+Yz697eh6d3aOTEBs8VXPyHU8KIXH3xX2FMDntzn/Qxad0F9t1+z36Hf1n2duUm92WOuedQlU1O+m75fMD75Y6rvv59K34vR11zutFNbsrxTlHYKZdP0gslj1tzD8CQocXp9484y0RnWExYz6XQoS3Guf/viAXQkS/XSFHEIgWAQidaJHVnG88Cx0rVMabaVZqA+pyXR798nvk5qxPK+j4Q7Polvd/FpeWPX457fn5v3TIw9/WnT9yKe3dvI4OmfCFOOf1Q/t3VlDjAbfUCaFdW6l23x5q0OTALhLN3eX77Nb+Vk6HNG1EWQ3TRF1nfbpEiJAeHQ4V5y99+h0d3f6QwPn1T78hdtCw+GiQ1pCaXVhEu3/6L+365n1qVXQU7d15ATVI/YkapP+Hfpu+kXIvGU01P/9AOz5+WURIOGJyZveO9PKtfwhETFjYvPTnS4l3xXS9+VEhNJ4fNfQgoSOEyZ3/EGtOeLvvBVNX1kVsmrWh5jntRX1/27yW1qz7OhDRMUd8qqp30Js3dQ9MTfm+g1BBEAABbQQgdLShjG5GiSx0mGyoNTr7q3ZQbdUOapBdd5Ou/HSW+L5Y44tGi/MtEweKLfItH/ys7vzB82h/TSW1vO9jcb5zwd8pKTWNss68Rpzv37aJklLTPX2nEO98yW2cSY0z0kWd/vn5Mspv3ZyOOby1OH/ls6Viu688v/GZN+nUIzuIN6tyROLkO/4uXig2/rJzxHnPO/5OA44/kh687BwRIel040MB4cEvTDv65seo8Ogj6NXbLiOeejn6lgPnm7fvoi43PSpesPbSLZeGFTq8y6/RaYNpT+lqqlm7VER0eI3LsUe0DkR0zOc8HcTf2clKr1sjE+pgoWN1fPHNP8WfeerK6niryNkHdcPVB7+DAAj4mwCEjr/7J1A7CB3nH/Xkb4vV7qmhBk3rvh2z68NniKfLGp07Spzzl+d5rVCLO+fXnd95qoj2NL99njjf8eZDlJx9KGWePlyc76/YQOt37afs3OYBIcI7V3IaZQTOX128XOxIOT6vjbjmphlvidet85ZceX5ix3Zipwwfx982hc7olie25/L23443PES8PXju6OFiqqXzjQ+Lt7S+cccVB51L4cJbc+fcdllA2HCExErocHkcoeHtxhwl4cMc0eGpJY7udD+sbqpJRIB+FyIqU1fGYaV7DRWETow4LVQTBHxCAELHJx0RrhoQOvaEDn9xt1lmBjXJrIuImM/nfvFfat+imdhJw9Geu+d8TB2PyBNvUt3x9mM0f8UGqim4RGzB/e2Ok2ntniya0/UWeuyqAfTbbcfRsj3ZNOWQK+itMX+kstn30F2f/kKlhxXSm3+9gnZu+JG6jnmeuuZ1oHfHXkm8+LTDdRMDQkWe8+LTebdffpDQ4T9whIbfsso7bfgwR3Be/vdSOqrtgYjOj5sqqGWTrMBUVDh7iuR3CJ1I6OFaEAABtwlA6LhN3GF58S50eB1Ho4bp1CyroSCUfng32l+5nfZuqluH0/Lq4UTJFdQgtYTE1MjJF9Deio1U/b9iMTXCu2BO6NhWbN/lo8Wf7hcRlAV3XRk45y/5zr/zT4HzYw9vTR/cM4J21eyhDtdOoJM6taN37vxT4Jy/M/P2mD/S/q0bqe+Ds+iYo44UQoe3y7/xYxXVnjCIruh1lIgArcs4jH7oM5au6NmZNt3Vm8pbdqXKwRNERGfb7LG0o3UPanrSBSLis2/zOvpldzrl5mQHIkAOzcKTyyB0PMGOQkEABBwSgNBxCM7ty7wWOrwFNys9LSBE3vr6B2reJFNEHfgwn/PXeg9rkU3XnXOS+J3fC9K1bUt6+vpBluftrvmb2NHy4birA0Jkb/kG2vr2U+K8+R/vI2qwhVKy3hVCh8/3bF5P296dZil0+M2vXdsfIl4bzwefH92+lXi7Kx/GiA6fm6eezOeh+ntfeSk1yGxa9zJEItr28l2U1vEEyjjxQvEdsc3jzqT0Lr2p2VWPid1lm+/vTw17nEVNL58o3hm0/Z/jqOGx/Sj96DPE9cat+G7bmUp5EDoqlJAGBEDALwQgdPzSE2HqEU7otH5qjdhJVFtTJXJqeW0fSmqwm5KSNwphkNa+i7ip7tn4oxAGd7/8L2qV3Ui88p0P3tXC7/CYceMQy3MWIvyysUX3jwwIEU7/+fjrLc85fadDm9PC++oW+IYTOv/3/HyxuJY/jMeHOaJzyA3HUFLSbqKk3aI9DbKaiXU2tXuqff8enX1bfqEGTZpTUlpGnRB66a+U3rWQGh5zjoju8GLphscPoKZ/uI/2blgpdo1l9BxETYaMFTvEts19kDJPGkRp+XV9ZXw5oxfmC6HjBXWUCQIg4JQAhI5Tcjav4y/cpiYni500fJjP31uyUkRM+KNzfNw75yOxuHXUub3EeeFN91PLql9pStOvxPnQijPo0ORKeqJJ3XmXDefS/l3baeubU8S5iIAkbaeURm8EIiD7tm2hijeeEMKAhUiHltn07wevsxQ2ZuFz50vvU5vcpuJtrHyYIzhvFq+gFk2zAhEe81SUTVyUSJ+A2PvbWkrJbUOUkk611Ttp25z7KOOEAZTe5XSxbb78iSso89RLxS6yPWu/pfInr6bMwivEdnleX7R93iTKOu0P4gOsdUJoJaUcGr0dRhA6dq0Z6UEABLwkAKHzO33eUpuS3CAgRMznH3y3itJSksUWXD7Gz/2YGqal0K3nnybOH3htIWWmpwbOz7nvWSFU+L0hfPAumuxGGfT1pKLAOf9e/Pv5YSMnUG6TTPr24ZvE77x4lbfbfjnhBkuhM6TiDGptEDp5nxxC+6t3UtV/67ZQh4vomKeivDRCq7ITSeiEY2/8QOr+HWW0/fUJlNlrKKV1KqDdK7+kimk3UNaZV1OjfjdQzYpPaOuzfxb/z3/bV/YL7XjncWrU5ypKaddFixCC0AnXY/gdBEDATwQSVuhc+LcXKSmJxHZdPvi9IpnpabT00ZsD57w4dskjdcKDhUjjzHT67+Q/i3Pe7tsoIy0gTPicF5r+5+G6Lcv89d/srANC5745H4n0UhjxedPMhuKjfHws+LZELMaVEZ0NFTuEkOI8+Ag3ddXqkSX17CrWvw0FoaPuJoxTWbz1fftbj1BW4RWUelh38WkN/sRG4/P/TJm9LxffGONvjTUeeDtlnnKJ+Mo8f5mehZH8yGq4iBCEjnrfICUIgID3BBJa6KSmNKDX/lL3bhSO0KSmJNNfLjw9cM4RHP4oHx/miE64qSjdXQuhY297uW7+sZyfUbjs2/Qj7Vjwd2p01jWU0jpffGyVd5E1GXo3ZZx0kfjqPH99vumwB6jhcefSnl++p10Ln6fGA26i5Ny670Yd1SKD/rel7rtjfBhFNZ/zGirjgffoxLL1oO4gEPsEElboxFrXQehA6ETLZo1CaO/6H2jnRzOocf8i8WX5ykUv0o53JlOzKx6i9O59xcsWd773FA2ft4Y+XLuderVtRNcP6UAP7auhTb9/oqPpy+uppOyAEILQiVbPIV8QAAEVAhA6KpR8kAZCB0LHKzM0CqE9Py2lF28aSOMWraf1O/bQHaccSrf0bEXX7a6kL2v30a0paXRFcjpd+MpK+qp0F/Xp0Jjm3nsdNR1yZ90nNfbW0L6yXyn5kMMdNwdvRnaMDheCQEISgNCJkW6H0IHQ8YupmtfonDaqM62q3S+q1zMpmc77qYb++tF62lK5l/7Wpy1deWwLyr15llgMvX3OfVRV/Abl3jaHUlp1pJrlC6n6u/epySX3UlJaQ/HKAOOX7K3aDKHjF0tAPUAgNghA6MRGP2ExchGEjl9M1e5i5D0bVlNKqzxR/ZrvP6Hqb9+lJkPvEi9Y5LdG83nzO96k5ObtaOuLf6GaZR9Ri7HvUoNmraj6P/OppuQLsWaIj9qaSrr6qW9oc0rdN7iMBz7q6RcLQT1AwF8EIHT81R9Ba4OIDoSOX0zVrtAJuUZnbw3tLSsN7PiqXvK+2CLf9LLxorlbZ9xMNT/8m1qM+5AaNMqhiqevo92riunm9jOoskEW9d7xIXWoXk0vtLiOWOg0TtpDhT360ZaU5gfhwtfL/WJBqAcIuEsAQsdd3o5Lg9CB0HFsPJov1Cp0wtSN3+a9f/sWEe3hg6e93pu/iJ5rUfd+qdEb7qFONSV0Y/sX6ZNv59ErTT+mo1O30jUdXhG/X7vpMTp0TymNa/MwsdDZvbqYaqt3BT63oRkNsgMBEPAhgagJneLiYiotLaWBAwf6sNmxVyUIHQgdv1itm0LHqs3GNToZ+yspa/9O2pLSUkR0hmWspVNb5dLM3LpPlZiFzpYHz6P9uyqo5fjF4nd+2SJPh+WMel6c89RaUmo6pXWuewM4DhAAgdgnEBWhwyJn8uTJNHToUAgdTTYCoQOho8mUIs7GT0LH2BiVNTrmiI4QOtW7KOemF0RWm8b0oqSMJtTirvfEedmjf6Dk3DbU7I8Pi/PqpR9QcuPmgc9tRAwTGYAACESdgHahs2bNGpo2bRr16dOHKisrIXQ0dSGEDoSOJlOKOJtYFjrhGm+O6JiFzm+3HScWVufe9qrIasuECymtwzHU5NJ764TQf+ZTcov2lNq+W7ii8DsIgIBLBLQLHVlvTF3p7UEIHQgdvRblPLd4FjrhqJgjOlsmXERpHXoIocPriTaNOYVSDz+Gcm58lmhPNW2eMJAadu9DjS/8i8i66qt5lNqui3grNQ4QAAF3CEDouMM54lIgdCB0IjYiTRkkstAJh5C/JZbc4rC6iI5J6PB3yDY/eB6lH3UaNRvxONVWbactk4ZQxkkDqVG/6+uE0OJXKS3vhIheqBiujvgdBBKNQMwInYrKffT855tpyc+7aGvVvqD91CwjmY5tn0V/OqUFZWcm+7Y/7bZnRMV0qip+PWh78FFP33Z13FUMQsd5l/K3xVLbdxURndrKbbTloaEBocNvoC575FLxjTF+b9C+8lIqe/xyatTnSvFBVj4qP/8npR/ZK/DdMec1wZWJSED1vsNsYuVeqtKPMSN0Jr2/gT5btUOlTSLNqZ0a0+hzDg2a/rXXXqOxY8dSSUlJ0DT5+fn0wAMP0JAhQ5TLVU1otz2zWs6B0PkdbrQ/Gqnah6rpVGyN84qmvanWVSUdhI4KJWdpKhfPofS8E0VExyx09qz9lsqfvJoyeg2lJoP+Kr48X/7kNdT43CLK6DlYTJ1VFb9JDY8uFC9bjJdDZfzEytjhPvGyPXbvO+HupSpt8YNvixmhc/HTq6h6T63y2G3csAG9dPWB6Q7zhV27dqUVK1aEza9Lly70/fffh01nN4Hd9kDoxO7UlaqtsQ1Fy97s2meo9BA6Omnay4u/Lp9+1CkiomMWOvyixa3P/pmy+l5FjfoX0Z51y6hi+k1CFDU89hyqrdpBVf+ZTw17nEkNGh/8QkV7NXEvter4iYWxw9S8bI/d+w7XN9S9VLUtXvs2XwqdsrIy4n/G47YP7A2sB5rMpw4NdwW9qOkldyln2PTZ0EKn+JQU5bxkQrvt0Sl0QkWxbDckShfwE5rxaBXiExDR6B+7zcpdMZ9Sd1vbmx1b43L93j+h+obrb464RdKezMxMsXtTxReE217+8Nl2e9Wf6YPa2v69tHfzOqptmUdlx15MKZtWUca7E6j61BG0p2MvSlv1KWV8/CRV97yMarqfT6mly6nhvyZTVZ8baW/74yipajulrf2C9nQ8hfanN/JN4832FqpifvAF4cDZaU8kY8eqHnbvOzKPYGPHTlsi9W25ubnE/5wcvhQ6Vg0J9iG/YI22KwwiGTxbr+xim3202xNKGIR8Jb/tlkTnglBRA/ONNJxzc9I/dlsVarG4ef1UuLz93j+I6ITrwej+Hm5jQkbBIGpy8diDKiEiOt+8Qw2POUtEdHav/JK2zryDmg67XyyQ5mjRjjcmUZMhd4qpsJrlH9G2OfdT9p8eodS842n/9s1UvewjyjjxfEpKz4puIw25m+3NbV+tu6F22qPbF9i978i2B/t8ip22cF6626PaN1ETOqoVUE1nt4PsCp1IIgZObqRetscrY1Pta04Xz0LHaGvc1lhbcwShY8eS9ad1KnTC1WT/zgqqXvIeZRx/LiVlNj1I6Oz68Bna+d5T1PTyCdSwx9lU/c3btP2tRyln5JOU0vYo2lf+K9Ws+JQyT7qIKLVhuOKUf481XxCuYXbao9tX273v2BU6fvVtMS90OFx98gmXHGRbsSp03GiP7sETbmA7+d2OM4i1iI5fnYFqP0HoqJKKTrpoCZ1wtRURnaUfUkbBBSKiYxY6O95+jCo/mUnZ1/yd0vJPFhGinf+aRrlFz4kt9/s2r6OaVV9RZq+LwxVV7/dY8wXhGmenPbp9dTChE27aVzWi41ffBqHzu1X6JaIDoVPXIXacAYROONeq93cIHb087ebmldAJV09zRMcsdLa/eh9VffWG+NwGv2do10czqPLfsyn3zy9Tg6Ytae+GVWIBNU+bGY9Y8wXhONlpD4ROOJpqv0PoQOioWYrLqew4AwgddzsHQsdd3ubS/Cp0wlEREZ2VX1LmKXUReLPQ2friX6hm2UfUfPTrlNyyA+1853Gq+vZdOuLBD2nn7v3U45AM6tIigz4uzAkU5cf1euE42PFtEDrhaKr9DqEDoaNmKS6nsuMMIHTc7RwIHXd5x4vQCUdNRHR+WkoZJ9e9t8wsdOYMyaPTD2tCfWt2UhnV0tjkdCrYVUsF0+teE3Ji6yzKv20yvd2sV9CinKynDFdvu7/b8W0QOnbpWqdPCKHDL1J+Zl0GDW9bTTlpde/isfMm4WjcSEPNlUZ7zZHuwaPHFOvnYscZRKN/7LbJ+JT9VUUKlVYn06BDa8LaGifAYmR7tHWvM7BXuvepjbZm5duC7bryvubOaiB9AUd0urbIpIWF2SIjs9B577J8OqZVJuV3nSV+f2T9VDqy+hc6r+NEcV5Q+QO9fXozSu/W11lFNF1lx7fp9tW6x47XDz2qXRL3QocdwcTVWVS2uwHdm78TQsfDLX6qRsnp7DgDPwkdFjmPrc2ii1tXQ+j83uF+d9Z27NIPaaXQCebb4lXoSPbB1lOaIzpmofPeytvo8D0b6ZCHvxVZVUwfRbWV28WaIT5qfviMkhoki4XU0Tzs+Da/jx0IHc2W4jQC8sTaDMpJ20/luxsgohOlG4/mrhbZ2XEGfhE6yxe+QU+vy6C+LfZQ5b4kCJ0o2Zvup9Jo2G8085RCJ5hvS1Shw8xD+QJzRKdO6GyjnJteFN216a5CSkpJpRb3/Euclz02jJKbHkLNrnqsTggt/4gaZDYT7xSK5LDj2yB0IiF94Nq4j+hwUzF1tbqetegePHpMsX4udpyBX4SO/Ogqpq6ia28QOg8EvnuXSFNX4SI64YQO/x5qjU7ND/+mpAYpgYiOWej8dttxYpE0L5YWQuihIZTSujM1vWy8OK/+dgEl57ah1MO6h3SJdnybbl+te+wgoqP57uc0ogOhE3trQGI1ogOhUzfoo73mSLez1uyqop5doq7RibbQCddxvCOsQdaBiM6WiQMptV1X8aV5/qDqpjGniPOcm2cS7ammLQ8NobT8XtRk8BiRdVXxG5TaOp9S29W9Sf+I7HTauHMPNbn2iEDRsTZ2IHTCWY3N3yF08PVyaTJ+3FKKxcgHBnSsOWubrsjz5BA6wT/w62V0t/rbdyk5t21dRGdPNW2eOIgadjmdGg+6Q3w+Y/N951Ba556Uc+1T1LpxKn078mh6e2UF3XVYCjWkJLo7JZ1en7+e3lm1VdhY59yGVLJxK1FKujab0/2QAKGjrWvqMoLQgdCB0NE8qBxm57Vz0+2sHWLw7DIIHX8KnXAGUfXVPEpte5T4x8eT5x5GH6zZTl+elUvtkxrQW2lZ9NqKcipasI6ObN6QFv3xKMoouIiaXHw31VZtp22vPkCZBRdS2pGniOv56/UprQ6wCFd+uPso/26145f/jjcjq9DVkAZCB0IHQkfDQNKQBYSOBogRZAGhE5tCR3Z5sPFzRFID+vapVVS9t5YapzWgR85uT1f87TlKP7qQ9v6ygsoeHy4+n8ERoj0/LqHyv4+gzN7DqfH5t4qI0fZ5kyjr1EsDi6X5vUQph3aqZ2m6HxK89gWqwwiLkX8nhU9AqJqMO+nsLNjzMlwtaWDq6oBdYOoqumMEQic+hQ5bTaixs3fjGkpplSeMa//Octr++t8os+dgMR22e+VXVDHtesrqO4Ia9b+ReGH11hk3U6N+11PWmdfQvvJS4m+R3V3Wl35Kq8uj7Z51tD71MPH/+NZVdMescu6I6CCig4iO8nCJakKvn+J0P5VGFVYUMofQSUyhE86UjBGc/RUbxJfls06/jFIPP0Z8WoM/sfFa9nB6v+kAOmnn53T1lin0cs6VtLDJObRpyXQqylxBnx9+C5WmtT9ICGHqKhx9Tb9HInSsqoA3I2vqmChlE8sRHTOSULYW7ikuSngjyhZCJyJ8EV8cq9+6ctrwWPMF4dpppz06t5fv3bCSBs2tq12rPRtoYMXL9G7TgbQu/XBq9d+JdH+jJTQz9xr6tHFfKtzxAV1W9iw92+IG+iLrdHr9wr20c+Gz1Pi8mym5eTuRB+fHu8iMB75eHq73w/wOoYOITqxEdCB08B6dCN1dyMshdBDRcWpfoe6jnVO2Ue4xI0XW7XavowFb59Ib2ZfQhtQ29Eq3Ytrx9qPU9PKJ1LDHWeKDrDsX/J2ueGONWFAtDwgdpz3z+3UQOhA6EDoRDiJNlyOiowmkw2wgdCB0HJpOyN3LnGeoXVccwUk5tLMoes+6ZbRr0YvU/aYp9Mv23RA6TjvEfB2EDoQOhI6u0RRZPhA6kfGL9GoIHQgdpzake32b175AlUNC7LqygoE1Oqom4k06O/PYftt1hakrTF1Fc9RA6EDoOLUvCJ2SktrOnevCUn48ENFBRAcRHX+MTK+f4nQ7a39QVa8FhA6Ejrq11E+pe+x47QtUOSCi8zspvEdH1WTcSYeIjjucnZTitXPT7aydMPDyGggdCB2n9qd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oHCB0IHVVbcTUdhI6ruG0V5rVz0+2sbTXeB4khdCB0nJqh7rHjtS9Q5QChA6GjaiuupoPQcRW3rcK8dm66nbWtxvsgMYQOhI5TM9Q9drz2BaocIHQgdFRtxdV0EDqu4rZVmNfOTbezttV4HySG0IHQcWqGuseO175AlQOEDoSOqq24mg5Cx1Xctgrz2rnpdta2Gu+DxBA6EDpOzVD32PHaF6hygNCB0FG1FVfTQei4ittWYV47N93O2lbjfZAYQgdCx6kZ6h47XvsCVQ62hc7UqVNp8eLF1KtXLyoqKqpXTlVVFU2aNIlKSkrE363SqFbMnC5UB518wiUHZTur5RyqKn49aHGtHllS77dWRe4OHi/bU1tb67QbXLsOQsc11LYL8tq56XbWtgF4fAGEjru+Wnd32/Ftun217rHjtS9Q7RtbQqe4uJj4HwscFjwFBQXinzzKy8tpypQpNGrUKMrJyVGtg1I6L4VB02e/D1nHrVd2UWqDMZGX7dE9eGw3XuECO84gGv2jUMV6SWWBNMkAACAASURBVELdfEKJas5k49TV9fLye/947dx0O2u7fe11eggdCB2nNqh77HjtC1Q52BI6RnGzZs0aWrRoEY0YMSJQFv9t7ty5QuhkZGSo1kEpnZfCIBo3Ui/b4/cbKRsEhI7SsPAkkdfOTbez9gRiBIVC6EDoODUf3WPHa1+gysGW0JkxYwYVFhZSXl4eWYkajvbMnDmTKisrKSsri8aNG6ctsuOlMIDQUTUnfekgdPSx1J2T185Nt7PWzSfa+UHoQOg4tTHdY8drX6DKQVno8PobnpYaPHiwEDo8TTV79mwR0ZHRm3nz5tGyZcto9OjRtHz58sA0l2plQqWD0NG35ggRHR0WWT8PTF0d4BHtqTjdzlq/NUQ3RwgdCB2nFqZ77CSk0DHC171eB0IHQkfal/lGGo2Im11HAqEDoWPXZpymh9CB0HFqOxA6JSW1nTt3Dskv3NSV8WKOAHH6YcOGaZm+gtCB0IHQcere9F7n9VOcbmetl070c4PQgdBxamW6x47XvkCVg/LUFWcYbjGyOaJjntpSrVRZWRnxP+Nx2wfWV3/xzT/J6+3lxaekqDYtkM7L9sjt/7Yr7eIF+fn59UqLZPu/k/6x29RW3wUXonZ3Xfm9f0L1DXMzR9wiaU9mZqZY86fqCzidlT/gvz98tt1e9Wf6ULbGNc4oGEQbj7nYn5V3UKtY8wXhmminPZGMHat6hLrvOBk7bvqC3Nxc4n9ODltCJ9z2cl6jw8fAgQPJ+P9OKma+BhEdRHSkTWDqSseIcp6H109xup9KnZPw5kpEdBDRcWp5useO175AlYMtocOZWr0wUE5ptW7dOvDCQFZ6vChZ1zZzCB0IHQgd1WEd3XReOzfdzjq6tPTnDqEDoePUqnSPHa99gSoH20JHNWPd6SB0IHQgdHSPKmf5ee3cdDtrZxS8uwpCB0LHqfXpHjte+wJVDhA6v5OKZA0I3oysam7q6fAeHXVWbqf02rnpdtZu84u0PAgdCB2nNqR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oHCB0IHVVbcTUdhI6ruG0V5rVz0+2sbTXeB4khdCB0nJqh7rHjtS9Q5QChA6GjaiuupoPQcRW3rcK8dm66nbWtxvsgMYQOhI5TM9Q9drz2BaocIHQgdFRtxdV0EDqu4rZVmNfOTbezttV4HySG0IHQcWqGuseO175AlQOEDoSOqq24mg5Cx1Xctgrz2rnpdta2Gu+DxBA6EDpOzVD32PHaF6hygNCB0FG1FVfTQei4ittWYV47N93O2lbjfZAYQgdCx6kZ6h47XvsCVQ4QOhA6qrbiajoIHVdx2yrMa+em21nbarwPEkPoQOg4NUPdY8drX6DKAUIHQkfVVlxNB6HjKm5bhXnt3HQ7a1uN90FiCB0IHadmqHvseO0LVDlA6EDoqNqKq+kgdFzFbaswr52bbmdtq/E+SAyhA6Hj1Ax1jx2vfYEqBwgdCB1VW3E1HYSOq7htFea1c9PtrG013geJIXQgdJyaoe6x47UvUOUAoQOho2orrqaD0HEVt63CvHZuup21rcb7IDGEDoSOUzPUPXa89gWqHCB0IHRUbcXVdBA6ruK2VZjXzk23s7bVeB8khtCB0HFqhrrHjte+QJUDhA6EjqqtuJoOQsdV3LYK89q56XbWthrvg8QQOhA6Ts1Q99jx2heocoDQgdBRtRVX00HouIrbVmFeOzfdztpW432QGEIHQsepGeoeO177AlUOEDoQOqq24mo6CB1XcdsqzGvnpttZ22q8DxJD6EDoODVD3WPHa1+gygFCB0JH1VZcTQeh4ypuW4V57dx0O2tbjfdBYggdCB2nZqh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qHqAidqVOn0uLFi6lXr15UVFSkWpeQ6UJ10MknXHLQtbNazqGq4teD5tnqkSX1fmtV5O7g8bI9tbW1WvokmplA6ESTbmR5e+3cdDvryGi4fzWEjru+WncP2/Ftun217rHjtS9Q7RvtQqe4uJj4HwscFjwFBQXiX6SHl8Kg6bPfh6z+1iu72G6el+3RPXhsN17hAjvOIBr9o1DFeklC3XxCiWrOZOPU1fXy8nv/eO3cdDtru33tdXoIHQgdpzaoe+x47QtUOWgXOkZxs2bNGlq0aBGNGDFCtT5B03kpDKJxI/WyPX6/kbIRQOhEPGSiloHXzk23s44aqChlDKEDoePUtHSPHa99gSoH7UJnxowZVFhYSHl5ecRCZ+7cuTRq1CjKyMhQrZNlOi+FAYRORF3n6GIIHUfYXLnIa+em21m7Ak1jIRA6EDpOzUn32PHaF6hy0Cp0qqqqaMqUKTR48GAhdMrLy2n27NkiohMtoROsobG6RseN9iCiozo81NNh6uoAq2hPxQVz1uF6662izuGSxMTvEDoQOk4NVffYgdCJMaETynDcjOjoEjqh2hOLQsft/rHrSOwInXB5+71/zM7N7fbodtbh6u+33xNd6PjdF4SzFzvjR7cv0D127LSFuehuTzjW8netER3O1O2pKzeEAYSOqjnpS2dnAEWjf+y2BEInODHdzk23s7bb116nh9AJ3gN+8AXh7MOOb/P72LHTlrgSOjoWI59xxhliETMOEACBxCbQoUMH+umnnxIbAloPAiAg1v5+/PHHjkhoj+jo2F7OKlG3knVER9NFaI8mkFHKJp76J57awt2N9kTJ6DVli/7RBDJK2cRT/0TSFu1Ch/sr0hcGRtKgKNlLRNmiPRHhi/rF8dQ/8dQWCJ2om37EBcDeIkYY1QziqX8iaUtUhE6kPRdJgyItOxrXoz3RoKovz3jqn3hqC4SOPhuPVk6wt2iR1ZNvPPVPJG3xpdC599576Z577tHT0z7IBe3xQSeEqEI89U88tYW7DO3B2HGTAOzNTdr2yoqkb3wpdOw1H6lBAARAAARAAARAwJoAhA4sAwRAAARAAARAIG4JQOjEbdeiYSAAAiAAAiAAAhA6sAEQAAEQAAEQAIG4JQChE7ddi4aBAAiAAAiAAAjEpdCZN28evfrqq4Hezc/Pp9GjRxN/dHTcuHG0ZcuWwG+9evWioqIicc4fIZW/80dIx4wZIz5O6vbB9Zw0aRKVlJSIom+55RYqKCgIVMPYPll/Y91lwqFDh9LAgQNFu4358e9etk/Wz9xP/HduT5s2bUQSY91zc3MD/cTXyd/d7htjeZJ5586dA3Xj37l+y5YtEzbHR7C+DNfPXrRN1ql79+6CPx9r1qyhuXPn0qhRo+i9996rN7Zknw0bNkx80JfT5OTkeFF1pTKtxokcQ36xq3AN4ZeyTp48uV4y9hF8LFiwQNid/IiyfIEr+w/zNUbfF67MaP0ebAxY9YXRDs3jSvq6aNVTJV8rP8vX8f2nb9++NGfOHHF/kePD+BUBY5/K+1WkH8JWqXOwNMYX/3IarmtZWVnAtuTv7KuD3Wv95A/iVugYb4Ry0PTu3fsgZyyNrVu3bvW+vG4cVG4bnHEAsGM2GoyVAbIT69ixY710ctD179+fzG1jNpyP2SlGMjCcXBvsxmJso7wxsdCRDtzIx0m5uq6xqpvkzmVwfVkYSFs092WoftZVR7v5yPqzU5NO2Sx0jGNL5m9um91y3UpvVU/ZD6WlpYG+cqs+Tsox+wBjm2bPni0eivgf9yV/e5BFqFl8+mUMGX2AsR0VFRXiM0AjRowIIJJp+/XrJx4e2LfJdhrPnTDVfY3Zt0khYxRksg/MvtsPgttKVBp9gqyj5CYfikLda3UztpNfQggd7jQeNNwZZpUpO4aVKRujjO5IFSudhh2okaS1EljGAc71Hzx4cCDSJNMPHz6cnnnmmXpP1LLd8mnbeB07FXaK7EjcFnKST7ABbazbr7/+KqIJmZmZwrG1bt06qPOOhLuTa7meEydOFJ8rufbaa0WfyLpzfsyWGfM3WmRkkNvMtsbCTUZJJH8/ODi+ObKN8dGpUycxZuJd6ARz2k5swo1rzEJH9hmPbz6kXS1fvpxYvMmbkKyb+Xo36hysDONHoDmNHB9WD27S9/EN1+yrpa8zCiMv22UldPjBkg8Z9ZRCh32BUdT5wTcbRTLXmdm3bdtWPDTzPVH2G0eu+TBGf4Pda73sj4QQOioRHXYIfAMyThF50TE8gK2cE9cl1ACwelKV6VnoTJ8+vZ5AClWOW+0OdmM3DrJPPvkkUB3uH3aAXgs0WSHJnM/l0yVz5afRVatWCaHDER05jWUUlH7gb9XP8qbJ4owdMztlbo9x6sro2MwsYmHqyvywE08RHY7ccHt46pHtzhzNkeJ85MiRnkzLm23OOM1rfuAyRzzluOcx5QdfHcpPWgkdHvPGaXljRIejp/yw6vX9x9gmKWaksOS68b2JI2oyUij9MyI6bt01DeWY136EWscif/NjKNeMLtR0Wjihw85drvnhfP0wP2+1RkeGdmV/sHOQg5//nwWFOaTtgYmJIiXznj17CmHD0UB2APzUw3WV0TKr+XfjlJZX9Q8ldDg6IJ/W+KYZao0O95nVtLCf2mUUZMHW6fkhoqbCLNgaHTlO2E+MHz+eBgwYcFA0x49tDLY+xRh5Mj4YGH21bCsLdD+sbZH9F0zoGNeymacZQ63LVLEL3WnMkU7pB1iQvf7664EHOeMaHeO9Fmt0dPeIKT8VIzPPWcuQqdeK2o2Ijl+cXah68G/svNavXy8iUdnZ2SKSw/3GT37mcHyUTcoyeyl0eODPmjWLrrnmGiHCOBoiHYH5KdU4VRoscudFW2SZxmkQZs7OSopLuRg53iI6wW5OXvZDqLLDTT0Z+9C4mcLLdYeqLM1rdmQUxzgFbOWr/TDdY2xjsHsQPwzJ33j8Wy2N8Mt6N2ln3C6uJz/A8YMcT2nLBzsn91pVW9CZLiGmruQgGDRo0EHrWCRMK4HhhfixmmuWdTOGDKVQC9U2aagcWTCu7QnmCHUalkpeoYSOdMpcV77BsmDgQcZhVDlNpFJGNNNIh8QCh4VOjx49RHEnnniiEGX89Cb/K/tL9olVZMoP01lm2+A+YqfGB4RONK1JPW8nQscvY97YSqvF0ua2yQipnEblcWTV/lgSOuYpb2ZifOjxS19xPXnJA9eHH+ZYNEsfLNfvmX24yr1W3dL1pUwIoSMHRqgtsGbj4hvttGnT6Pbbb3d9u6x5bpoXvMo5dfMg57Q872ueOlDZdWVe0KfPrNRyCiV0gu22YoM1btFUKyk6qYxPXjxXzSFc3uZrXEfEjoEPucjd2Leh+jk6NQ6fq3kcmPsh2JSbX55Cw7UwVD39EukM1wYnQsevbeMxEGx88N+5rRwl5QW7cqGx0bfJCLx5+3M4htH+PVREh8uW0/bsL7htvPWf/5/FhF8ib1Y7MLne77zzTuDVK4joRNuSQuRvXvvRvHlzcXPkI9S8oXTq/J4dL98zE+79Ksb2qb5Hx7xby8pZuN1lVmt05Dw714XnrI3vz2Gn5/WWeCMj401z9erVIqoj7UyG3GU75Poo49qocP3sdn9weVZPk9xPckG11Xt0uM84qjVhwoR676jyw7tNzAzDCR3jegPpN/z2XiC7QifU+12M79zxyt6Ma1PMawelTzYv1DW3yU/rc6SQ4f/KKXZzn5nbZVyn5OW9x2wDZgFpDgCEutea18J56Q/iMqLjxYBFmSAAAiAAAiAAAv4jAKHjvz5BjUAABEAABEAABDQRgNDRBBLZgAAIgAAIgAAI+I8AhI7/+gQ1AgEQAAEQAAEQ0EQAQkcTSGQDAiAAAiAAAiDgPwIQOv7rE9QIBHxL4PPPP6eLLrqIUlJSfFtHJxXbv38/XXrppfT44487uRzXgAAI+JgAhI6POwdVAwG/Ebj//vspKSlJvPMjno4ff/xRvBRt6dKl8dQstAUEQICIIHRgBiAAAsoEWOikp6cTv38lno61a9eKd55A6MRTr6ItIFBHAEIHlgACIKBMAEJHGRUSggAI+IQAhI5POgLVAIFYIAChEwu9hDqCAAgYCUDowB5AAASUCUDoKKNCQhAAAZ8QgNDxSUegGiAQCwQgdGKhl1BHEAABRHRgAyAAAo4IhBI6/ME/41eYgxVg9eHQYGn5o4KLFy8+6Gf+kvVnn31Go0aNooqKCqqsrBRfjTd/vFa1kViMrEoK6UAg9gggohN7fYYag4BnBEIJHf6ScWlpKbVp0ybw1WZdFWURNXfuXCFs+OvOxoPFUEFBAXXr1g1CRxdw5AMCcUQAQieOOhNNAYFoEwgmdDhKM2PGDOrfvz8tWLCAOOLCgoRFiBQ+xcXF4jcWK9OnT6fBgweL6o4fP574+vz8fLFt3SxkOI1Z6JSXlwtRc9ppp4m8+Lj++uvpiy++EPnm5eURC69XX31V/Mbv/WExFOxARCfaloP8QcA7AhA63rFHySAQcwSCCR0WIosWLRIChwVPYWGhEBtymkoKIBYhrVu3DkReWPiwAOF/LEz44PfZmI9gQodF0+zZsw+K6JSVlQlRxcKJ6zBx4kQaOXKkqJPVAaETc6aICoOAMgEIHWVUSAgCIBBM6LBI4cgNCxaO3PAUlhQsfM5rd4YOHSr+ZlyjYxQ6oejaFTrmfEOJKC4XQge2DQLxSwBCJ377Fi0DAe0ErIQOC5dJkyZRSUlJoDzjNBRPMxkjKkahw9Edea2TqatgER0WOuZFzFJoIaKj3SyQIQj4mgCEjq+7B5UDAX8RsBI6xmkrrq15VxVHU/hv69evF+tz+LDaHcWRH/5XVFR0UKMjjeiEo4iITjhC+B0EYpcAhE7s9h1qDgKuE7ASOlbTQvJv3bt3D+yW4rU7xt1R5513Hs2fPz+weFin0DGu0WFIHDXidULBFiRD6LhuSigQBFwjAKHjGmoUBAKxT8AsdIK9E4cjMHPmzKHq6mpiQcMCQ+6Uuvrqq+mll146aNdV8+bNady4cZSTk2MrorN69WqxBijUrqtQ01ZcGIRO7NsmWgACwQhA6MA2QAAElAngzcjKqJAQBEDAJwQgdHzSEagGCMQCAQidWOgl1BEEQMBIAEIH9gACIKBMAEJHGRUSggAI+IQAhI5POgLVAIFYIAChEwu9hDqCAAggogMbAAEQcETgH//4h1hI3KFDB0fX+/UiXlTNi6UXLlzo1yqiXiAAAg4JIKLjEBwuA4FEJFBbW0tvvvlmXDb9+OOPp3bt2sVl29AoEEhkAhA6idz7aDsIgAAIgAAIxDkBCJ0472A0DwRAAARAAAQSmQCETiL3PtoOAiAAAiAAAnFOAEInzjsYzQMBEAABEACBRCYAoZPIvY+2gwAIgAAIgECcE4DQifMORvNAAARAAARAIJEJQOgkcu+j7SAAAiAAAiAQ5wQgdOK8g9E8EAABEAABEEhkAhA6idz7aDsIgAAIgAAIxDkBCJ0472A0DwRAAARAAAQSmQCETiL3PtoOAiAAAiAAAnFOAEInzjsYzQMBEAABEACBRCYAoZPIvY+2gwAIgAAIgECcE4DQifMORvNAAARAAARAIJEJQOgkcu+j7SAAAiAAAiAQ5wQgdOK8g9E8EAABEAABEEhkAhA6idz7aDsIgAAIgAAIxDkBCJ0472A0DwRAAARAAAQSmQCEjmLvz5s3T6QcOHCg+G9VVRVNmTKFBg8eTNnZ2TR79mwaMWIEZWRkiN8mTZpEJSUlIu3QoUPFdeXl5eKaUaNGUU5OjvituLhY/CsqKlKsiX+SmZkYa8Ztmjx5svhT8+bNady4cYKNZJaXl0dr1qyh8ePH07XXXksFBQX1mPLvsXLItt5yyy2iHdI+2Aa6d+9OvXv3Fu3fsmVLoEnMYsyYMbRs2TJ69dVXA3+XrKR9xAoDK1vg/p07dy516NCB3njjjXpN6dWrFw0bNuwgLrL9n3zyCZWWltYbF+Yywo0nTt+mTZtAn1jZJHMONbZjxQ6N/shYZ24zc5R+K1r2xH29aNEi6tat20H+bOrUqaIPOnbsqOQnrdoibWn48OGiHLadWD+sxgzbtPFeEq02ynIGDRpEzzzzTL17kiwz2H3MWG+ZJjc3NzBW+ffKykpKSkryTT/5Ruhsq9pH/1qxjf5bWkm799ZGq3+V801LSaJubTLp7K7NqHHDBiGdoVHocAF8g+vfv3/g5i3PeaAngtBh57pgwQIaPXq0EDfG8xkzZggu/E/eeEIJQdlhr732Go0dOzYgHpU7MgoJ8/Pz6YEHHqAhQ4YExCqLOtkO/qMUcQMGDBBCx9zvslpmZ2dmF4XqRyVLeaNjsW9umzw332ythArz4Bsz52MUxVY3ADtCJ5RNvvfee6KKVg8xsS50otLZFpnyzblfv360evVqJaETyk+yWDL2vRxPLJr5IZH7yyhg3Wqj7nJCPSjqLsuc3/vvvy+EJ9+7rHyTFDBW9zHOSz6c8xjkhzgWOtLfS2HL49gv/eQboTPryy0055vyaPev7fyHnZRLl56Yqyx0li9fftBAlzcBdqTxLnSCPVlK4+cOkE+YPNB5oPA1fGP79ddfxdOa8WYpO6xr1660YsUK2/0XrQu6dOlC33//fUDozJw5k9q1ayccsRR37Ax4oNsROpwhi8HCwkKKlZss19ksOox2wFEro5CQfWIlVIyCyRjtNEdnrMqUDlg6YXmN1Y3TyNlcv2A2HC1b0pGvl3UO1meyXVYRnVB+kqM1oYROKD+hg6VbeXgldIwPDdJujLMM5nEkeRijaq+//nrAZ7MAzczMFA/3rVu3Fv6L+7CioiKoP3eLsSzHN0Lnz/9cR2s217jd/rDldWrZkB65uL2y0An1tBHuCTRUZXYueJL27/BWCDZonEON+t8QqKad0KsMofNUjgw9szPjwcHTFDww+GkwWJidw6B+O2pr6yKPMlrA/y8dBj/h8lMOh3DtCh2rm7qx7c2e817wbb2yy0HdIW9oHK0zOlNzxCSU0DG2XTphFn3MWE4Nh7reShyZp0zMFU+EqSu2QbZJnqp75513AtFH4/SEcYrZOPXOEUy2a76+U6dOtGrVqnpTisbpMaupeCuhE8pPhpq64npIkco+I9ameI22F8p/ctsk7xdeeIF4qlcub2CeixcvFg9UPP3ND0Tyb5y/cfqXBciXX35Zb2rKKEyt7kmch5UP4n5hEcMP7Pw715F9tzz4oc441vzUT74ROje89BOtr9jtt3sZtctOo79f1kF0rHEtBVdUGppx6so4NSOnL9hA2Flcc801NGHChHprNTgfoxEHA7B9zgNUVfy6p3wyCgZRk4vHhhQ6UvXLyIbxaYAFjoxq8Vz7rFmzAg6Ub46hQp1+Fzrs4PkwrkVgUVdWVma5RsfojPg647ROrAod403OePOzGjs8zWe1dsk4/SdFJE8LGtc/GYWOee2TcTxJjiw45bQHj1njTYHzZbsLNrZjJaoWbo2OZL1r1y6xJo6nlqV4kVPJ8gbINzDOT4oI9mk9e/Yknj7mdYd9+/YVNzlmab4pGtdBGZ0VczbeBEP5Sa4XPwTJNY4yH/ahcnokFqOe4QQ2/y4fEGRUixlcd911QqzwelBj9NGYlq+V/SXtXto1R5pvvvlmEW2RY0o+UAYTOsaHFmO9JXe2H7n8QK5L5L7nB1djVN4v/eQboXPjSz/RLwahs2//Xtq10/0IRlajHEpukBLo2/Y5aTR1WJ3QMd6Qgi1GtnpSCbXwS3UxcqwInWCL6eSNj+fx2Yn16NGDli5dKpwth7E5mrN+/XoxmK1uLmah06qoo+uib+PU1fXKNEZ0uH1y4PNg5/awAGaHkigRHWPf89OonH4LFqI3O1kr5xrMEcubQqipYOnwg0V0jDeEYGM7noTOxIkTaeTIkYHpBRbX06dPrycopJhgP2YUf9dffz0tXLgwsPbQOBCM/RZJRMd44+Z6GX2B+QHKLzfQSJxQuIiOjHizXzEKDI7myEM+MLG/kZs/+Dd+YODDvKBfClNp704iOjKSw/dA6bPlwz6LLRbA8sHNL/3kG6FjjuhUVm6jpSvqFgm6efTo2p8yM5oEijRGdFSEjtXccyIJnWBPlsYohVxwyjw5HCudGF9rzifoLAAABFZJREFUniuWHRELQocFDkcOOnfuLHafcDTHrtBRWWvh16kr7it2bNx2GTGw2tUk+9TsZK2crg6hE2yNjhOhc+HfXiSeRX3jjitEM7w+lyxVIjpyN4/sJ+MUhHEKyCwqWMjIBxOr6SLj2FYVOqH8JJehS+iUP3k1JSU1oOzrpwlUXp8b72XhhA73l+QtBQNHS8zr98xjRObLZVktBjZGW4ONL6t+ND7I8Dop9nXSZ7O44Tqyz5MLmKWd+WG9IYSOSUVFKnQ4O+OuKz5nR8EGwFNX5q188RbR4faG2uEiF+oadynJlfssEIJts48FocNrSLjvua95SkWuObIT0VHZdeVnocP1Z2fM00VyUblqRMf8tCluTBavZAgmlKTtmRcjy0ibcSeg8dUGLEaDPcSYIzosbFJTGtBrfxkeEDpenkcidOQ6EL4ZsuiRvsg4/SDHJkcIOAJrJXScrNEJ5Sf5YSeU0JE3UJU1OkLYpKRS9sinDggdD88jFTo8dSWjNFaLgyVXnjYPJnRU1uiE2nUl1+BZ7bZiQcF/Z+Es1/So9JPpNqz91DdCJ16mrqzeoyPDwVYr3GNd6AR7B4xxrt78bhjz+3OkGJQO18rKY2GNDos0FrV88P/LG4DVWhROY7U+ROU9On4WOvLGyGuw5Ny91RoduWbNLPz5ejnFwiJDl9CRIsgY3pfrfuJlMbJxATG3l9f+ybVvcjGyFJ9yZwynk+ucjLYn1zHx3ziaww8hwYQO9xFPdfENTTWiE8pPcp0SZdeV2X+yTb777ruCpVVEh9fZyH42LkaWY4z/xmuo5Popq4gO34c4PYtb/n/zOje5Ti7Ye3S4f6zen2N+SLN65YR2BaOYoW+Ejt8XIyvyjFoyP67RiVpjLTL2s9BxkwOX5Weh4zYLlOcPAvI9Om7sggq3WN8fRPxdC/kenWiuQfNTP/lG6Nw6Zx2t3uTf7eVem60ft5e7ycTP79FxkwPKAgE/EnDr6T3YZgc/MvFznaLNMdr522XrG6Ez+6syeuXrMrv1j3r6YQW5dGlBbtTLQQGhCfDW1r/+9a9i3YvXh/nNyF7XB+WDAAiAAAgEJ+AboSM/AbG8tJL2+PATEDAiEAABEAABEACB2CPgG6ETe+hQYxAAARAAARAAAb8TgNDxew+hfiAAAiAAAiAAAo4JQOg4RocLQQAEQAAEQAAE/E4AQsfvPYT6gQAIgAAIgAAIOCYAoeMYHS4EARAAARAAARDwOwEIHb/3EOoHAiAAAiAAAiDgmACEjmN0uBAEQAAEQAAEQMDvBCB0/N5DqB8IgAAIgAAIgIBjAhA6jtHhQhAAARAAARAAAb8TgNDxew+hfiAAAiAAAiAAAo4JQOg4RocLQQAEQAAEQAAE/E4AQsfvPYT6gQAIgAAIgAAIOCYAoeMYHS4EARAAARAAARDwOwGj0FlIRGf4vcKoHwiAQOwTqK2tXZSUlFQY+y1BC0AABPxOgP3N/wMX93OQRpkq/g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1" name="AutoShape 3" descr="data:image/png;base64,iVBORw0KGgoAAAANSUhEUgAAAjoAAAFwCAYAAACxY9FXAAAAAXNSR0IArs4c6QAAIABJREFUeF7tnQl4FEX6/9+QiyRcSQCRSzRAFAQ8I+JBBA9QPLjURXRXUbyCuv5cdBEVLxbwQmF1RfAC0UURL0RdRXQVNboisOKGS1EiCCThzMGV//+tWEOn6Zmp7qnp7pn59vPwaGeq6/jUW29/+62q7iTCAQIgAAIgAAIgAAJxSiCJ2/Xzzz/XVlVVxWkT0SwQAAE/EcjMzKTKyko/VQl1AQEQiF8CHwuhU1JSUtu5c+f4bSZaBgIgAAIgAAIgkHAEVq5cSRA6CdftaDAIgAAIgAAIJAYBCJ3E6Ge0EgRAAARAAAQSkgCETkJ2OxoNAiAAAiAAAolBAEInMfoZrQQBEAABEACBhCQAoZOQ3Y5GgwAIgAAIgEBiEIDQSYx+RitBAARAAARAICEJQOgkZLej0SAAAiAAAiCQGAQgdBKjn9FKEAABEAABEEhIAhA6CdntaDQIgAAIgAAIJAYBCJ3E6Ge0EgRAAARAAAQSkgCETkJ2OxoNAiAAAiAAAolBAEInMfoZrQQBEAABEACBhCQAoZOQ3R47jS4uLqbJkycHrXB+fj6NHj2aMjIyotKoefPm0bJly6JaRqQVr6qqokmTJvGHeQ/KirmMGTOG8vLyIi2Gpk6dSosXL6bmzZvTuHHjKCcnJ+I84yGD8vJywSM3NzdqdqLTDnXmFQ/9hzbEPwEInfjv45huIQudWbNmeXZjjYWbghQ63bt3p4EDB9brb67/xx9/HDG/NWvW0Pjx4+naa6+lgoKCmLYp3ZWXYlynqDTXMRbsUDdX5AcCughA6OgiiXyiQgBCJzzWUEIn1G/hcz6Qgvvh6aef1hYdslO239NypKuyspKYtZXY1FF/CB0dFJFHohKA0EnUno+RdkPohO+ocGKGb8R8FBUVhc8sSAoIHWswctpq+PDhxIzKysqiMn0FoePYdHEhCBCEDozA1wRUhQ5PrfBangEDBtCcOXPE07WcSuCbj1znY1zTY3WNef2J1Q2G//bqq68KbsbpCnnTO+OMM+pNIZnbIKeBuI58DB061HLKyaoMq86yK3RkPbds2SKy69WrV0AEyd/OO+88mj9/vvi9Z8+e9M477wSKlulD5cOJpcDi/+e1PbfccguVlpaKNU+dOnUK5Cn7ZMaMGSKdFRNzWVbcZZ1lu6y4ynVGXIZ5fVe49lixNwpAtjNz1MvMU7VuZgZGO2ROZkFlFFw8tWhe28bs5ZSj2aZV7NHXTgKVA4EwBCB0YCK+JmBH6PAakqysrMB6FHlTkzc0FgS8aFQKEengGYBcsGte02K+KXCePGjkYlz+nUWAvN4qemL8m3mti5U4MtchXDQllNAx528+l9fyQlqO+Bhv9ixojOtxjDdx2Q4WlrwuSF7XuXPngGgyLl6++eab6auvvhLCkAWclViSwsTc3nCMuP+4P1hEyHytmHF9jALBeG62DTOXYIPEaB/mPPgaM09mrFI3s50Yy1m+fPlB69aM42T16tX1BJcUPVLsGPP69ddf6629Mverr50DKgcCigQgdBRBIZk3BMLtupLO28pBh7uhSCcvb9bcQrNoCHVTkESMQsYsUsxP2lZCyHiTkjdtngoxioxQ00+hhI6VMDPvIpORLWaZnZ0tRINRsHCdzCzNooHTGPPhXV7msjmNWRjKyI9RgJiFjdWCaqMQ6Nix40F1NjMx181cX2YSiovVrjUr7mYuVgLQqm7mhd5moRXODs02aGxLKJu2Ek06pjq98RYoFQSsCUDowDJ8TcBuRMe4K8jqWvMNg6e0+AZvvJEFu2lY3RTkzVvubKqoqKj3hKwiYow3bc7PapdZqN1TobaXG6figgkio7Do3bu3EA1moWUUOq1btxbb2c0Lb80CxeqGadUOc7pwU3HGKAn3nRQ6xjpb3dyD7T5T4WLezWYl7KwEoVnoWolpqwEoo2EyQmW0W07P/M1RONl+ObUa7NUL5ugQjwG8MsDXbhCVi5AAhE6EAHF5dAnYETpm0eJU6BhvBO+9917gSd/4/8b39hjL4b8bRYDVk7hcm2MmJ9ewyLU55t+D3YzCCQOZj3kNijl/njpSEToy6mMWQ+Z6BBM65siJitAxRvaYA5fNU2ksbFWFTrD3IalwsRI6xrVaViyNU3qhRBhfa67DddddJ14LIMWMeQo1lGC3Er7G9UpW07FybRTXxbhmK7qjG7mDgDsEIHTc4YxSHBKIttCZNm0a3X777fVefheJ0OGX6MnrR40aRVOmTAlEPlTeRRMqchMMoV2hY14sbczXKgJhjlS4LXSspiCtpq7CRXTCCZ1QXMzsg63hkX/n9PwiS7luJ1TdrNYghZq6YjFtnIqzmnaT9TUuvraKDhkFu1G4RftFnA7dAS4DAUcEIHQcYcNFbhGIttDRPXXFQse4m4sXKsupsWC7sowswy08tuKuKnRUFtiqCJ1Ip67sRHT69etXb5pGtt+J0DFPXcm2crRj4cKFgeiJim2HEq3GdUhWolBlWi2c0JG/8+61VatWhX1/j3HtULDIpGy3E7GtwgxpQMArAhA6XpFHuUoEoi10eBGocTGy1UJYeWM271AxPjXz/8v31BgXoJq3AVst4rVax2OOLjhdjGyGHGxhrxR8waI1ThcjG7nw/5unTfhvoaauggkdGX1QXaOjshjZLISsrpE8Q9mlcWG81VSgitCReRx77LHCroJxY/vilxWOHDkysM4s3JRhuOlY1TGnNICRCAR8QABCxwedgCoEJ6DqdK1uSiprdKy2pBvFidV6hlDby43ih9c9mN/lorIt27wzybw92ExLNaLD15l3AalMtfB1ZqGj0o5wN1w5bRJujY5ZnBnX66gKHSmoZN/yudWCXrnbzMzF/C01K8Eq+8V47TXXXEMTJkyot7g73K4rqy3pVkJHcjBPM4Xbnh9qB5dK1A/+CgRijQCETqz1WILVN9z2crlAl3c7OV2MfPLJJwdeXhfJCwONXRNKnJhf0Ga1+NO80NX4wrdIhI5R7MiX1xlvlCpTV3KHWrgX7OkSOlKkyAWz3Ed33HEHPfPMM2LKRiVqYhagfG7mbm5PsHUqKlOQUqzeeOON9Pzzz4cUOlJIGj9ea3y5Iq/1sZpustq6bow4GfMLtRhZxR4TzO2guXFGAEInzjoUzVEnEGpqQj0X65SqkahIy8H1iUsgmChNXCJoOQhYE4DQgWUkLIFoCh28dC1hzcq1hkNMu4YaBcU4AQidGO9AVN85gWgJHTxpO+8TXKlOAGJanRVSJjYBCJ3E7v+Ebn00hI5cW4OXriW0aUW18XJNjfG7blEtEJmDQIwTgNCJ8Q5E9UEABEAABEAABIITgNCBdYAACIAACIAACMQtAQiduO1aNAwEQAAEQAAEQABCBzYAAiAAAiAAAiAQtwQgdOK2a9EwEAABEAABEAABCB3YAAiAAAiAAAiAQNwSgNCJ265Fw0AABEAABEAABCB0YAMgAAIgAAIgAAJxSwBCJ267Fg0DARAAARAAARCA0IENgAAIgAAIgAAIxC0B20KHv6+yePFiat68OY0bN45ycnICcKqqqmjSpElUUlIi/obX4Met3aBhIAACIAACIBATBGwJHf5aLv8rKioi/qZPaWmp+H958McMp0yZQqNGjaongGKCBCoJAiAAAiAAAiAQdwRsCZ0ZM2ZQYWEh5eXlEYua2bNn04gRIygjI0OA4Y/NzZ07Vwgd+be4I4YGgQAIgAAIgAAIxAwBW0LH2CorUcPRnpkzZ1JlZSXhy7oxYwOoKAiAAAiAAAjELQHHQoenrvgYOHBgAA7/bdmyZTR69Ghavnx5YJorbumhYSAAAiAAAiAAAr4m4EjoqExRYb2Or/sdlQMBEAABEACBhCBgW+iwgJk4cSKNHDlSrNUJdvAOLF7TM2zYMCxMTghTQiNBAARAAARAwH8EbAkduX28f//+VFBQELI1VouVVZtfVlZG/A8HCIBAYhPIzMwUa/5wgAAIJDaB3Nxc4n9ODltCx2pLubFQ47odqzU8TiqIa0AABEAABEAABEDAKQFloWN+GSAXmJ+fLxYe8zZz3nbeunXrwAsD5W/YZu60a3AdCIAACIAACIBApASUhU6kBeF6EAABEAABEAABEHCbAISO28RRHgiAAAiAAAiAgGsEIHRcQ42CQAAEQAAEQAAE3CYAoeM2cZQHAiAAAiAAAiDgGgEIHddQoyAQAAEQAAEQAAG3CUDouE0c5YEACIAACIAACLhGAELHNdQoCARAAARAAARAwG0CEDpuE0d5IAACIAACIAACrhGA0HENNQoCARAAARAAARBwmwCEjtvEUR4IgAAIgAAIgIBrBCB0XEONgkAABEAABEAABNwmAKHjNnGUBwIgAAIgAAIg4BoBCB3XUKMgEAABEAABEAABtwlA6LhNHOWBAAiAAAiAAAi4RgBCxzXUKAgEQAAEQAAEQMBtAhA6bhNHeSAAAiAAAiAAAq4RgNBxDTUKAgEQAAEQAAEQcJsAhI7bxFEeCIAACIAACICAawQgdFxDjYJAAARAAARAAATcJgCh4zZxlAcCIAACIAACIOAaAQgd11CjIBAAARAAARAAAbcJQOi4TRzlgQAIgAAIgAAIuEYAQsc11CgIBEAABEAABEDAbQIQOm4TR3kgAAIgAAIgAAKuEYDQcQ01CgIBEAABEAABEHCbAISO28RRHgiAAAiAAAiAgGsEIHRcQ42CQAAEQAAEQAAE3CYAoeM2cZQHAiAAAiAAAiDgGgEIHddQoyAQAAEQAAEQAAG3CUDouE0c5YEACIAACIAACLhGAELHNdQoCARAAARAAARAwG0CEDpuE0d5IAACIAACIAACrhGA0HENNQoCARAAARAAARBwmwCEjtvEUR4IgAAIgAAIgIBrBCB0XEONgkAABEAABEAABNwmAKHjNnGUBwIgAAIgAAIg4BqBqAidqVOn0uLFi6l58+Y0btw4ysnJca1BKAgEQAAEQAAEQAAEJAHtQqe4uJj4X1FREc2bN49KS0vF/+MAARAAARAAARAAAbcJaBc6M2bMoMLCQsrLy6Py8nKaPXs2jRgxgjIyMtxuG8oDARAAARAAARBIcALahY6R55o1a2ju3Lk0atQoCJ0ENzQ0HwRAAARAAAS8IBBVocNTV3wMHDjQi7ahTBAAgTgkUFG5j57/fDMt+XkXba3aF7KFzTKS6dj2WfSnU1pQdmZyHNJAk0AABMIRiJrQQTQnHHq9v7/22ms0duxYKikpCZpxfn4+PfDAAzRkyBC9hUcht3hrTxQQeZalSt9w5aJlb5Pe30Cfrdphq/2ndmpMo8851NY1SAwCIBAfBKIidHhtzsSJE2nkyJFirQ6O6BPo2rUrrVixImxBXbp0oe+//z5sOq8TxFt7vOaps3zVvuEyo2FvFz+9iqr31NpqUuOGDeilqzvaugaJQQAE4oOAdqFTVVVFkyZNov79+1NBQYEjSmVlZcT/cBwgkLtiPqXu3hUUSdNL7lLGFSrqo5xJlBNyNED1iIX2qLYlFtLZ6RtuTyT9k5mZSZWVlfWw3PaBM0oPn+3sOlwFAiDgPYHc3Fzif04O7UIHW8qddEP4a7bPeYCqil8PmrDVI0vCZ/J7itpae0/DyhlrTJiUlKScWyy0R7kxMZDQTt9wc3T3zwVTVzqi9FZRZ0fX4SIQAIHYJqBV6MhojvEJjp/+Ro8ejV1XEdqJXaHTquhAmH7j1NX1Std944mwaZaXm2+msd6eaDDyKs9QfcN1ira9Qeh41fMoFwRik4BWoRObCGKj1hA6sS3cYsPK1GrpV6HzxTf/FA04+YRLLBuCiI5a/yIVCMQbAQidGOlRCB0IHb+YKoSOX3oC9QABEFAhAKGjQskHaSB0IHR8YIaiChA6fukJ1AMEQECFAISOCiUfpIHQgdDxgRlC6PilE1APEAABZQIQOsqovE0ohc7rG9Jpzq8NKTO5lsZ03EkdG+0XFTPvuor1xbtYjOytvYUqHREd//YNagYCIHAwAQidGLEKFjrLF75Br21oSDcfUUnLtqfQgk3pdHvHXZSRDKETI90YF9WE0ImLbkQjQCBhCEDoxEhXs9B56c351KbhPjopey/xJ36eWZdBw9tWU05aLSI6MdKP8VBNCJ146EW0AQQShwCEToz0tXmNTvnuJHrix0y66fBKCJ0YeAFijJiZUjUhdJQwIREIgIBPCEDo+KQjwlXDLHS+qkihrypS6aYjqsSlWKMTjiB+10UAQkcXSeQDAiDgBgEIHTcoayjDKHTM0RwIHf9/0kKDCfgmCwgd33QFKgICIKBAAEJHAZIfkkihw2tzJq7Oov4ta8RaHXkgouOHXkqMOkDoJEY/o5UgEC8EIHRipCel0HlibQa1zdhPgw6tqVdzCJ0Y6cg4qCaEThx0IpoAAglEAEInRjqbhc6i99+qt6XcWHUInRjpyDioJoROHHQimgACCUQAQidGOpuFzsRXFtDiirRAjVuk7ad783di1xV2XblqxRA6ruJGYSAAAhESgNCJEKBbl+MTEPgEhFu2Fq4cCJ1whPA7CICAnwhA6PipN0LUBUIHQscvpgqh45eeQD1AAARUCEDoqFDyQRoIHQgdH5ihqAKEjl96AvUAARBQIQCho0LJB2kgdCB0fGCGEDp+6QTUAwRAQJkAhI4yKm8TQuhA6HhrgQdKR0THLz2BeoAACKgQgNBRoeSDNBA6EDo+MENEdPzSCagHCICAMgEIHWVU3iaE0IHQ8dYCEdHxC3/UAwRAwB4BCB17vDxLDaEDoeOZ8ZkKxtSVX3oC9QABEFAhAKGjQskHaSB0IHR8YIaYuvJLJ6AeIAACygQgdJRReZsQQgdCx1sLxNSVX/ijHiAAAvYIQOjY4+VZaggdCB3PjA9TV35Bj3qAAAg4IACh4wCaF5dA6EDoeGF3VmVijY5fegL1AAEQUCEAoaNCyQdpIHQgdHxghqIKEDp+6QnUAwRAQIUAhI4KJR+kgdCB0PGBGULo+KUTUA8QAAFlAhA6yqi8TQihA6HjrQUeKB0RHb/0BOoBAiCgQgBCR4WSD9JA6EDo+MAMEdHxSyegHiAAAsoEIHSUUXmbEEIHQsdbC0RExy/8UQ8QAAF7BCB07PHyLDWEDoSOZ8ZnKhhTV37pCdQDBEBAhQCEjgolH6SB0IHQ8YEZYurKL52AeoAACCgTgNBRRuVtQggdCB1vLRBTV37hj3qAAAjYIwChY4+XZ6khdCB0PDM+TF35BT3qAQIg4ICAI6FTXFxMpaWlNHDgwHpFVlVV0aRJk6ikpET8vVevXlRUVOSgWrjETABCB0LHL6MCa3T80hOoBwiAgAoB20KHRc7kyZNp6NChBwmd8vJymjJlCo0aNYpycnJUykcaRQIQOhA6iqYS9WQQOlFHjAJAAAQ0ErAldNasWUPTpk2jPn36UGVl5UFCh3+fO3euEDoZGRkaq4msIHQgdPwyCiB0/NITqAcIgIAKAVtCR2YYbOqK/z5z5kwhgrKysmjcuHGI7Kj0gkIaCB0IHQUzcSUJhI4rmFEICICAJgJahc68efNo2bJlNHr0aFq+fDmx8MEaHT09BaEDoaPHkiLPBUIncobIAQRAwD0CWoWOsdpYr6O3EyF0IHT0WpTz3CB0nLPDlSAAAu4TiJrQ4R1YM2bMoGHDhmH6SkO/QuhA6GgwIy1ZQOhowYhMQAAEXCIQNaHDEZ3Zs2fTiBEjbC9MLisrI/6H4wCBVt/Noari14MiafXIknq/tSoKLgzk9n8/883Pz4+r9viZtd26heobzmvj1NX1sozE3jIzM8WaP+Nx2wfWNf7im3+KH04+4RLLBA+fbbelSA8CIOAXArm5ucT/nBxahQ6v0eGD369j/H8nFcM19QkgooOIjl/GBCI6fukJ1AMEQECFgBahw1NUhYWF1Lp168ALA/mpjxclY5u5SjeETwOhA6ET3krcSQGh4w5nlAICIKCHgCOho6do5GKHAIQOhI4de4lmWgidaNJF3iAAAroJQOjoJhql/CB0IHSiZFq2s4XQsY0MF4AACHhIAELHQ/h2iobQgdCxYy/RTAuhE026yBsEQEA3gYQVOuVPXk1JSQ0o+/ppgmnN959QUmpDSut8km7GWvKD0IHQ0WJIGjKB0NEAEVmAAAi4RiCxhU5KKmWPfErA3jSmFyVlNqMWY98V52WP/oGSc9tSsz8+JM6rl35AyY2bU+oRx7nWOcaCIHQgdDwxPItCIXT80hOoBwiAgAqBhBU6Zjg1/11ESQ0zKa1jQZ3QeXgoJbfsQM2uqBM6v912HKUc2oly/6/uXR1bJlxIaYcfR00uuadOCH3zjkif2v5oFe6200DoQOjYNpooXQChEyWwyBYEQCAqBCB0FLFWf/c+JTc9hFIPP6ZO6Iw/n9I6nkhNLr6baiu30aa7zxDRnpwbplNtzS7a8tBQati9LzW+4P9E+qovXxciKKV1Z8US6yeD0IHQcWQ4UbgIQicKUJElCIBA1AhA6GhCW/3N25RySB6ltOtSJ3QmDaaGPc6mxhfcSvvKf6Ut4wdQepfe1Oyqx6i2ajttmTSEMnoOpEbnXF8nhBa/SmkdT6Dklodb1ghCB0JHk6lGnA2ETsQIkQEIeErg+19+o67tDhF12Fm9m17+93d0/olHUatmjQ86/3nLVrr75X/RTef1ouOOaEPFq36hyya/QpOuOJcGntTV03aoFg6ho0oqwnTGiA5HgDjiI4XO3l9LxJqghscPoKZ/uI/2lf1CZU/8kRr1uYoyew8n2ltD5U9dR3vWfUdESZY1sfMJiNra2ghbE/3LQ91MzZ8YiIX2RJ+YeyVA6LjHGiUlJoEV6zdRl7YtA403nu9iYfLZUup/XD61yWlCpeXbaezs9+n6c3pSQad2tL5smxAm151zkjj/dm0pXfLIbPrb8H405ORu9N6SlXT54/+kO4ecQbcMOJXe+voHGvH312j0wN70lwtPpzeLV9DVT86l2wf2ptsuPJ3m/+d/9Kcpr9JdQ/vQTeedAqGTmCapp9WVi+dQescTRUTHLHR2r/mGKp4aScQCJalO6LBUMUqeMR/9Qu+v2UalO/aI30N96yoWhAGEjh67ikYuEDrRoIo8Y4mAWYj8sH4THfW7MKncvYdmf/od9Tu2M7XNbUobt+6gv856j0aefRKd3Lk9bajYQWNeOnC+bN1GGjJpFt176Vn0h9N60EfL19Clj8ym0Rf1pr9cdDp9uGw1/eHRlwPnC74toSuemEO3nn8a/XVwIX2wdBVd9tgrdMegQvq/C06jD75bJSIu/BunMQudX7Zso7te/oCKzj2ZTshrKyI4s//9HV1giOgYz7lfjBGgWOonWVdEdGKh1ywiOmahw8147MuNNPHzDXRi6yyadWknGr+3mt7fv5eqp/9Ig4/KobdXVtCmXXsJQicWOt2/dYTQ8W/foGbWBIzCpGr3Xnrp0yV09jGdqH3zZvTbtp10x8wFNKLviXTqUR0C51efWUCnHHmYuMkPnDCTxg7tQ1cUHkeffP8jDXloFv35/FNpzOAzAudSePxr6Woa9tjLIvrBUZBF/11LQx9+KSBMPv7vWrr44ZdEtISjJmah82v5drpz9vt07dknUc/O7QMRG3nOER0WIucef6SI6PBhFl6xLkx02zGEjm6iUcov3BqdOxeup/dWbxURHbPQ6f1xOT3e7zC695NSeuqbTVTzv89p66wx1HTYA5R+1Km0f2c5VX/3AWUc15+SMptGqQX2skVExx4vN1ND6LhJOzHKMkZEuMUzPvqa+nTrSIe3zKbqPXXCRJ5v2VFJo194l/54xvHUu+vhtPLXLXTB314QEY+r+p5AJaWb6fzxLwgR8qc+x9PiknV04d9epKJze9E9F/cNCBOe6rnvD2fR5/9bRxdNeDEgTD774ScaOHEm3TzgFBo7pM9BQkdGaKQQkufXnFVAvfIPI47ovPTJEjG1xBEdKyFiFiaJ0cvetRJCxzv2tkoOJ3RCrdHhiM6Qo3Lord8jOmahU/nv2bTjzYepydC7KeOki6h66b9o+2sPUvaVj4qdZPu3b6bqZR9RxonnU1J6lq16O00MoeOUXPSvg9CJPmO/lfC/0s10ZJsWgWo9+9E31PvoIyjvkBzxNxYmZxydR0cckkMVu6ro/56bT8N7H0t9uuXRmt/K6dz7n6VbLzhNRCnWbCyjcx94jv7vwtNp5FkF9M2a9dT//ufEbw8MOzsgTDjCMuHyfrT4f+vowgkviogLn3+58mchZG7o11NM97DQGfDg82Kq5so+BwudTdt20e0z36Wr+pxIp3XpQBzRmfXJt3TOsZ1FRAdCxG/Wpr8+EDr6mUYlx0iETrjFuyKis+R9yjj+XBHRMQudXf+aRjvf/wc1u2ISpXc/k6q+fpN2vD2Zcq59ilLaHEm7V39NlZ/PoSaD7qAGjXNF+/duXE0prQ7slLILBULHLjH30kPouMdatSQrIXJ6l8Op46F141EIk66HU16rXNpWWU23PvcOXXrqMXRWj460bvNWOue+GWJXzQ39TqafNlVQv/ufDZx/9+OvdNa9M0S0ZOLl/enr1euFUOFpnEf+dJ5YnHreg8+LCMvDfzyXlvz4K5197wy6+swTxQLYcEKnbEcl/eWFd+ny/z8tdMbRR4j6Tv/wa+rb/UBEZ9YnSwLn/Ls5AqTKCekSkwCEToz0ezSFTjgEIqKz9EPKKLhARHTMQmfnO4/TrkUvUM71z1Bq3vG0441JVPnZK5Rz0wuU2r4b1fzwb6r6+m1qevHdlNSwkdhFtreslFIOqXNqVgeETrhe8e53CB377Hk65bCW2dQwNUVcbD5/buE3dMqRHahz6+Zicegtz74tdsjwglbzOe+yOWvcdBEB4ekVngbpPfZpurz3sfTolQNo6U8b6Mxx0+nSU3vQlKsvIClUhp12DD0+4nxa/vNG6nP3MwFhEk7ocITmtufnB4SRFCIcreG4SnIIAAAgAElEQVQIjtU5hIh9G8EV0SMAoRM9tlpz9lLoqDRk74ZV4s3RfOwuWUyVX82jpoPvpKSsZrT9tQfECxNzb31FvDBx28t3U/V/3qHmo18Xb5Pmz2vwm6mbXjZeXF+7u4ryDsmmH7fWBIqO9V1kKgxjJU08Cp3VG8qodW4TykxLFd1gPn9x0bd0Yse2YmcNr8G4afpb4h0i5x1/5EHnv23dSYV3PU0jzjxRLDhdtWEL9frrU3TJKd1p6jUXBs6lEOGFo4V3TRPC5qlrLxIi6NQ7/0FSmLBoOH3s03TZ6cfQ5KvOF4tT+97zjJi64QWv2ytr6M/PvU0X9+oupmP44Kmk3l2OCER0+Lyw6xEiosOHOQIUK7aHeoKAEwIQOk6oeXCN34VOOCR7N66hlFZ5IlnN8oXEb5pucvE9lJSeSdtm3i6my/g7Yw2ataKtz/1ZfGS121PLaXPlXrqkaw6deVZrumtvtbh+17S1lJ2RQj9v210njGLgvUDh+MTS734QOtXVOyg1LZOSGyQLdL9tXkNr1n0jXrlw8gmX0Mq1X1BOdltqnt1O/M7nEy89kS4s6EJbd1XTqWOeEmtIeEsuC4djbn2cBvU8mp6+bqB4D8mx//cEDT75aPrHtQPFGpBTxjwlrp1+w2AxFdPz9r/T0F7d6MmRFx10bhY6vEvm5mffDggjec7lnXtcvqgfTy3xjh+O6PARLgIUS/aCuoKA1wQgdLzuAcXyY13ohGpm7e5q2r/tN0pucZhIVv3tu/TsXTfQje+uE+cvD86jMzo0odN376TttbX05CaiXu0aU94TS2nXnv206/N/0t5fV1GTIXfWCZ+q7VRbUylEEw79BFSEToPGObS/aifR3t1CiM78ZAkdc/ih1K19XZ+Yz697eh6d3aOTEBs8VXPyHU8KIXH3xX2FMDntzn/Qxad0F9t1+z36Hf1n2duUm92WOuedQlU1O+m75fMD75Y6rvv59K34vR11zutFNbsrxTlHYKZdP0gslj1tzD8CQocXp9484y0RnWExYz6XQoS3Guf/viAXQkS/XSFHEIgWAQidaJHVnG88Cx0rVMabaVZqA+pyXR798nvk5qxPK+j4Q7Polvd/FpeWPX457fn5v3TIw9/WnT9yKe3dvI4OmfCFOOf1Q/t3VlDjAbfUCaFdW6l23x5q0OTALhLN3eX77Nb+Vk6HNG1EWQ3TRF1nfbpEiJAeHQ4V5y99+h0d3f6QwPn1T78hdtCw+GiQ1pCaXVhEu3/6L+365n1qVXQU7d15ATVI/YkapP+Hfpu+kXIvGU01P/9AOz5+WURIOGJyZveO9PKtfwhETFjYvPTnS4l3xXS9+VEhNJ4fNfQgoSOEyZ3/EGtOeLvvBVNX1kVsmrWh5jntRX1/27yW1qz7OhDRMUd8qqp30Js3dQ9MTfm+g1BBEAABbQQgdLShjG5GiSx0mGyoNTr7q3ZQbdUOapBdd5Ou/HSW+L5Y44tGi/MtEweKLfItH/ys7vzB82h/TSW1vO9jcb5zwd8pKTWNss68Rpzv37aJklLTPX2nEO98yW2cSY0z0kWd/vn5Mspv3ZyOOby1OH/ls6Viu688v/GZN+nUIzuIN6tyROLkO/4uXig2/rJzxHnPO/5OA44/kh687BwRIel040MB4cEvTDv65seo8Ogj6NXbLiOeejn6lgPnm7fvoi43PSpesPbSLZeGFTq8y6/RaYNpT+lqqlm7VER0eI3LsUe0DkR0zOc8HcTf2clKr1sjE+pgoWN1fPHNP8WfeerK6niryNkHdcPVB7+DAAj4mwCEjr/7J1A7CB3nH/Xkb4vV7qmhBk3rvh2z68NniKfLGp07Spzzl+d5rVCLO+fXnd95qoj2NL99njjf8eZDlJx9KGWePlyc76/YQOt37afs3OYBIcI7V3IaZQTOX128XOxIOT6vjbjmphlvidet85ZceX5ix3Zipwwfx982hc7olie25/L23443PES8PXju6OFiqqXzjQ+Lt7S+cccVB51L4cJbc+fcdllA2HCExErocHkcoeHtxhwl4cMc0eGpJY7udD+sbqpJRIB+FyIqU1fGYaV7DRWETow4LVQTBHxCAELHJx0RrhoQOvaEDn9xt1lmBjXJrIuImM/nfvFfat+imdhJw9Geu+d8TB2PyBNvUt3x9mM0f8UGqim4RGzB/e2Ok2ntniya0/UWeuyqAfTbbcfRsj3ZNOWQK+itMX+kstn30F2f/kKlhxXSm3+9gnZu+JG6jnmeuuZ1oHfHXkm8+LTDdRMDQkWe8+LTebdffpDQ4T9whIbfsso7bfgwR3Be/vdSOqrtgYjOj5sqqGWTrMBUVDh7iuR3CJ1I6OFaEAABtwlA6LhN3GF58S50eB1Ho4bp1CyroSCUfng32l+5nfZuqluH0/Lq4UTJFdQgtYTE1MjJF9Deio1U/b9iMTXCu2BO6NhWbN/lo8Wf7hcRlAV3XRk45y/5zr/zT4HzYw9vTR/cM4J21eyhDtdOoJM6taN37vxT4Jy/M/P2mD/S/q0bqe+Ds+iYo44UQoe3y7/xYxXVnjCIruh1lIgArcs4jH7oM5au6NmZNt3Vm8pbdqXKwRNERGfb7LG0o3UPanrSBSLis2/zOvpldzrl5mQHIkAOzcKTyyB0PMGOQkEABBwSgNBxCM7ty7wWOrwFNys9LSBE3vr6B2reJFNEHfgwn/PXeg9rkU3XnXOS+J3fC9K1bUt6+vpBluftrvmb2NHy4birA0Jkb/kG2vr2U+K8+R/vI2qwhVKy3hVCh8/3bF5P296dZil0+M2vXdsfIl4bzwefH92+lXi7Kx/GiA6fm6eezOeh+ntfeSk1yGxa9zJEItr28l2U1vEEyjjxQvEdsc3jzqT0Lr2p2VWPid1lm+/vTw17nEVNL58o3hm0/Z/jqOGx/Sj96DPE9cat+G7bmUp5EDoqlJAGBEDALwQgdPzSE2HqEU7otH5qjdhJVFtTJXJqeW0fSmqwm5KSNwphkNa+i7ip7tn4oxAGd7/8L2qV3Ui88p0P3tXC7/CYceMQy3MWIvyysUX3jwwIEU7/+fjrLc85fadDm9PC++oW+IYTOv/3/HyxuJY/jMeHOaJzyA3HUFLSbqKk3aI9DbKaiXU2tXuqff8enX1bfqEGTZpTUlpGnRB66a+U3rWQGh5zjoju8GLphscPoKZ/uI/2blgpdo1l9BxETYaMFTvEts19kDJPGkRp+XV9ZXw5oxfmC6HjBXWUCQIg4JQAhI5Tcjav4y/cpiYni500fJjP31uyUkRM+KNzfNw75yOxuHXUub3EeeFN91PLql9pStOvxPnQijPo0ORKeqJJ3XmXDefS/l3baeubU8S5iIAkbaeURm8EIiD7tm2hijeeEMKAhUiHltn07wevsxQ2ZuFz50vvU5vcpuJtrHyYIzhvFq+gFk2zAhEe81SUTVyUSJ+A2PvbWkrJbUOUkk611Ttp25z7KOOEAZTe5XSxbb78iSso89RLxS6yPWu/pfInr6bMwivEdnleX7R93iTKOu0P4gOsdUJoJaUcGr0dRhA6dq0Z6UEABLwkAKHzO33eUpuS3CAgRMznH3y3itJSksUWXD7Gz/2YGqal0K3nnybOH3htIWWmpwbOz7nvWSFU+L0hfPAumuxGGfT1pKLAOf9e/Pv5YSMnUG6TTPr24ZvE77x4lbfbfjnhBkuhM6TiDGptEDp5nxxC+6t3UtV/67ZQh4vomKeivDRCq7ITSeiEY2/8QOr+HWW0/fUJlNlrKKV1KqDdK7+kimk3UNaZV1OjfjdQzYpPaOuzfxb/z3/bV/YL7XjncWrU5ypKaddFixCC0AnXY/gdBEDATwQSVuhc+LcXKSmJxHZdPvi9IpnpabT00ZsD57w4dskjdcKDhUjjzHT67+Q/i3Pe7tsoIy0gTPicF5r+5+G6Lcv89d/srANC5745H4n0UhjxedPMhuKjfHws+LZELMaVEZ0NFTuEkOI8+Ag3ddXqkSX17CrWvw0FoaPuJoxTWbz1fftbj1BW4RWUelh38WkN/sRG4/P/TJm9LxffGONvjTUeeDtlnnKJ+Mo8f5mehZH8yGq4iBCEjnrfICUIgID3BBJa6KSmNKDX/lL3bhSO0KSmJNNfLjw9cM4RHP4oHx/miE64qSjdXQuhY297uW7+sZyfUbjs2/Qj7Vjwd2p01jWU0jpffGyVd5E1GXo3ZZx0kfjqPH99vumwB6jhcefSnl++p10Ln6fGA26i5Ny670Yd1SKD/rel7rtjfBhFNZ/zGirjgffoxLL1oO4gEPsEElboxFrXQehA6ETLZo1CaO/6H2jnRzOocf8i8WX5ykUv0o53JlOzKx6i9O59xcsWd773FA2ft4Y+XLuderVtRNcP6UAP7auhTb9/oqPpy+uppOyAEILQiVbPIV8QAAEVAhA6KpR8kAZCB0LHKzM0CqE9Py2lF28aSOMWraf1O/bQHaccSrf0bEXX7a6kL2v30a0paXRFcjpd+MpK+qp0F/Xp0Jjm3nsdNR1yZ90nNfbW0L6yXyn5kMMdNwdvRnaMDheCQEISgNCJkW6H0IHQ8YupmtfonDaqM62q3S+q1zMpmc77qYb++tF62lK5l/7Wpy1deWwLyr15llgMvX3OfVRV/Abl3jaHUlp1pJrlC6n6u/epySX3UlJaQ/HKAOOX7K3aDKHjF0tAPUAgNghA6MRGP2ExchGEjl9M1e5i5D0bVlNKqzxR/ZrvP6Hqb9+lJkPvEi9Y5LdG83nzO96k5ObtaOuLf6GaZR9Ri7HvUoNmraj6P/OppuQLsWaIj9qaSrr6qW9oc0rdN7iMBz7q6RcLQT1AwF8EIHT81R9Ba4OIDoSOX0zVrtAJuUZnbw3tLSsN7PiqXvK+2CLf9LLxorlbZ9xMNT/8m1qM+5AaNMqhiqevo92riunm9jOoskEW9d7xIXWoXk0vtLiOWOg0TtpDhT360ZaU5gfhwtfL/WJBqAcIuEsAQsdd3o5Lg9CB0HFsPJov1Cp0wtSN3+a9f/sWEe3hg6e93pu/iJ5rUfd+qdEb7qFONSV0Y/sX6ZNv59ErTT+mo1O30jUdXhG/X7vpMTp0TymNa/MwsdDZvbqYaqt3BT63oRkNsgMBEPAhgagJneLiYiotLaWBAwf6sNmxVyUIHQgdv1itm0LHqs3GNToZ+yspa/9O2pLSUkR0hmWspVNb5dLM3LpPlZiFzpYHz6P9uyqo5fjF4nd+2SJPh+WMel6c89RaUmo6pXWuewM4DhAAgdgnEBWhwyJn8uTJNHToUAgdTTYCoQOho8mUIs7GT0LH2BiVNTrmiI4QOtW7KOemF0RWm8b0oqSMJtTirvfEedmjf6Dk3DbU7I8Pi/PqpR9QcuPmgc9tRAwTGYAACESdgHahs2bNGpo2bRr16dOHKisrIXQ0dSGEDoSOJlOKOJtYFjrhGm+O6JiFzm+3HScWVufe9qrIasuECymtwzHU5NJ764TQf+ZTcov2lNq+W7ii8DsIgIBLBLQLHVlvTF3p7UEIHQgdvRblPLd4FjrhqJgjOlsmXERpHXoIocPriTaNOYVSDz+Gcm58lmhPNW2eMJAadu9DjS/8i8i66qt5lNqui3grNQ4QAAF3CEDouMM54lIgdCB0IjYiTRkkstAJh5C/JZbc4rC6iI5J6PB3yDY/eB6lH3UaNRvxONVWbactk4ZQxkkDqVG/6+uE0OJXKS3vhIheqBiujvgdBBKNQMwInYrKffT855tpyc+7aGvVvqD91CwjmY5tn0V/OqUFZWcm+7Y/7bZnRMV0qip+PWh78FFP33Z13FUMQsd5l/K3xVLbdxURndrKbbTloaEBocNvoC575FLxjTF+b9C+8lIqe/xyatTnSvFBVj4qP/8npR/ZK/DdMec1wZWJSED1vsNsYuVeqtKPMSN0Jr2/gT5btUOlTSLNqZ0a0+hzDg2a/rXXXqOxY8dSSUlJ0DT5+fn0wAMP0JAhQ5TLVU1otz2zWs6B0PkdbrQ/Gqnah6rpVGyN84qmvanWVSUdhI4KJWdpKhfPofS8E0VExyx09qz9lsqfvJoyeg2lJoP+Kr48X/7kNdT43CLK6DlYTJ1VFb9JDY8uFC9bjJdDZfzEytjhPvGyPXbvO+HupSpt8YNvixmhc/HTq6h6T63y2G3csAG9dPWB6Q7zhV27dqUVK1aEza9Lly70/fffh01nN4Hd9kDoxO7UlaqtsQ1Fy97s2meo9BA6Omnay4u/Lp9+1CkiomMWOvyixa3P/pmy+l5FjfoX0Z51y6hi+k1CFDU89hyqrdpBVf+ZTw17nEkNGh/8QkV7NXEvter4iYWxw9S8bI/d+w7XN9S9VLUtXvs2XwqdsrIy4n/G47YP7A2sB5rMpw4NdwW9qOkldyln2PTZ0EKn+JQU5bxkQrvt0Sl0QkWxbDckShfwE5rxaBXiExDR6B+7zcpdMZ9Sd1vbmx1b43L93j+h+obrb464RdKezMxMsXtTxReE217+8Nl2e9Wf6YPa2v69tHfzOqptmUdlx15MKZtWUca7E6j61BG0p2MvSlv1KWV8/CRV97yMarqfT6mly6nhvyZTVZ8baW/74yipajulrf2C9nQ8hfanN/JN4832FqpifvAF4cDZaU8kY8eqHnbvOzKPYGPHTlsi9W25ubnE/5wcvhQ6Vg0J9iG/YI22KwwiGTxbr+xim3202xNKGIR8Jb/tlkTnglBRA/ONNJxzc9I/dlsVarG4ef1UuLz93j+I6ITrwej+Hm5jQkbBIGpy8diDKiEiOt+8Qw2POUtEdHav/JK2zryDmg67XyyQ5mjRjjcmUZMhd4qpsJrlH9G2OfdT9p8eodS842n/9s1UvewjyjjxfEpKz4puIw25m+3NbV+tu6F22qPbF9i978i2B/t8ip22cF6626PaN1ETOqoVUE1nt4PsCp1IIgZObqRetscrY1Pta04Xz0LHaGvc1lhbcwShY8eS9ad1KnTC1WT/zgqqXvIeZRx/LiVlNj1I6Oz68Bna+d5T1PTyCdSwx9lU/c3btP2tRyln5JOU0vYo2lf+K9Ws+JQyT7qIKLVhuOKUf481XxCuYXbao9tX273v2BU6fvVtMS90OFx98gmXHGRbsSp03GiP7sETbmA7+d2OM4i1iI5fnYFqP0HoqJKKTrpoCZ1wtRURnaUfUkbBBSKiYxY6O95+jCo/mUnZ1/yd0vJPFhGinf+aRrlFz4kt9/s2r6OaVV9RZq+LwxVV7/dY8wXhGmenPbp9dTChE27aVzWi41ffBqHzu1X6JaIDoVPXIXacAYROONeq93cIHb087ebmldAJV09zRMcsdLa/eh9VffWG+NwGv2do10czqPLfsyn3zy9Tg6Ytae+GVWIBNU+bGY9Y8wXhONlpD4ROOJpqv0PoQOioWYrLqew4AwgddzsHQsdd3ubS/Cp0wlEREZ2VX1LmKXUReLPQ2friX6hm2UfUfPTrlNyyA+1853Gq+vZdOuLBD2nn7v3U45AM6tIigz4uzAkU5cf1euE42PFtEDrhaKr9DqEDoaNmKS6nsuMMIHTc7RwIHXd5x4vQCUdNRHR+WkoZJ9e9t8wsdOYMyaPTD2tCfWt2UhnV0tjkdCrYVUsF0+teE3Ji6yzKv20yvd2sV9CinKynDFdvu7/b8W0QOnbpWqdPCKHDL1J+Zl0GDW9bTTlpde/isfMm4WjcSEPNlUZ7zZHuwaPHFOvnYscZRKN/7LbJ+JT9VUUKlVYn06BDa8LaGifAYmR7tHWvM7BXuvepjbZm5duC7bryvubOaiB9AUd0urbIpIWF2SIjs9B577J8OqZVJuV3nSV+f2T9VDqy+hc6r+NEcV5Q+QO9fXozSu/W11lFNF1lx7fp9tW6x47XDz2qXRL3QocdwcTVWVS2uwHdm78TQsfDLX6qRsnp7DgDPwkdFjmPrc2ii1tXQ+j83uF+d9Z27NIPaaXQCebb4lXoSPbB1lOaIzpmofPeytvo8D0b6ZCHvxVZVUwfRbWV28WaIT5qfviMkhoki4XU0Tzs+Da/jx0IHc2W4jQC8sTaDMpJ20/luxsgohOlG4/mrhbZ2XEGfhE6yxe+QU+vy6C+LfZQ5b4kCJ0o2Zvup9Jo2G8085RCJ5hvS1Shw8xD+QJzRKdO6GyjnJteFN216a5CSkpJpRb3/Euclz02jJKbHkLNrnqsTggt/4gaZDYT7xSK5LDj2yB0IiF94Nq4j+hwUzF1tbqetegePHpMsX4udpyBX4SO/Ogqpq6ia28QOg8EvnuXSFNX4SI64YQO/x5qjU7ND/+mpAYpgYiOWej8dttxYpE0L5YWQuihIZTSujM1vWy8OK/+dgEl57ah1MO6h3SJdnybbl+te+wgoqP57uc0ogOhE3trQGI1ogOhUzfoo73mSLez1uyqop5doq7RibbQCddxvCOsQdaBiM6WiQMptV1X8aV5/qDqpjGniPOcm2cS7ammLQ8NobT8XtRk8BiRdVXxG5TaOp9S29W9Sf+I7HTauHMPNbn2iEDRsTZ2IHTCWY3N3yF08PVyaTJ+3FKKxcgHBnSsOWubrsjz5BA6wT/w62V0t/rbdyk5t21dRGdPNW2eOIgadjmdGg+6Q3w+Y/N951Ba556Uc+1T1LpxKn078mh6e2UF3XVYCjWkJLo7JZ1en7+e3lm1VdhY59yGVLJxK1FKujab0/2QAKGjrWvqMoLQgdCB0NE8qBxm57Vz0+2sHWLw7DIIHX8KnXAGUfXVPEpte5T4x8eT5x5GH6zZTl+elUvtkxrQW2lZ9NqKcipasI6ObN6QFv3xKMoouIiaXHw31VZtp22vPkCZBRdS2pGniOv56/UprQ6wCFd+uPso/26145f/jjcjq9DVkAZCB0IHQkfDQNKQBYSOBogRZAGhE5tCR3Z5sPFzRFID+vapVVS9t5YapzWgR85uT1f87TlKP7qQ9v6ygsoeHy4+n8ERoj0/LqHyv4+gzN7DqfH5t4qI0fZ5kyjr1EsDi6X5vUQph3aqZ2m6HxK89gWqwwiLkX8nhU9AqJqMO+nsLNjzMlwtaWDq6oBdYOoqumMEQic+hQ5bTaixs3fjGkpplSeMa//Octr++t8os+dgMR22e+VXVDHtesrqO4Ia9b+ReGH11hk3U6N+11PWmdfQvvJS4m+R3V3Wl35Kq8uj7Z51tD71MPH/+NZVdMescu6I6CCig4iO8nCJakKvn+J0P5VGFVYUMofQSUyhE86UjBGc/RUbxJfls06/jFIPP0Z8WoM/sfFa9nB6v+kAOmnn53T1lin0cs6VtLDJObRpyXQqylxBnx9+C5WmtT9ICGHqKhx9Tb9HInSsqoA3I2vqmChlE8sRHTOSULYW7ikuSngjyhZCJyJ8EV8cq9+6ctrwWPMF4dpppz06t5fv3bCSBs2tq12rPRtoYMXL9G7TgbQu/XBq9d+JdH+jJTQz9xr6tHFfKtzxAV1W9iw92+IG+iLrdHr9wr20c+Gz1Pi8mym5eTuRB+fHu8iMB75eHq73w/wOoYOITqxEdCB08B6dCN1dyMshdBDRcWpfoe6jnVO2Ue4xI0XW7XavowFb59Ib2ZfQhtQ29Eq3Ytrx9qPU9PKJ1LDHWeKDrDsX/J2ueGONWFAtDwgdpz3z+3UQOhA6EDoRDiJNlyOiowmkw2wgdCB0HJpOyN3LnGeoXVccwUk5tLMoes+6ZbRr0YvU/aYp9Mv23RA6TjvEfB2EDoQOhI6u0RRZPhA6kfGL9GoIHQgdpzake32b175AlUNC7LqygoE1Oqom4k06O/PYftt1hakrTF1Fc9RA6EDoOLUvCJ2SktrOnevCUn48ENFBRAcRHX+MTK+f4nQ7a39QVa8FhA6Ejrq11E+pe+x47QtUOSCi8zspvEdH1WTcSYeIjjucnZTitXPT7aydMPDyGggdCB2n9qd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oHCB0IHVVbcTUdhI6ruG0V5rVz0+2sbTXeB4khdCB0nJqh7rHjtS9Q5QChA6GjaiuupoPQcRW3rcK8dm66nbWtxvsgMYQOhI5TM9Q9drz2BaocIHQgdFRtxdV0EDqu4rZVmNfOTbezttV4HySG0IHQcWqGuseO175AlQOEDoSOqq24mg5Cx1Xctgrz2rnpdta2Gu+DxBA6EDpOzVD32PHaF6hygNCB0FG1FVfTQei4ittWYV47N93O2lbjfZAYQgdCx6kZ6h47XvsCVQ62hc7UqVNp8eLF1KtXLyoqKqpXTlVVFU2aNIlKSkrE363SqFbMnC5UB518wiUHZTur5RyqKn49aHGtHllS77dWRe4OHi/bU1tb67QbXLsOQsc11LYL8tq56XbWtgF4fAGEjru+Wnd32/Ftun217rHjtS9Q7RtbQqe4uJj4HwscFjwFBQXinzzKy8tpypQpNGrUKMrJyVGtg1I6L4VB02e/D1nHrVd2UWqDMZGX7dE9eGw3XuECO84gGv2jUMV6SWWBNMkAACAASURBVELdfEKJas5k49TV9fLye/947dx0O2u7fe11eggdCB2nNqh77HjtC1Q52BI6RnGzZs0aWrRoEY0YMSJQFv9t7ty5QuhkZGSo1kEpnZfCIBo3Ui/b4/cbKRsEhI7SsPAkkdfOTbez9gRiBIVC6EDoODUf3WPHa1+gysGW0JkxYwYVFhZSXl4eWYkajvbMnDmTKisrKSsri8aNG6ctsuOlMIDQUTUnfekgdPSx1J2T185Nt7PWzSfa+UHoQOg4tTHdY8drX6DKQVno8PobnpYaPHiwEDo8TTV79mwR0ZHRm3nz5tGyZcto9OjRtHz58sA0l2plQqWD0NG35ggRHR0WWT8PTF0d4BHtqTjdzlq/NUQ3RwgdCB2nFqZ77CSk0DHC171eB0IHQkfal/lGGo2Im11HAqEDoWPXZpymh9CB0HFqOxA6JSW1nTt3Dskv3NSV8WKOAHH6YcOGaZm+gtCB0IHQcere9F7n9VOcbmetl070c4PQgdBxamW6x47XvkCVg/LUFWcYbjGyOaJjntpSrVRZWRnxP+Nx2wfWV3/xzT/J6+3lxaekqDYtkM7L9sjt/7Yr7eIF+fn59UqLZPu/k/6x29RW3wUXonZ3Xfm9f0L1DXMzR9wiaU9mZqZY86fqCzidlT/gvz98tt1e9Wf6ULbGNc4oGEQbj7nYn5V3UKtY8wXhmminPZGMHat6hLrvOBk7bvqC3Nxc4n9ODltCJ9z2cl6jw8fAgQPJ+P9OKma+BhEdRHSkTWDqSseIcp6H109xup9KnZPw5kpEdBDRcWp5useO175AlYMtocOZWr0wUE5ptW7dOvDCQFZ6vChZ1zZzCB0IHQgd1WEd3XReOzfdzjq6tPTnDqEDoePUqnSPHa99gSoH20JHNWPd6SB0IHQgdHSPKmf5ee3cdDtrZxS8uwpCB0LHqfXpHjte+wJVDhA6v5OKZA0I3oysam7q6fAeHXVWbqf02rnpdtZu84u0PAgdCB2nNqR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oHCB0IHVVbcTUdhI6ruG0V5rVz0+2sbTXeB4khdCB0nJqh7rHjtS9Q5QChA6GjaiuupoPQcRW3rcK8dm66nbWtxvsgMYQOhI5TM9Q9drz2BaocIHQgdFRtxdV0EDqu4rZVmNfOTbezttV4HySG0IHQcWqGuseO175AlQOEDoSOqq24mg5Cx1Xctgrz2rnpdta2Gu+DxBA6EDpOzVD32PHaF6hygNCB0FG1FVfTQei4ittWYV47N93O2lbjfZAYQgdCx6kZ6h47XvsCVQ4QOhA6qrbiajoIHVdx2yrMa+em21nbarwPEkPoQOg4NUPdY8drX6DKAUIHQkfVVlxNB6HjKm5bhXnt3HQ7a1uN90FiCB0IHadmqHvseO0LVDlA6EDoqNqKq+kgdFzFbaswr52bbmdtq/E+SAyhA6Hj1Ax1jx2vfYEqBwgdCB1VW3E1HYSOq7htFea1c9PtrG013geJIXQgdJyaoe6x47UvUOUAoQOho2orrqaD0HEVt63CvHZuup21rcb7IDGEDoSOUzPUPXa89gWqHCB0IHRUbcXVdBA6ruK2VZjXzk23s7bVeB8khtCB0HFqhrrHjte+QJUDhA6EjqqtuJoOQsdV3LYK89q56XbWthrvg8QQOhA6Ts1Q99jx2heocoDQgdBRtRVX00HouIrbVmFeOzfdztpW432QGEIHQsepGeoeO177AlUOEDoQOqq24mo6CB1XcdsqzGvnpttZ22q8DxJD6EDoODVD3WPHa1+gygFCB0JH1VZcTQeh4ypuW4V57dx0O2tbjfdBYggdCB2nZqh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qHqAidqVOn0uLFi6lXr15UVFSkWpeQ6UJ10MknXHLQtbNazqGq4teD5tnqkSX1fmtV5O7g8bI9tbW1WvokmplA6ESTbmR5e+3cdDvryGi4fzWEjru+WncP2/Ftun217rHjtS9Q7RvtQqe4uJj4HwscFjwFBQXiX6SHl8Kg6bPfh6z+1iu72G6el+3RPXhsN17hAjvOIBr9o1DFeklC3XxCiWrOZOPU1fXy8nv/eO3cdDtru33tdXoIHQgdpzaoe+x47QtUOWgXOkZxs2bNGlq0aBGNGDFCtT5B03kpDKJxI/WyPX6/kbIRQOhEPGSiloHXzk23s44aqChlDKEDoePUtHSPHa99gSoH7UJnxowZVFhYSHl5ecRCZ+7cuTRq1CjKyMhQrZNlOi+FAYRORF3n6GIIHUfYXLnIa+em21m7Ak1jIRA6EDpOzUn32PHaF6hy0Cp0qqqqaMqUKTR48GAhdMrLy2n27NkiohMtoROsobG6RseN9iCiozo81NNh6uoAq2hPxQVz1uF6662izuGSxMTvEDoQOk4NVffYgdCJMaETynDcjOjoEjqh2hOLQsft/rHrSOwInXB5+71/zM7N7fbodtbh6u+33xNd6PjdF4SzFzvjR7cv0D127LSFuehuTzjW8netER3O1O2pKzeEAYSOqjnpS2dnAEWjf+y2BEInODHdzk23s7bb116nh9AJ3gN+8AXh7MOOb/P72LHTlrgSOjoWI59xxhliETMOEACBxCbQoUMH+umnnxIbAloPAiAg1v5+/PHHjkhoj+jo2F7OKlG3knVER9NFaI8mkFHKJp76J57awt2N9kTJ6DVli/7RBDJK2cRT/0TSFu1Ch/sr0hcGRtKgKNlLRNmiPRHhi/rF8dQ/8dQWCJ2om37EBcDeIkYY1QziqX8iaUtUhE6kPRdJgyItOxrXoz3RoKovz3jqn3hqC4SOPhuPVk6wt2iR1ZNvPPVPJG3xpdC599576Z577tHT0z7IBe3xQSeEqEI89U88tYW7DO3B2HGTAOzNTdr2yoqkb3wpdOw1H6lBAARAAARAAARAwJoAhA4sAwRAAARAAARAIG4JQOjEbdeiYSAAAiAAAiAAAhA6sAEQAAEQAAEQAIG4JQChE7ddi4aBAAiAAAiAAAjEpdCZN28evfrqq4Hezc/Pp9GjRxN/dHTcuHG0ZcuWwG+9evWioqIicc4fIZW/80dIx4wZIz5O6vbB9Zw0aRKVlJSIom+55RYqKCgIVMPYPll/Y91lwqFDh9LAgQNFu4358e9etk/Wz9xP/HduT5s2bUQSY91zc3MD/cTXyd/d7htjeZJ5586dA3Xj37l+y5YtEzbHR7C+DNfPXrRN1ql79+6CPx9r1qyhuXPn0qhRo+i9996rN7Zknw0bNkx80JfT5OTkeFF1pTKtxokcQ36xq3AN4ZeyTp48uV4y9hF8LFiwQNid/IiyfIEr+w/zNUbfF67MaP0ebAxY9YXRDs3jSvq6aNVTJV8rP8vX8f2nb9++NGfOHHF/kePD+BUBY5/K+1WkH8JWqXOwNMYX/3IarmtZWVnAtuTv7KuD3Wv95A/iVugYb4Ry0PTu3fsgZyyNrVu3bvW+vG4cVG4bnHEAsGM2GoyVAbIT69ixY710ctD179+fzG1jNpyP2SlGMjCcXBvsxmJso7wxsdCRDtzIx0m5uq6xqpvkzmVwfVkYSFs092WoftZVR7v5yPqzU5NO2Sx0jGNL5m9um91y3UpvVU/ZD6WlpYG+cqs+Tsox+wBjm2bPni0eivgf9yV/e5BFqFl8+mUMGX2AsR0VFRXiM0AjRowIIJJp+/XrJx4e2LfJdhrPnTDVfY3Zt0khYxRksg/MvtsPgttKVBp9gqyj5CYfikLda3UztpNfQggd7jQeNNwZZpUpO4aVKRujjO5IFSudhh2okaS1EljGAc71Hzx4cCDSJNMPHz6cnnnmmXpP1LLd8mnbeB07FXaK7EjcFnKST7ABbazbr7/+KqIJmZmZwrG1bt06qPOOhLuTa7meEydOFJ8rufbaa0WfyLpzfsyWGfM3WmRkkNvMtsbCTUZJJH8/ODi+ObKN8dGpUycxZuJd6ARz2k5swo1rzEJH9hmPbz6kXS1fvpxYvMmbkKyb+Xo36hysDONHoDmNHB9WD27S9/EN1+yrpa8zCiMv22UldPjBkg8Z9ZRCh32BUdT5wTcbRTLXmdm3bdtWPDTzPVH2G0eu+TBGf4Pda73sj4QQOioRHXYIfAMyThF50TE8gK2cE9cl1ACwelKV6VnoTJ8+vZ5AClWOW+0OdmM3DrJPPvkkUB3uH3aAXgs0WSHJnM/l0yVz5afRVatWCaHDER05jWUUlH7gb9XP8qbJ4owdMztlbo9x6sro2MwsYmHqyvywE08RHY7ccHt46pHtzhzNkeJ85MiRnkzLm23OOM1rfuAyRzzluOcx5QdfHcpPWgkdHvPGaXljRIejp/yw6vX9x9gmKWaksOS68b2JI2oyUij9MyI6bt01DeWY136EWscif/NjKNeMLtR0Wjihw85drvnhfP0wP2+1RkeGdmV/sHOQg5//nwWFOaTtgYmJIiXznj17CmHD0UB2APzUw3WV0TKr+XfjlJZX9Q8ldDg6IJ/W+KYZao0O95nVtLCf2mUUZMHW6fkhoqbCLNgaHTlO2E+MHz+eBgwYcFA0x49tDLY+xRh5Mj4YGH21bCsLdD+sbZH9F0zoGNeymacZQ63LVLEL3WnMkU7pB1iQvf7664EHOeMaHeO9Fmt0dPeIKT8VIzPPWcuQqdeK2o2Ijl+cXah68G/svNavXy8iUdnZ2SKSw/3GT37mcHyUTcoyeyl0eODPmjWLrrnmGiHCOBoiHYH5KdU4VRoscudFW2SZxmkQZs7OSopLuRg53iI6wW5OXvZDqLLDTT0Z+9C4mcLLdYeqLM1rdmQUxzgFbOWr/TDdY2xjsHsQPwzJ33j8Wy2N8Mt6N2ln3C6uJz/A8YMcT2nLBzsn91pVW9CZLiGmruQgGDRo0EHrWCRMK4HhhfixmmuWdTOGDKVQC9U2aagcWTCu7QnmCHUalkpeoYSOdMpcV77BsmDgQcZhVDlNpFJGNNNIh8QCh4VOjx49RHEnnniiEGX89Cb/K/tL9olVZMoP01lm2+A+YqfGB4RONK1JPW8nQscvY97YSqvF0ua2yQipnEblcWTV/lgSOuYpb2ZifOjxS19xPXnJA9eHH+ZYNEsfLNfvmX24yr1W3dL1pUwIoSMHRqgtsGbj4hvttGnT6Pbbb3d9u6x5bpoXvMo5dfMg57Q872ueOlDZdWVe0KfPrNRyCiV0gu22YoM1btFUKyk6qYxPXjxXzSFc3uZrXEfEjoEPucjd2Leh+jk6NQ6fq3kcmPsh2JSbX55Cw7UwVD39EukM1wYnQsevbeMxEGx88N+5rRwl5QW7cqGx0bfJCLx5+3M4htH+PVREh8uW0/bsL7htvPWf/5/FhF8ib1Y7MLne77zzTuDVK4joRNuSQuRvXvvRvHlzcXPkI9S8oXTq/J4dL98zE+79Ksb2qb5Hx7xby8pZuN1lVmt05Dw714XnrI3vz2Gn5/WWeCMj401z9erVIqoj7UyG3GU75Poo49qocP3sdn9weVZPk9xPckG11Xt0uM84qjVhwoR676jyw7tNzAzDCR3jegPpN/z2XiC7QifU+12M79zxyt6Ma1PMawelTzYv1DW3yU/rc6SQ4f/KKXZzn5nbZVyn5OW9x2wDZgFpDgCEutea18J56Q/iMqLjxYBFmSAAAiAAAiAAAv4jAKHjvz5BjUAABEAABEAABDQRgNDRBBLZgAAIgAAIgAAI+I8AhI7/+gQ1AgEQAAEQAAEQ0EQAQkcTSGQDAiAAAiAAAiDgPwIQOv7rE9QIBHxL4PPPP6eLLrqIUlJSfFtHJxXbv38/XXrppfT44487uRzXgAAI+JgAhI6POwdVAwG/Ebj//vspKSlJvPMjno4ff/xRvBRt6dKl8dQstAUEQICIIHRgBiAAAsoEWOikp6cTv38lno61a9eKd55A6MRTr6ItIFBHAEIHlgACIKBMAEJHGRUSggAI+IQAhI5POgLVAIFYIAChEwu9hDqCAAgYCUDowB5AAASUCUDoKKNCQhAAAZ8QgNDxSUegGiAQCwQgdGKhl1BHEAABRHRgAyAAAo4IhBI6/ME/41eYgxVg9eHQYGn5o4KLFy8+6Gf+kvVnn31Go0aNooqKCqqsrBRfjTd/vFa1kViMrEoK6UAg9gggohN7fYYag4BnBEIJHf6ScWlpKbVp0ybw1WZdFWURNXfuXCFs+OvOxoPFUEFBAXXr1g1CRxdw5AMCcUQAQieOOhNNAYFoEwgmdDhKM2PGDOrfvz8tWLCAOOLCgoRFiBQ+xcXF4jcWK9OnT6fBgweL6o4fP574+vz8fLFt3SxkOI1Z6JSXlwtRc9ppp4m8+Lj++uvpiy++EPnm5eURC69XX31V/Mbv/WExFOxARCfaloP8QcA7AhA63rFHySAQcwSCCR0WIosWLRIChwVPYWGhEBtymkoKIBYhrVu3DkReWPiwAOF/LEz44PfZmI9gQodF0+zZsw+K6JSVlQlRxcKJ6zBx4kQaOXKkqJPVAaETc6aICoOAMgEIHWVUSAgCIBBM6LBI4cgNCxaO3PAUlhQsfM5rd4YOHSr+ZlyjYxQ6oejaFTrmfEOJKC4XQge2DQLxSwBCJ377Fi0DAe0ErIQOC5dJkyZRSUlJoDzjNBRPMxkjKkahw9Edea2TqatgER0WOuZFzFJoIaKj3SyQIQj4mgCEjq+7B5UDAX8RsBI6xmkrrq15VxVHU/hv69evF+tz+LDaHcWRH/5XVFR0UKMjjeiEo4iITjhC+B0EYpcAhE7s9h1qDgKuE7ASOlbTQvJv3bt3D+yW4rU7xt1R5513Hs2fPz+weFin0DGu0WFIHDXidULBFiRD6LhuSigQBFwjAKHjGmoUBAKxT8AsdIK9E4cjMHPmzKHq6mpiQcMCQ+6Uuvrqq+mll146aNdV8+bNady4cZSTk2MrorN69WqxBijUrqtQ01ZcGIRO7NsmWgACwQhA6MA2QAAElAngzcjKqJAQBEDAJwQgdHzSEagGCMQCAQidWOgl1BEEQMBIAEIH9gACIKBMAEJHGRUSggAI+IQAhI5POgLVAIFYIAChEwu9hDqCAAggogMbAAEQcETgH//4h1hI3KFDB0fX+/UiXlTNi6UXLlzo1yqiXiAAAg4JIKLjEBwuA4FEJFBbW0tvvvlmXDb9+OOPp3bt2sVl29AoEEhkAhA6idz7aDsIgAAIgAAIxDkBCJ0472A0DwRAAARAAAQSmQCETiL3PtoOAiAAAiAAAnFOAEInzjsYzQMBEAABEACBRCYAoZPIvY+2gwAIgAAIgECcE4DQifMORvNAAARAAARAIJEJQOgkcu+j7SAAAiAAAiAQ5wQgdOK8g9E8EAABEAABEEhkAhA6idz7aDsIgAAIgAAIxDkBCJ0472A0DwRAAARAAAQSmQCETiL3PtoOAiAAAiAAAnFOAEInzjsYzQMBEAABEACBRCYAoZPIvY+2gwAIgAAIgECcE4DQifMORvNAAARAAARAIJEJQOgkcu+j7SAAAiAAAiAQ5wQgdOK8g9E8EAABEAABEEhkAhA6idz7aDsIgAAIgAAIxDkBCJ0472A0DwRAAARAAAQSmQCEjmLvz5s3T6QcOHCg+G9VVRVNmTKFBg8eTNnZ2TR79mwaMWIEZWRkiN8mTZpEJSUlIu3QoUPFdeXl5eKaUaNGUU5OjvituLhY/CsqKlKsiX+SmZkYa8Ztmjx5svhT8+bNady4cYKNZJaXl0dr1qyh8ePH07XXXksFBQX1mPLvsXLItt5yyy2iHdI+2Aa6d+9OvXv3Fu3fsmVLoEnMYsyYMbRs2TJ69dVXA3+XrKR9xAoDK1vg/p07dy516NCB3njjjXpN6dWrFw0bNuwgLrL9n3zyCZWWltYbF+Yywo0nTt+mTZtAn1jZJHMONbZjxQ6N/shYZ24zc5R+K1r2xH29aNEi6tat20H+bOrUqaIPOnbsqOQnrdoibWn48OGiHLadWD+sxgzbtPFeEq02ynIGDRpEzzzzTL17kiwz2H3MWG+ZJjc3NzBW+ffKykpKSkryTT/5Ruhsq9pH/1qxjf5bWkm799ZGq3+V801LSaJubTLp7K7NqHHDBiGdoVHocAF8g+vfv3/g5i3PeaAngtBh57pgwQIaPXq0EDfG8xkzZggu/E/eeEIJQdlhr732Go0dOzYgHpU7MgoJ8/Pz6YEHHqAhQ4YExCqLOtkO/qMUcQMGDBBCx9zvslpmZ2dmF4XqRyVLeaNjsW9umzw332ythArz4Bsz52MUxVY3ADtCJ5RNvvfee6KKVg8xsS50otLZFpnyzblfv360evVqJaETyk+yWDL2vRxPLJr5IZH7yyhg3Wqj7nJCPSjqLsuc3/vvvy+EJ9+7rHyTFDBW9zHOSz6c8xjkhzgWOtLfS2HL49gv/eQboTPryy0055vyaPev7fyHnZRLl56Yqyx0li9fftBAlzcBdqTxLnSCPVlK4+cOkE+YPNB5oPA1fGP79ddfxdOa8WYpO6xr1660YsUK2/0XrQu6dOlC33//fUDozJw5k9q1ayccsRR37Ax4oNsROpwhi8HCwkKKlZss19ksOox2wFEro5CQfWIlVIyCyRjtNEdnrMqUDlg6YXmN1Y3TyNlcv2A2HC1b0pGvl3UO1meyXVYRnVB+kqM1oYROKD+hg6VbeXgldIwPDdJujLMM5nEkeRijaq+//nrAZ7MAzczMFA/3rVu3Fv6L+7CioiKoP3eLsSzHN0Lnz/9cR2s217jd/rDldWrZkB65uL2y0An1tBHuCTRUZXYueJL27/BWCDZonEON+t8QqKad0KsMofNUjgw9szPjwcHTFDww+GkwWJidw6B+O2pr6yKPMlrA/y8dBj/h8lMOh3DtCh2rm7qx7c2e817wbb2yy0HdIW9oHK0zOlNzxCSU0DG2XTphFn3MWE4Nh7reShyZp0zMFU+EqSu2QbZJnqp75513AtFH4/SEcYrZOPXOEUy2a76+U6dOtGrVqnpTisbpMaupeCuhE8pPhpq64npIkco+I9ameI22F8p/ctsk7xdeeIF4qlcub2CeixcvFg9UPP3ND0Tyb5y/cfqXBciXX35Zb2rKKEyt7kmch5UP4n5hEcMP7Pw715F9tzz4oc441vzUT74ROje89BOtr9jtt3sZtctOo79f1kF0rHEtBVdUGppx6so4NSOnL9hA2Flcc801NGHChHprNTgfoxEHA7B9zgNUVfy6p3wyCgZRk4vHhhQ6UvXLyIbxaYAFjoxq8Vz7rFmzAg6Ub46hQp1+Fzrs4PkwrkVgUVdWVma5RsfojPg647ROrAod403OePOzGjs8zWe1dsk4/SdFJE8LGtc/GYWOee2TcTxJjiw45bQHj1njTYHzZbsLNrZjJaoWbo2OZL1r1y6xJo6nlqV4kVPJ8gbINzDOT4oI9mk9e/Yknj7mdYd9+/YVNzlmab4pGtdBGZ0VczbeBEP5Sa4XPwTJNY4yH/ahcnokFqOe4QQ2/y4fEGRUixlcd911QqzwelBj9NGYlq+V/SXtXto1R5pvvvlmEW2RY0o+UAYTOsaHFmO9JXe2H7n8QK5L5L7nB1djVN4v/eQboXPjSz/RLwahs2//Xtq10/0IRlajHEpukBLo2/Y5aTR1WJ3QMd6Qgi1GtnpSCbXwS3UxcqwInWCL6eSNj+fx2Yn16NGDli5dKpwth7E5mrN+/XoxmK1uLmah06qoo+uib+PU1fXKNEZ0uH1y4PNg5/awAGaHkigRHWPf89OonH4LFqI3O1kr5xrMEcubQqipYOnwg0V0jDeEYGM7noTOxIkTaeTIkYHpBRbX06dPrycopJhgP2YUf9dffz0tXLgwsPbQOBCM/RZJRMd44+Z6GX2B+QHKLzfQSJxQuIiOjHizXzEKDI7myEM+MLG/kZs/+Dd+YODDvKBfClNp704iOjKSw/dA6bPlwz6LLRbA8sHNL/3kG6FjjuhUVm6jpSvqFgm6efTo2p8yM5oEijRGdFSEjtXccyIJnWBPlsYohVxwyjw5HCudGF9rzifoLAAABFZJREFUniuWHRELQocFDkcOOnfuLHafcDTHrtBRWWvh16kr7it2bNx2GTGw2tUk+9TsZK2crg6hE2yNjhOhc+HfXiSeRX3jjitEM7w+lyxVIjpyN4/sJ+MUhHEKyCwqWMjIBxOr6SLj2FYVOqH8JJehS+iUP3k1JSU1oOzrpwlUXp8b72XhhA73l+QtBQNHS8zr98xjRObLZVktBjZGW4ONL6t+ND7I8Dop9nXSZ7O44Tqyz5MLmKWd+WG9IYSOSUVFKnQ4O+OuKz5nR8EGwFNX5q188RbR4faG2uEiF+oadynJlfssEIJts48FocNrSLjvua95SkWuObIT0VHZdeVnocP1Z2fM00VyUblqRMf8tCluTBavZAgmlKTtmRcjy0ibcSeg8dUGLEaDPcSYIzosbFJTGtBrfxkeEDpenkcidOQ6EL4ZsuiRvsg4/SDHJkcIOAJrJXScrNEJ5Sf5YSeU0JE3UJU1OkLYpKRS9sinDggdD88jFTo8dSWjNFaLgyVXnjYPJnRU1uiE2nUl1+BZ7bZiQcF/Z+Es1/So9JPpNqz91DdCJ16mrqzeoyPDwVYr3GNd6AR7B4xxrt78bhjz+3OkGJQO18rKY2GNDos0FrV88P/LG4DVWhROY7U+ROU9On4WOvLGyGuw5Ny91RoduWbNLPz5ejnFwiJDl9CRIsgY3pfrfuJlMbJxATG3l9f+ybVvcjGyFJ9yZwynk+ucjLYn1zHx3ziaww8hwYQO9xFPdfENTTWiE8pPcp0SZdeV2X+yTb777ruCpVVEh9fZyH42LkaWY4z/xmuo5Popq4gO34c4PYtb/n/zOje5Ti7Ye3S4f6zen2N+SLN65YR2BaOYoW+Ejt8XIyvyjFoyP67RiVpjLTL2s9BxkwOX5Weh4zYLlOcPAvI9Om7sggq3WN8fRPxdC/kenWiuQfNTP/lG6Nw6Zx2t3uTf7eVem60ft5e7ycTP79FxkwPKAgE/EnDr6T3YZgc/MvFznaLNMdr522XrG6Ez+6syeuXrMrv1j3r6YQW5dGlBbtTLQQGhCfDW1r/+9a9i3YvXh/nNyF7XB+WDAAiAAAgEJ+AboSM/AbG8tJL2+PATEDAiEAABEAABEACB2CPgG6ETe+hQYxAAARAAARAAAb8TgNDxew+hfiAAAiAAAiAAAo4JQOg4RocLQQAEQAAEQAAE/E4AQsfvPYT6gQAIgAAIgAAIOCYAoeMYHS4EARAAARAAARDwOwEIHb/3EOoHAiAAAiAAAiDgmACEjmN0uBAEQAAEQAAEQMDvBCB0/N5DqB8IgAAIgAAIgIBjAhA6jtHhQhAAARAAARAAAb8TgNDxew+hfiAAAiAAAiAAAo4JQOg4RocLQQAEQAAEQAAE/E4AQsfvPYT6gQAIgAAIgAAIOCYAoeMYHS4EARAAARAAARDwOwGj0FlIRGf4vcKoHwiAQOwTqK2tXZSUlFQY+y1BC0AABPxOgP3N/wMX93OQRpkq/g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2" name="AutoShape 4" descr="data:image/png;base64,iVBORw0KGgoAAAANSUhEUgAAAjoAAAFwCAYAAACxY9FXAAAAAXNSR0IArs4c6QAAIABJREFUeF7tnQl4FEX6/9+QiyRcSQCRSzRAFAQ8I+JBBA9QPLjURXRXUbyCuv5cdBEVLxbwQmF1RfAC0UURL0RdRXQVNboisOKGS1EiCCThzMGV//+tWEOn6Zmp7qnp7pn59vPwaGeq6/jUW29/+62q7iTCAQIgAAIgAAIgAAJxSiCJ2/Xzzz/XVlVVxWkT0SwQAAE/EcjMzKTKyko/VQl1AQEQiF8CHwuhU1JSUtu5c+f4bSZaBgIgAAIgAAIgkHAEVq5cSRA6CdftaDAIgAAIgAAIJAYBCJ3E6Ge0EgRAAARAAAQSkgCETkJ2OxoNAiAAAiAAAolBAEInMfoZrQQBEAABEACBhCQAoZOQ3Y5GgwAIgAAIgEBiEIDQSYx+RitBAARAAARAICEJQOgkZLej0SAAAiAAAiCQGAQgdBKjn9FKEAABEAABEEhIAhA6CdntaDQIgAAIgAAIJAYBCJ3E6Ge0EgRAAARAAAQSkgCETkJ2OxoNAiAAAiAAAolBAEInMfoZrQQBEAABEACBhCQAoZOQ3R47jS4uLqbJkycHrXB+fj6NHj2aMjIyotKoefPm0bJly6JaRqQVr6qqokmTJvGHeQ/KirmMGTOG8vLyIi2Gpk6dSosXL6bmzZvTuHHjKCcnJ+I84yGD8vJywSM3NzdqdqLTDnXmFQ/9hzbEPwEInfjv45huIQudWbNmeXZjjYWbghQ63bt3p4EDB9brb67/xx9/HDG/NWvW0Pjx4+naa6+lgoKCmLYp3ZWXYlynqDTXMRbsUDdX5AcCughA6OgiiXyiQgBCJzzWUEIn1G/hcz6Qgvvh6aef1hYdslO239NypKuyspKYtZXY1FF/CB0dFJFHohKA0EnUno+RdkPohO+ocGKGb8R8FBUVhc8sSAoIHWswctpq+PDhxIzKysqiMn0FoePYdHEhCBCEDozA1wRUhQ5PrfBangEDBtCcOXPE07WcSuCbj1znY1zTY3WNef2J1Q2G//bqq68KbsbpCnnTO+OMM+pNIZnbIKeBuI58DB061HLKyaoMq86yK3RkPbds2SKy69WrV0AEyd/OO+88mj9/vvi9Z8+e9M477wSKlulD5cOJpcDi/+e1PbfccguVlpaKNU+dOnUK5Cn7ZMaMGSKdFRNzWVbcZZ1lu6y4ynVGXIZ5fVe49lixNwpAtjNz1MvMU7VuZgZGO2ROZkFlFFw8tWhe28bs5ZSj2aZV7NHXTgKVA4EwBCB0YCK+JmBH6PAakqysrMB6FHlTkzc0FgS8aFQKEengGYBcsGte02K+KXCePGjkYlz+nUWAvN4qemL8m3mti5U4MtchXDQllNAx528+l9fyQlqO+Bhv9ixojOtxjDdx2Q4WlrwuSF7XuXPngGgyLl6++eab6auvvhLCkAWclViSwsTc3nCMuP+4P1hEyHytmHF9jALBeG62DTOXYIPEaB/mPPgaM09mrFI3s50Yy1m+fPlB69aM42T16tX1BJcUPVLsGPP69ddf6629Mverr50DKgcCigQgdBRBIZk3BMLtupLO28pBh7uhSCcvb9bcQrNoCHVTkESMQsYsUsxP2lZCyHiTkjdtngoxioxQ00+hhI6VMDPvIpORLWaZnZ0tRINRsHCdzCzNooHTGPPhXV7msjmNWRjKyI9RgJiFjdWCaqMQ6Nix40F1NjMx181cX2YSiovVrjUr7mYuVgLQqm7mhd5moRXODs02aGxLKJu2Ek06pjq98RYoFQSsCUDowDJ8TcBuRMe4K8jqWvMNg6e0+AZvvJEFu2lY3RTkzVvubKqoqKj3hKwiYow3bc7PapdZqN1TobaXG6figgkio7Do3bu3EA1moWUUOq1btxbb2c0Lb80CxeqGadUOc7pwU3HGKAn3nRQ6xjpb3dyD7T5T4WLezWYl7KwEoVnoWolpqwEoo2EyQmW0W07P/M1RONl+ObUa7NUL5ugQjwG8MsDXbhCVi5AAhE6EAHF5dAnYETpm0eJU6BhvBO+9917gSd/4/8b39hjL4b8bRYDVk7hcm2MmJ9ewyLU55t+D3YzCCQOZj3kNijl/njpSEToy6mMWQ+Z6BBM65siJitAxRvaYA5fNU2ksbFWFTrD3IalwsRI6xrVaViyNU3qhRBhfa67DddddJ14LIMWMeQo1lGC3Er7G9UpW07FybRTXxbhmK7qjG7mDgDsEIHTc4YxSHBKIttCZNm0a3X777fVefheJ0OGX6MnrR40aRVOmTAlEPlTeRRMqchMMoV2hY14sbczXKgJhjlS4LXSspiCtpq7CRXTCCZ1QXMzsg63hkX/n9PwiS7luJ1TdrNYghZq6YjFtnIqzmnaT9TUuvraKDhkFu1G4RftFnA7dAS4DAUcEIHQcYcNFbhGIttDRPXXFQse4m4sXKsupsWC7sowswy08tuKuKnRUFtiqCJ1Ip67sRHT69etXb5pGtt+J0DFPXcm2crRj4cKFgeiJim2HEq3GdUhWolBlWi2c0JG/8+61VatWhX1/j3HtULDIpGy3E7GtwgxpQMArAhA6XpFHuUoEoi10eBGocTGy1UJYeWM271AxPjXz/8v31BgXoJq3AVst4rVax2OOLjhdjGyGHGxhrxR8waI1ThcjG7nw/5unTfhvoaauggkdGX1QXaOjshjZLISsrpE8Q9mlcWG81VSgitCReRx77LHCroJxY/vilxWOHDkysM4s3JRhuOlY1TGnNICRCAR8QABCxwedgCoEJ6DqdK1uSiprdKy2pBvFidV6hlDby43ih9c9mN/lorIt27wzybw92ExLNaLD15l3AalMtfB1ZqGj0o5wN1w5bRJujY5ZnBnX66gKHSmoZN/yudWCXrnbzMzF/C01K8Eq+8V47TXXXEMTJkyot7g73K4rqy3pVkJHcjBPM4Xbnh9qB5dK1A/+CgRijQCETqz1WILVN9z2crlAl3c7OV2MfPLJJwdeXhfJCwONXRNKnJhf0Ga1+NO80NX4wrdIhI5R7MiX1xlvlCpTV3KHWrgX7OkSOlKkyAWz3Ed33HEHPfPMM2LKRiVqYhagfG7mbm5PsHUqKlOQUqzeeOON9Pzzz4cUOlJIGj9ea3y5Iq/1sZpustq6bow4GfMLtRhZxR4TzO2guXFGAEInzjoUzVEnEGpqQj0X65SqkahIy8H1iUsgmChNXCJoOQhYE4DQgWUkLIFoCh28dC1hzcq1hkNMu4YaBcU4AQidGO9AVN85gWgJHTxpO+8TXKlOAGJanRVSJjYBCJ3E7v+Ebn00hI5cW4OXriW0aUW18XJNjfG7blEtEJmDQIwTgNCJ8Q5E9UEABEAABEAABIITgNCBdYAACIAACIAACMQtAQiduO1aNAwEQAAEQAAEQABCBzYAAiAAAiAAAiAQtwQgdOK2a9EwEAABEAABEAABCB3YAAiAAAiAAAiAQNwSgNCJ265Fw0AABEAABEAABCB0YAMgAAIgAAIgAAJxSwBCJ267Fg0DARAAARAAARCA0IENgAAIgAAIgAAIxC0B20KHv6+yePFiat68OY0bN45ycnICcKqqqmjSpElUUlIi/obX4Met3aBhIAACIAACIBATBGwJHf5aLv8rKioi/qZPaWmp+H958McMp0yZQqNGjaongGKCBCoJAiAAAiAAAiAQdwRsCZ0ZM2ZQYWEh5eXlEYua2bNn04gRIygjI0OA4Y/NzZ07Vwgd+be4I4YGgQAIgAAIgAAIxAwBW0LH2CorUcPRnpkzZ1JlZSXhy7oxYwOoKAiAAAiAAAjELQHHQoenrvgYOHBgAA7/bdmyZTR69Ghavnx5YJorbumhYSAAAiAAAiAAAr4m4EjoqExRYb2Or/sdlQMBEAABEACBhCBgW+iwgJk4cSKNHDlSrNUJdvAOLF7TM2zYMCxMTghTQiNBAARAAARAwH8EbAkduX28f//+VFBQELI1VouVVZtfVlZG/A8HCIBAYhPIzMwUa/5wgAAIJDaB3Nxc4n9ODltCx2pLubFQ47odqzU8TiqIa0AABEAABEAABEDAKQFloWN+GSAXmJ+fLxYe8zZz3nbeunXrwAsD5W/YZu60a3AdCIAACIAACIBApASUhU6kBeF6EAABEAABEAABEHCbAISO28RRHgiAAAiAAAiAgGsEIHRcQ42CQAAEQAAEQAAE3CYAoeM2cZQHAiAAAiAAAiDgGgEIHddQoyAQAAEQAAEQAAG3CUDouE0c5YEACIAACIAACLhGAELHNdQoCARAAARAAARAwG0CEDpuE0d5IAACIAACIAACrhGA0HENNQoCARAAARAAARBwmwCEjtvEUR4IgAAIgAAIgIBrBCB0XEONgkAABEAABEAABNwmAKHjNnGUBwIgAAIgAAIg4BoBCB3XUKMgEAABEAABEAABtwlA6LhNHOWBAAiAAAiAAAi4RgBCxzXUKAgEQAAEQAAEQMBtAhA6bhNHeSAAAiAAAiAAAq4RgNBxDTUKAgEQAAEQAAEQcJsAhI7bxFEeCIAACIAACICAawQgdFxDjYJAAARAAARAAATcJgCh4zZxlAcCIAACIAACIOAaAQgd11CjIBAAARAAARAAAbcJQOi4TRzlgQAIgAAIgAAIuEYAQsc11CgIBEAABEAABEDAbQIQOm4TR3kgAAIgAAIgAAKuEYDQcQ01CgIBEAABEAABEHCbAISO28RRHgiAAAiAAAiAgGsEIHRcQ42CQAAEQAAEQAAE3CYAoeM2cZQHAiAAAiAAAiDgGgEIHddQoyAQAAEQAAEQAAG3CUDouE0c5YEACIAACIAACLhGAELHNdQoCARAAARAAARAwG0CEDpuE0d5IAACIAACIAACrhGA0HENNQoCARAAARAAARBwmwCEjtvEUR4IgAAIgAAIgIBrBCB0XEONgkAABEAABEAABNwmAKHjNnGUBwIgAAIgAAIg4BqBqAidqVOn0uLFi6l58+Y0btw4ysnJca1BKAgEQAAEQAAEQAAEJAHtQqe4uJj4X1FREc2bN49KS0vF/+MAARAAARAAARAAAbcJaBc6M2bMoMLCQsrLy6Py8nKaPXs2jRgxgjIyMtxuG8oDARAAARAAARBIcALahY6R55o1a2ju3Lk0atQoCJ0ENzQ0HwRAAARAAAS8IBBVocNTV3wMHDjQi7ahTBAAgTgkUFG5j57/fDMt+XkXba3aF7KFzTKS6dj2WfSnU1pQdmZyHNJAk0AABMIRiJrQQTQnHHq9v7/22ms0duxYKikpCZpxfn4+PfDAAzRkyBC9hUcht3hrTxQQeZalSt9w5aJlb5Pe30Cfrdphq/2ndmpMo8851NY1SAwCIBAfBKIidHhtzsSJE2nkyJFirQ6O6BPo2rUrrVixImxBXbp0oe+//z5sOq8TxFt7vOaps3zVvuEyo2FvFz+9iqr31NpqUuOGDeilqzvaugaJQQAE4oOAdqFTVVVFkyZNov79+1NBQYEjSmVlZcT/cBwgkLtiPqXu3hUUSdNL7lLGFSrqo5xJlBNyNED1iIX2qLYlFtLZ6RtuTyT9k5mZSZWVlfWw3PaBM0oPn+3sOlwFAiDgPYHc3Fzif04O7UIHW8qddEP4a7bPeYCqil8PmrDVI0vCZ/J7itpae0/DyhlrTJiUlKScWyy0R7kxMZDQTt9wc3T3zwVTVzqi9FZRZ0fX4SIQAIHYJqBV6MhojvEJjp/+Ro8ejV1XEdqJXaHTquhAmH7j1NX1Std944mwaZaXm2+msd6eaDDyKs9QfcN1ira9Qeh41fMoFwRik4BWoRObCGKj1hA6sS3cYsPK1GrpV6HzxTf/FA04+YRLLBuCiI5a/yIVCMQbAQidGOlRCB0IHb+YKoSOX3oC9QABEFAhAKGjQskHaSB0IHR8YIaiChA6fukJ1AMEQECFAISOCiUfpIHQgdDxgRlC6PilE1APEAABZQIQOsqovE0ohc7rG9Jpzq8NKTO5lsZ03EkdG+0XFTPvuor1xbtYjOytvYUqHREd//YNagYCIHAwAQidGLEKFjrLF75Br21oSDcfUUnLtqfQgk3pdHvHXZSRDKETI90YF9WE0ImLbkQjQCBhCEDoxEhXs9B56c351KbhPjopey/xJ36eWZdBw9tWU05aLSI6MdKP8VBNCJ146EW0AQQShwCEToz0tXmNTvnuJHrix0y66fBKCJ0YeAFijJiZUjUhdJQwIREIgIBPCEDo+KQjwlXDLHS+qkihrypS6aYjqsSlWKMTjiB+10UAQkcXSeQDAiDgBgEIHTcoayjDKHTM0RwIHf9/0kKDCfgmCwgd33QFKgICIKBAAEJHAZIfkkihw2tzJq7Oov4ta8RaHXkgouOHXkqMOkDoJEY/o5UgEC8EIHRipCel0HlibQa1zdhPgw6tqVdzCJ0Y6cg4qCaEThx0IpoAAglEAEInRjqbhc6i99+qt6XcWHUInRjpyDioJoROHHQimgACCUQAQidGOpuFzsRXFtDiirRAjVuk7ad783di1xV2XblqxRA6ruJGYSAAAhESgNCJEKBbl+MTEPgEhFu2Fq4cCJ1whPA7CICAnwhA6PipN0LUBUIHQscvpgqh45eeQD1AAARUCEDoqFDyQRoIHQgdH5ihqAKEjl96AvUAARBQIQCho0LJB2kgdCB0fGCGEDp+6QTUAwRAQJkAhI4yKm8TQuhA6HhrgQdKR0THLz2BeoAACKgQgNBRoeSDNBA6EDo+MENEdPzSCagHCICAMgEIHWVU3iaE0IHQ8dYCEdHxC3/UAwRAwB4BCB17vDxLDaEDoeOZ8ZkKxtSVX3oC9QABEFAhAKGjQskHaSB0IHR8YIaYuvJLJ6AeIAACygQgdJRReZsQQgdCx1sLxNSVX/ijHiAAAvYIQOjY4+VZaggdCB3PjA9TV35Bj3qAAAg4IACh4wCaF5dA6EDoeGF3VmVijY5fegL1AAEQUCEAoaNCyQdpIHQgdHxghqIKEDp+6QnUAwRAQIUAhI4KJR+kgdCB0PGBGULo+KUTUA8QAAFlAhA6yqi8TQihA6HjrQUeKB0RHb/0BOoBAiCgQgBCR4WSD9JA6EDo+MAMEdHxSyegHiAAAsoEIHSUUXmbEEIHQsdbC0RExy/8UQ8QAAF7BCB07PHyLDWEDoSOZ8ZnKhhTV37pCdQDBEBAhQCEjgolH6SB0IHQ8YEZYurKL52AeoAACCgTgNBRRuVtQggdCB1vLRBTV37hj3qAAAjYIwChY4+XZ6khdCB0PDM+TF35BT3qAQIg4ICAI6FTXFxMpaWlNHDgwHpFVlVV0aRJk6ikpET8vVevXlRUVOSgWrjETABCB0LHL6MCa3T80hOoBwiAgAoB20KHRc7kyZNp6NChBwmd8vJymjJlCo0aNYpycnJUykcaRQIQOhA6iqYS9WQQOlFHjAJAAAQ0ErAldNasWUPTpk2jPn36UGVl5UFCh3+fO3euEDoZGRkaq4msIHQgdPwyCiB0/NITqAcIgIAKAVtCR2YYbOqK/z5z5kwhgrKysmjcuHGI7Kj0gkIaCB0IHQUzcSUJhI4rmFEICICAJgJahc68efNo2bJlNHr0aFq+fDmx8MEaHT09BaEDoaPHkiLPBUIncobIAQRAwD0CWoWOsdpYr6O3EyF0IHT0WpTz3CB0nLPDlSAAAu4TiJrQ4R1YM2bMoGHDhmH6SkO/QuhA6GgwIy1ZQOhowYhMQAAEXCIQNaHDEZ3Zs2fTiBEjbC9MLisrI/6H4wCBVt/Noari14MiafXIknq/tSoKLgzk9n8/883Pz4+r9viZtd26heobzmvj1NX1sozE3jIzM8WaP+Nx2wfWNf7im3+KH04+4RLLBA+fbbelSA8CIOAXArm5ucT/nBxahQ6v0eGD369j/H8nFcM19QkgooOIjl/GBCI6fukJ1AMEQECFgBahw1NUhYWF1Lp168ALA/mpjxclY5u5SjeETwOhA6ET3krcSQGh4w5nlAICIKCHgCOho6do5GKHAIQOhI4de4lmWgidaNJF3iAAAroJQOjoJhql/CB0IHSiZFq2s4XQsY0MF4AACHhIAELHQ/h2iobQgdCxYy/RTAuhE026yBsEQEA3gYQVOuVPXk1JSQ0o+/ppgmnN959QUmpDSut8km7GWvKD0IHQ0WJIGjKB0NEAEVmAAAi4RiCxhU5KKmWPfErA3jSmFyVlNqMWY98V52WP/oGSc9tSsz8+JM6rl35AyY2bU+oRx7nWOcaCIHQgdDwxPItCIXT80hOoBwiAgAqBhBU6Zjg1/11ESQ0zKa1jQZ3QeXgoJbfsQM2uqBM6v912HKUc2oly/6/uXR1bJlxIaYcfR00uuadOCH3zjkif2v5oFe6200DoQOjYNpooXQChEyWwyBYEQCAqBCB0FLFWf/c+JTc9hFIPP6ZO6Iw/n9I6nkhNLr6baiu30aa7zxDRnpwbplNtzS7a8tBQati9LzW+4P9E+qovXxciKKV1Z8US6yeD0IHQcWQ4UbgIQicKUJElCIBA1AhA6GhCW/3N25RySB6ltOtSJ3QmDaaGPc6mxhfcSvvKf6Ut4wdQepfe1Oyqx6i2ajttmTSEMnoOpEbnXF8nhBa/SmkdT6Dklodb1ghCB0JHk6lGnA2ETsQIkQEIeErg+19+o67tDhF12Fm9m17+93d0/olHUatmjQ86/3nLVrr75X/RTef1ouOOaEPFq36hyya/QpOuOJcGntTV03aoFg6ho0oqwnTGiA5HgDjiI4XO3l9LxJqghscPoKZ/uI/2lf1CZU/8kRr1uYoyew8n2ltD5U9dR3vWfUdESZY1sfMJiNra2ghbE/3LQ91MzZ8YiIX2RJ+YeyVA6LjHGiUlJoEV6zdRl7YtA403nu9iYfLZUup/XD61yWlCpeXbaezs9+n6c3pSQad2tL5smxAm151zkjj/dm0pXfLIbPrb8H405ORu9N6SlXT54/+kO4ecQbcMOJXe+voHGvH312j0wN70lwtPpzeLV9DVT86l2wf2ptsuPJ3m/+d/9Kcpr9JdQ/vQTeedAqGTmCapp9WVi+dQescTRUTHLHR2r/mGKp4aScQCJalO6LBUMUqeMR/9Qu+v2UalO/aI30N96yoWhAGEjh67ikYuEDrRoIo8Y4mAWYj8sH4THfW7MKncvYdmf/od9Tu2M7XNbUobt+6gv856j0aefRKd3Lk9bajYQWNeOnC+bN1GGjJpFt176Vn0h9N60EfL19Clj8ym0Rf1pr9cdDp9uGw1/eHRlwPnC74toSuemEO3nn8a/XVwIX2wdBVd9tgrdMegQvq/C06jD75bJSIu/BunMQudX7Zso7te/oCKzj2ZTshrKyI4s//9HV1giOgYz7lfjBGgWOonWVdEdGKh1ywiOmahw8147MuNNPHzDXRi6yyadWknGr+3mt7fv5eqp/9Ig4/KobdXVtCmXXsJQicWOt2/dYTQ8W/foGbWBIzCpGr3Xnrp0yV09jGdqH3zZvTbtp10x8wFNKLviXTqUR0C51efWUCnHHmYuMkPnDCTxg7tQ1cUHkeffP8jDXloFv35/FNpzOAzAudSePxr6Woa9tjLIvrBUZBF/11LQx9+KSBMPv7vWrr44ZdEtISjJmah82v5drpz9vt07dknUc/O7QMRG3nOER0WIucef6SI6PBhFl6xLkx02zGEjm6iUcov3BqdOxeup/dWbxURHbPQ6f1xOT3e7zC695NSeuqbTVTzv89p66wx1HTYA5R+1Km0f2c5VX/3AWUc15+SMptGqQX2skVExx4vN1ND6LhJOzHKMkZEuMUzPvqa+nTrSIe3zKbqPXXCRJ5v2VFJo194l/54xvHUu+vhtPLXLXTB314QEY+r+p5AJaWb6fzxLwgR8qc+x9PiknV04d9epKJze9E9F/cNCBOe6rnvD2fR5/9bRxdNeDEgTD774ScaOHEm3TzgFBo7pM9BQkdGaKQQkufXnFVAvfIPI47ovPTJEjG1xBEdKyFiFiaJ0cvetRJCxzv2tkoOJ3RCrdHhiM6Qo3Lord8jOmahU/nv2bTjzYepydC7KeOki6h66b9o+2sPUvaVj4qdZPu3b6bqZR9RxonnU1J6lq16O00MoeOUXPSvg9CJPmO/lfC/0s10ZJsWgWo9+9E31PvoIyjvkBzxNxYmZxydR0cckkMVu6ro/56bT8N7H0t9uuXRmt/K6dz7n6VbLzhNRCnWbCyjcx94jv7vwtNp5FkF9M2a9dT//ufEbw8MOzsgTDjCMuHyfrT4f+vowgkviogLn3+58mchZG7o11NM97DQGfDg82Kq5so+BwudTdt20e0z36Wr+pxIp3XpQBzRmfXJt3TOsZ1FRAdCxG/Wpr8+EDr6mUYlx0iETrjFuyKis+R9yjj+XBHRMQudXf+aRjvf/wc1u2ISpXc/k6q+fpN2vD2Zcq59ilLaHEm7V39NlZ/PoSaD7qAGjXNF+/duXE0prQ7slLILBULHLjH30kPouMdatSQrIXJ6l8Op46F141EIk66HU16rXNpWWU23PvcOXXrqMXRWj460bvNWOue+GWJXzQ39TqafNlVQv/ufDZx/9+OvdNa9M0S0ZOLl/enr1euFUOFpnEf+dJ5YnHreg8+LCMvDfzyXlvz4K5197wy6+swTxQLYcEKnbEcl/eWFd+ny/z8tdMbRR4j6Tv/wa+rb/UBEZ9YnSwLn/Ls5AqTKCekSkwCEToz0ezSFTjgEIqKz9EPKKLhARHTMQmfnO4/TrkUvUM71z1Bq3vG0441JVPnZK5Rz0wuU2r4b1fzwb6r6+m1qevHdlNSwkdhFtreslFIOqXNqVgeETrhe8e53CB377Hk65bCW2dQwNUVcbD5/buE3dMqRHahz6+Zicegtz74tdsjwglbzOe+yOWvcdBEB4ekVngbpPfZpurz3sfTolQNo6U8b6Mxx0+nSU3vQlKsvIClUhp12DD0+4nxa/vNG6nP3MwFhEk7ocITmtufnB4SRFCIcreG4SnIIAAAgAElEQVQIjtU5hIh9G8EV0SMAoRM9tlpz9lLoqDRk74ZV4s3RfOwuWUyVX82jpoPvpKSsZrT9tQfECxNzb31FvDBx28t3U/V/3qHmo18Xb5Pmz2vwm6mbXjZeXF+7u4ryDsmmH7fWBIqO9V1kKgxjJU08Cp3VG8qodW4TykxLFd1gPn9x0bd0Yse2YmcNr8G4afpb4h0i5x1/5EHnv23dSYV3PU0jzjxRLDhdtWEL9frrU3TJKd1p6jUXBs6lEOGFo4V3TRPC5qlrLxIi6NQ7/0FSmLBoOH3s03TZ6cfQ5KvOF4tT+97zjJi64QWv2ytr6M/PvU0X9+oupmP44Kmk3l2OCER0+Lyw6xEiosOHOQIUK7aHeoKAEwIQOk6oeXCN34VOOCR7N66hlFZ5IlnN8oXEb5pucvE9lJSeSdtm3i6my/g7Yw2ataKtz/1ZfGS121PLaXPlXrqkaw6deVZrumtvtbh+17S1lJ2RQj9v210njGLgvUDh+MTS734QOtXVOyg1LZOSGyQLdL9tXkNr1n0jXrlw8gmX0Mq1X1BOdltqnt1O/M7nEy89kS4s6EJbd1XTqWOeEmtIeEsuC4djbn2cBvU8mp6+bqB4D8mx//cEDT75aPrHtQPFGpBTxjwlrp1+w2AxFdPz9r/T0F7d6MmRFx10bhY6vEvm5mffDggjec7lnXtcvqgfTy3xjh+O6PARLgIUS/aCuoKA1wQgdLzuAcXyY13ohGpm7e5q2r/tN0pucZhIVv3tu/TsXTfQje+uE+cvD86jMzo0odN376TttbX05CaiXu0aU94TS2nXnv206/N/0t5fV1GTIXfWCZ+q7VRbUylEEw79BFSEToPGObS/aifR3t1CiM78ZAkdc/ih1K19XZ+Yz697eh6d3aOTEBs8VXPyHU8KIXH3xX2FMDntzn/Qxad0F9t1+z36Hf1n2duUm92WOuedQlU1O+m75fMD75Y6rvv59K34vR11zutFNbsrxTlHYKZdP0gslj1tzD8CQocXp9484y0RnWExYz6XQoS3Guf/viAXQkS/XSFHEIgWAQidaJHVnG88Cx0rVMabaVZqA+pyXR798nvk5qxPK+j4Q7Polvd/FpeWPX457fn5v3TIw9/WnT9yKe3dvI4OmfCFOOf1Q/t3VlDjAbfUCaFdW6l23x5q0OTALhLN3eX77Nb+Vk6HNG1EWQ3TRF1nfbpEiJAeHQ4V5y99+h0d3f6QwPn1T78hdtCw+GiQ1pCaXVhEu3/6L+365n1qVXQU7d15ATVI/YkapP+Hfpu+kXIvGU01P/9AOz5+WURIOGJyZveO9PKtfwhETFjYvPTnS4l3xXS9+VEhNJ4fNfQgoSOEyZ3/EGtOeLvvBVNX1kVsmrWh5jntRX1/27yW1qz7OhDRMUd8qqp30Js3dQ9MTfm+g1BBEAABbQQgdLShjG5GiSx0mGyoNTr7q3ZQbdUOapBdd5Ou/HSW+L5Y44tGi/MtEweKLfItH/ys7vzB82h/TSW1vO9jcb5zwd8pKTWNss68Rpzv37aJklLTPX2nEO98yW2cSY0z0kWd/vn5Mspv3ZyOOby1OH/ls6Viu688v/GZN+nUIzuIN6tyROLkO/4uXig2/rJzxHnPO/5OA44/kh687BwRIel040MB4cEvTDv65seo8Ogj6NXbLiOeejn6lgPnm7fvoi43PSpesPbSLZeGFTq8y6/RaYNpT+lqqlm7VER0eI3LsUe0DkR0zOc8HcTf2clKr1sjE+pgoWN1fPHNP8WfeerK6niryNkHdcPVB7+DAAj4mwCEjr/7J1A7CB3nH/Xkb4vV7qmhBk3rvh2z68NniKfLGp07Spzzl+d5rVCLO+fXnd95qoj2NL99njjf8eZDlJx9KGWePlyc76/YQOt37afs3OYBIcI7V3IaZQTOX128XOxIOT6vjbjmphlvidet85ZceX5ix3Zipwwfx982hc7olie25/L23443PES8PXju6OFiqqXzjQ+Lt7S+cccVB51L4cJbc+fcdllA2HCExErocHkcoeHtxhwl4cMc0eGpJY7udD+sbqpJRIB+FyIqU1fGYaV7DRWETow4LVQTBHxCAELHJx0RrhoQOvaEDn9xt1lmBjXJrIuImM/nfvFfat+imdhJw9Geu+d8TB2PyBNvUt3x9mM0f8UGqim4RGzB/e2Ok2ntniya0/UWeuyqAfTbbcfRsj3ZNOWQK+itMX+kstn30F2f/kKlhxXSm3+9gnZu+JG6jnmeuuZ1oHfHXkm8+LTDdRMDQkWe8+LTebdffpDQ4T9whIbfsso7bfgwR3Be/vdSOqrtgYjOj5sqqGWTrMBUVDh7iuR3CJ1I6OFaEAABtwlA6LhN3GF58S50eB1Ho4bp1CyroSCUfng32l+5nfZuqluH0/Lq4UTJFdQgtYTE1MjJF9Deio1U/b9iMTXCu2BO6NhWbN/lo8Wf7hcRlAV3XRk45y/5zr/zT4HzYw9vTR/cM4J21eyhDtdOoJM6taN37vxT4Jy/M/P2mD/S/q0bqe+Ds+iYo44UQoe3y7/xYxXVnjCIruh1lIgArcs4jH7oM5au6NmZNt3Vm8pbdqXKwRNERGfb7LG0o3UPanrSBSLis2/zOvpldzrl5mQHIkAOzcKTyyB0PMGOQkEABBwSgNBxCM7ty7wWOrwFNys9LSBE3vr6B2reJFNEHfgwn/PXeg9rkU3XnXOS+J3fC9K1bUt6+vpBluftrvmb2NHy4birA0Jkb/kG2vr2U+K8+R/vI2qwhVKy3hVCh8/3bF5P296dZil0+M2vXdsfIl4bzwefH92+lXi7Kx/GiA6fm6eezOeh+ntfeSk1yGxa9zJEItr28l2U1vEEyjjxQvEdsc3jzqT0Lr2p2VWPid1lm+/vTw17nEVNL58o3hm0/Z/jqOGx/Sj96DPE9cat+G7bmUp5EDoqlJAGBEDALwQgdPzSE2HqEU7otH5qjdhJVFtTJXJqeW0fSmqwm5KSNwphkNa+i7ip7tn4oxAGd7/8L2qV3Ui88p0P3tXC7/CYceMQy3MWIvyysUX3jwwIEU7/+fjrLc85fadDm9PC++oW+IYTOv/3/HyxuJY/jMeHOaJzyA3HUFLSbqKk3aI9DbKaiXU2tXuqff8enX1bfqEGTZpTUlpGnRB66a+U3rWQGh5zjoju8GLphscPoKZ/uI/2blgpdo1l9BxETYaMFTvEts19kDJPGkRp+XV9ZXw5oxfmC6HjBXWUCQIg4JQAhI5Tcjav4y/cpiYni500fJjP31uyUkRM+KNzfNw75yOxuHXUub3EeeFN91PLql9pStOvxPnQijPo0ORKeqJJ3XmXDefS/l3baeubU8S5iIAkbaeURm8EIiD7tm2hijeeEMKAhUiHltn07wevsxQ2ZuFz50vvU5vcpuJtrHyYIzhvFq+gFk2zAhEe81SUTVyUSJ+A2PvbWkrJbUOUkk611Ttp25z7KOOEAZTe5XSxbb78iSso89RLxS6yPWu/pfInr6bMwivEdnleX7R93iTKOu0P4gOsdUJoJaUcGr0dRhA6dq0Z6UEABLwkAKHzO33eUpuS3CAgRMznH3y3itJSksUWXD7Gz/2YGqal0K3nnybOH3htIWWmpwbOz7nvWSFU+L0hfPAumuxGGfT1pKLAOf9e/Pv5YSMnUG6TTPr24ZvE77x4lbfbfjnhBkuhM6TiDGptEDp5nxxC+6t3UtV/67ZQh4vomKeivDRCq7ITSeiEY2/8QOr+HWW0/fUJlNlrKKV1KqDdK7+kimk3UNaZV1OjfjdQzYpPaOuzfxb/z3/bV/YL7XjncWrU5ypKaddFixCC0AnXY/gdBEDATwQSVuhc+LcXKSmJxHZdPvi9IpnpabT00ZsD57w4dskjdcKDhUjjzHT67+Q/i3Pe7tsoIy0gTPicF5r+5+G6Lcv89d/srANC5745H4n0UhjxedPMhuKjfHws+LZELMaVEZ0NFTuEkOI8+Ag3ddXqkSX17CrWvw0FoaPuJoxTWbz1fftbj1BW4RWUelh38WkN/sRG4/P/TJm9LxffGONvjTUeeDtlnnKJ+Mo8f5mehZH8yGq4iBCEjnrfICUIgID3BBJa6KSmNKDX/lL3bhSO0KSmJNNfLjw9cM4RHP4oHx/miE64qSjdXQuhY297uW7+sZyfUbjs2/Qj7Vjwd2p01jWU0jpffGyVd5E1GXo3ZZx0kfjqPH99vumwB6jhcefSnl++p10Ln6fGA26i5Ny670Yd1SKD/rel7rtjfBhFNZ/zGirjgffoxLL1oO4gEPsEElboxFrXQehA6ETLZo1CaO/6H2jnRzOocf8i8WX5ykUv0o53JlOzKx6i9O59xcsWd773FA2ft4Y+XLuderVtRNcP6UAP7auhTb9/oqPpy+uppOyAEILQiVbPIV8QAAEVAhA6KpR8kAZCB0LHKzM0CqE9Py2lF28aSOMWraf1O/bQHaccSrf0bEXX7a6kL2v30a0paXRFcjpd+MpK+qp0F/Xp0Jjm3nsdNR1yZ90nNfbW0L6yXyn5kMMdNwdvRnaMDheCQEISgNCJkW6H0IHQ8YupmtfonDaqM62q3S+q1zMpmc77qYb++tF62lK5l/7Wpy1deWwLyr15llgMvX3OfVRV/Abl3jaHUlp1pJrlC6n6u/epySX3UlJaQ/HKAOOX7K3aDKHjF0tAPUAgNghA6MRGP2ExchGEjl9M1e5i5D0bVlNKqzxR/ZrvP6Hqb9+lJkPvEi9Y5LdG83nzO96k5ObtaOuLf6GaZR9Ri7HvUoNmraj6P/OppuQLsWaIj9qaSrr6qW9oc0rdN7iMBz7q6RcLQT1AwF8EIHT81R9Ba4OIDoSOX0zVrtAJuUZnbw3tLSsN7PiqXvK+2CLf9LLxorlbZ9xMNT/8m1qM+5AaNMqhiqevo92riunm9jOoskEW9d7xIXWoXk0vtLiOWOg0TtpDhT360ZaU5gfhwtfL/WJBqAcIuEsAQsdd3o5Lg9CB0HFsPJov1Cp0wtSN3+a9f/sWEe3hg6e93pu/iJ5rUfd+qdEb7qFONSV0Y/sX6ZNv59ErTT+mo1O30jUdXhG/X7vpMTp0TymNa/MwsdDZvbqYaqt3BT63oRkNsgMBEPAhgagJneLiYiotLaWBAwf6sNmxVyUIHQgdv1itm0LHqs3GNToZ+yspa/9O2pLSUkR0hmWspVNb5dLM3LpPlZiFzpYHz6P9uyqo5fjF4nd+2SJPh+WMel6c89RaUmo6pXWuewM4DhAAgdgnEBWhwyJn8uTJNHToUAgdTTYCoQOho8mUIs7GT0LH2BiVNTrmiI4QOtW7KOemF0RWm8b0oqSMJtTirvfEedmjf6Dk3DbU7I8Pi/PqpR9QcuPmgc9tRAwTGYAACESdgHahs2bNGpo2bRr16dOHKisrIXQ0dSGEDoSOJlOKOJtYFjrhGm+O6JiFzm+3HScWVufe9qrIasuECymtwzHU5NJ764TQf+ZTcov2lNq+W7ii8DsIgIBLBLQLHVlvTF3p7UEIHQgdvRblPLd4FjrhqJgjOlsmXERpHXoIocPriTaNOYVSDz+Gcm58lmhPNW2eMJAadu9DjS/8i8i66qt5lNqui3grNQ4QAAF3CEDouMM54lIgdCB0IjYiTRkkstAJh5C/JZbc4rC6iI5J6PB3yDY/eB6lH3UaNRvxONVWbactk4ZQxkkDqVG/6+uE0OJXKS3vhIheqBiujvgdBBKNQMwInYrKffT855tpyc+7aGvVvqD91CwjmY5tn0V/OqUFZWcm+7Y/7bZnRMV0qip+PWh78FFP33Z13FUMQsd5l/K3xVLbdxURndrKbbTloaEBocNvoC575FLxjTF+b9C+8lIqe/xyatTnSvFBVj4qP/8npR/ZK/DdMec1wZWJSED1vsNsYuVeqtKPMSN0Jr2/gT5btUOlTSLNqZ0a0+hzDg2a/rXXXqOxY8dSSUlJ0DT5+fn0wAMP0JAhQ5TLVU1otz2zWs6B0PkdbrQ/Gqnah6rpVGyN84qmvanWVSUdhI4KJWdpKhfPofS8E0VExyx09qz9lsqfvJoyeg2lJoP+Kr48X/7kNdT43CLK6DlYTJ1VFb9JDY8uFC9bjJdDZfzEytjhPvGyPXbvO+HupSpt8YNvixmhc/HTq6h6T63y2G3csAG9dPWB6Q7zhV27dqUVK1aEza9Lly70/fffh01nN4Hd9kDoxO7UlaqtsQ1Fy97s2meo9BA6Omnay4u/Lp9+1CkiomMWOvyixa3P/pmy+l5FjfoX0Z51y6hi+k1CFDU89hyqrdpBVf+ZTw17nEkNGh/8QkV7NXEvter4iYWxw9S8bI/d+w7XN9S9VLUtXvs2XwqdsrIy4n/G47YP7A2sB5rMpw4NdwW9qOkldyln2PTZ0EKn+JQU5bxkQrvt0Sl0QkWxbDckShfwE5rxaBXiExDR6B+7zcpdMZ9Sd1vbmx1b43L93j+h+obrb464RdKezMxMsXtTxReE217+8Nl2e9Wf6YPa2v69tHfzOqptmUdlx15MKZtWUca7E6j61BG0p2MvSlv1KWV8/CRV97yMarqfT6mly6nhvyZTVZ8baW/74yipajulrf2C9nQ8hfanN/JN4832FqpifvAF4cDZaU8kY8eqHnbvOzKPYGPHTlsi9W25ubnE/5wcvhQ6Vg0J9iG/YI22KwwiGTxbr+xim3202xNKGIR8Jb/tlkTnglBRA/ONNJxzc9I/dlsVarG4ef1UuLz93j+I6ITrwej+Hm5jQkbBIGpy8diDKiEiOt+8Qw2POUtEdHav/JK2zryDmg67XyyQ5mjRjjcmUZMhd4qpsJrlH9G2OfdT9p8eodS842n/9s1UvewjyjjxfEpKz4puIw25m+3NbV+tu6F22qPbF9i978i2B/t8ip22cF6626PaN1ETOqoVUE1nt4PsCp1IIgZObqRetscrY1Pta04Xz0LHaGvc1lhbcwShY8eS9ad1KnTC1WT/zgqqXvIeZRx/LiVlNj1I6Oz68Bna+d5T1PTyCdSwx9lU/c3btP2tRyln5JOU0vYo2lf+K9Ws+JQyT7qIKLVhuOKUf481XxCuYXbao9tX273v2BU6fvVtMS90OFx98gmXHGRbsSp03GiP7sETbmA7+d2OM4i1iI5fnYFqP0HoqJKKTrpoCZ1wtRURnaUfUkbBBSKiYxY6O95+jCo/mUnZ1/yd0vJPFhGinf+aRrlFz4kt9/s2r6OaVV9RZq+LwxVV7/dY8wXhGmenPbp9dTChE27aVzWi41ffBqHzu1X6JaIDoVPXIXacAYROONeq93cIHb087ebmldAJV09zRMcsdLa/eh9VffWG+NwGv2do10czqPLfsyn3zy9Tg6Ytae+GVWIBNU+bGY9Y8wXhONlpD4ROOJpqv0PoQOioWYrLqew4AwgddzsHQsdd3ubS/Cp0wlEREZ2VX1LmKXUReLPQ2friX6hm2UfUfPTrlNyyA+1853Gq+vZdOuLBD2nn7v3U45AM6tIigz4uzAkU5cf1euE42PFtEDrhaKr9DqEDoaNmKS6nsuMMIHTc7RwIHXd5x4vQCUdNRHR+WkoZJ9e9t8wsdOYMyaPTD2tCfWt2UhnV0tjkdCrYVUsF0+teE3Ji6yzKv20yvd2sV9CinKynDFdvu7/b8W0QOnbpWqdPCKHDL1J+Zl0GDW9bTTlpde/isfMm4WjcSEPNlUZ7zZHuwaPHFOvnYscZRKN/7LbJ+JT9VUUKlVYn06BDa8LaGifAYmR7tHWvM7BXuvepjbZm5duC7bryvubOaiB9AUd0urbIpIWF2SIjs9B577J8OqZVJuV3nSV+f2T9VDqy+hc6r+NEcV5Q+QO9fXozSu/W11lFNF1lx7fp9tW6x47XDz2qXRL3QocdwcTVWVS2uwHdm78TQsfDLX6qRsnp7DgDPwkdFjmPrc2ii1tXQ+j83uF+d9Z27NIPaaXQCebb4lXoSPbB1lOaIzpmofPeytvo8D0b6ZCHvxVZVUwfRbWV28WaIT5qfviMkhoki4XU0Tzs+Da/jx0IHc2W4jQC8sTaDMpJ20/luxsgohOlG4/mrhbZ2XEGfhE6yxe+QU+vy6C+LfZQ5b4kCJ0o2Zvup9Jo2G8085RCJ5hvS1Shw8xD+QJzRKdO6GyjnJteFN216a5CSkpJpRb3/Euclz02jJKbHkLNrnqsTggt/4gaZDYT7xSK5LDj2yB0IiF94Nq4j+hwUzF1tbqetegePHpMsX4udpyBX4SO/Ogqpq6ia28QOg8EvnuXSFNX4SI64YQO/x5qjU7ND/+mpAYpgYiOWej8dttxYpE0L5YWQuihIZTSujM1vWy8OK/+dgEl57ah1MO6h3SJdnybbl+te+wgoqP57uc0ogOhE3trQGI1ogOhUzfoo73mSLez1uyqop5doq7RibbQCddxvCOsQdaBiM6WiQMptV1X8aV5/qDqpjGniPOcm2cS7ammLQ8NobT8XtRk8BiRdVXxG5TaOp9S29W9Sf+I7HTauHMPNbn2iEDRsTZ2IHTCWY3N3yF08PVyaTJ+3FKKxcgHBnSsOWubrsjz5BA6wT/w62V0t/rbdyk5t21dRGdPNW2eOIgadjmdGg+6Q3w+Y/N951Ba556Uc+1T1LpxKn078mh6e2UF3XVYCjWkJLo7JZ1en7+e3lm1VdhY59yGVLJxK1FKujab0/2QAKGjrWvqMoLQgdCB0NE8qBxm57Vz0+2sHWLw7DIIHX8KnXAGUfXVPEpte5T4x8eT5x5GH6zZTl+elUvtkxrQW2lZ9NqKcipasI6ObN6QFv3xKMoouIiaXHw31VZtp22vPkCZBRdS2pGniOv56/UprQ6wCFd+uPso/26145f/jjcjq9DVkAZCB0IHQkfDQNKQBYSOBogRZAGhE5tCR3Z5sPFzRFID+vapVVS9t5YapzWgR85uT1f87TlKP7qQ9v6ygsoeHy4+n8ERoj0/LqHyv4+gzN7DqfH5t4qI0fZ5kyjr1EsDi6X5vUQph3aqZ2m6HxK89gWqwwiLkX8nhU9AqJqMO+nsLNjzMlwtaWDq6oBdYOoqumMEQic+hQ5bTaixs3fjGkpplSeMa//Octr++t8os+dgMR22e+VXVDHtesrqO4Ia9b+ReGH11hk3U6N+11PWmdfQvvJS4m+R3V3Wl35Kq8uj7Z51tD71MPH/+NZVdMescu6I6CCig4iO8nCJakKvn+J0P5VGFVYUMofQSUyhE86UjBGc/RUbxJfls06/jFIPP0Z8WoM/sfFa9nB6v+kAOmnn53T1lin0cs6VtLDJObRpyXQqylxBnx9+C5WmtT9ICGHqKhx9Tb9HInSsqoA3I2vqmChlE8sRHTOSULYW7ikuSngjyhZCJyJ8EV8cq9+6ctrwWPMF4dpppz06t5fv3bCSBs2tq12rPRtoYMXL9G7TgbQu/XBq9d+JdH+jJTQz9xr6tHFfKtzxAV1W9iw92+IG+iLrdHr9wr20c+Gz1Pi8mym5eTuRB+fHu8iMB75eHq73w/wOoYOITqxEdCB08B6dCN1dyMshdBDRcWpfoe6jnVO2Ue4xI0XW7XavowFb59Ib2ZfQhtQ29Eq3Ytrx9qPU9PKJ1LDHWeKDrDsX/J2ueGONWFAtDwgdpz3z+3UQOhA6EDoRDiJNlyOiowmkw2wgdCB0HJpOyN3LnGeoXVccwUk5tLMoes+6ZbRr0YvU/aYp9Mv23RA6TjvEfB2EDoQOhI6u0RRZPhA6kfGL9GoIHQgdpzake32b175AlUNC7LqygoE1Oqom4k06O/PYftt1hakrTF1Fc9RA6EDoOLUvCJ2SktrOnevCUn48ENFBRAcRHX+MTK+f4nQ7a39QVa8FhA6Ejrq11E+pe+x47QtUOSCi8zspvEdH1WTcSYeIjjucnZTitXPT7aydMPDyGggdCB2n9qd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oHCB0IHVVbcTUdhI6ruG0V5rVz0+2sbTXeB4khdCB0nJqh7rHjtS9Q5QChA6GjaiuupoPQcRW3rcK8dm66nbWtxvsgMYQOhI5TM9Q9drz2BaocIHQgdFRtxdV0EDqu4rZVmNfOTbezttV4HySG0IHQcWqGuseO175AlQOEDoSOqq24mg5Cx1Xctgrz2rnpdta2Gu+DxBA6EDpOzVD32PHaF6hygNCB0FG1FVfTQei4ittWYV47N93O2lbjfZAYQgdCx6kZ6h47XvsCVQ62hc7UqVNp8eLF1KtXLyoqKqpXTlVVFU2aNIlKSkrE363SqFbMnC5UB518wiUHZTur5RyqKn49aHGtHllS77dWRe4OHi/bU1tb67QbXLsOQsc11LYL8tq56XbWtgF4fAGEjru+Wnd32/Ftun217rHjtS9Q7RtbQqe4uJj4HwscFjwFBQXinzzKy8tpypQpNGrUKMrJyVGtg1I6L4VB02e/D1nHrVd2UWqDMZGX7dE9eGw3XuECO84gGv2jUMV6SWWBNMkAACAASURBVELdfEKJas5k49TV9fLye/947dx0O2u7fe11eggdCB2nNqh77HjtC1Q52BI6RnGzZs0aWrRoEY0YMSJQFv9t7ty5QuhkZGSo1kEpnZfCIBo3Ui/b4/cbKRsEhI7SsPAkkdfOTbez9gRiBIVC6EDoODUf3WPHa1+gysGW0JkxYwYVFhZSXl4eWYkajvbMnDmTKisrKSsri8aNG6ctsuOlMIDQUTUnfekgdPSx1J2T185Nt7PWzSfa+UHoQOg4tTHdY8drX6DKQVno8PobnpYaPHiwEDo8TTV79mwR0ZHRm3nz5tGyZcto9OjRtHz58sA0l2plQqWD0NG35ggRHR0WWT8PTF0d4BHtqTjdzlq/NUQ3RwgdCB2nFqZ77CSk0DHC171eB0IHQkfal/lGGo2Im11HAqEDoWPXZpymh9CB0HFqOxA6JSW1nTt3Dskv3NSV8WKOAHH6YcOGaZm+gtCB0IHQcere9F7n9VOcbmetl070c4PQgdBxamW6x47XvkCVg/LUFWcYbjGyOaJjntpSrVRZWRnxP+Nx2wfWV3/xzT/J6+3lxaekqDYtkM7L9sjt/7Yr7eIF+fn59UqLZPu/k/6x29RW3wUXonZ3Xfm9f0L1DXMzR9wiaU9mZqZY86fqCzidlT/gvz98tt1e9Wf6ULbGNc4oGEQbj7nYn5V3UKtY8wXhmminPZGMHat6hLrvOBk7bvqC3Nxc4n9ODltCJ9z2cl6jw8fAgQPJ+P9OKma+BhEdRHSkTWDqSseIcp6H109xup9KnZPw5kpEdBDRcWp5useO175AlYMtocOZWr0wUE5ptW7dOvDCQFZ6vChZ1zZzCB0IHQgd1WEd3XReOzfdzjq6tPTnDqEDoePUqnSPHa99gSoH20JHNWPd6SB0IHQgdHSPKmf5ee3cdDtrZxS8uwpCB0LHqfXpHjte+wJVDhA6v5OKZA0I3oysam7q6fAeHXVWbqf02rnpdtZu84u0PAgdCB2nNqR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oHCB0IHVVbcTUdhI6ruG0V5rVz0+2sbTXeB4khdCB0nJqh7rHjtS9Q5QChA6GjaiuupoPQcRW3rcK8dm66nbWtxvsgMYQOhI5TM9Q9drz2BaocIHQgdFRtxdV0EDqu4rZVmNfOTbezttV4HySG0IHQcWqGuseO175AlQOEDoSOqq24mg5Cx1Xctgrz2rnpdta2Gu+DxBA6EDpOzVD32PHaF6hygNCB0FG1FVfTQei4ittWYV47N93O2lbjfZAYQgdCx6kZ6h47XvsCVQ4QOhA6qrbiajoIHVdx2yrMa+em21nbarwPEkPoQOg4NUPdY8drX6DKAUIHQkfVVlxNB6HjKm5bhXnt3HQ7a1uN90FiCB0IHadmqHvseO0LVDlA6EDoqNqKq+kgdFzFbaswr52bbmdtq/E+SAyhA6Hj1Ax1jx2vfYEqBwgdCB1VW3E1HYSOq7htFea1c9PtrG013geJIXQgdJyaoe6x47UvUOUAoQOho2orrqaD0HEVt63CvHZuup21rcb7IDGEDoSOUzPUPXa89gWqHCB0IHRUbcXVdBA6ruK2VZjXzk23s7bVeB8khtCB0HFqhrrHjte+QJUDhA6EjqqtuJoOQsdV3LYK89q56XbWthrvg8QQOhA6Ts1Q99jx2heocoDQgdBRtRVX00HouIrbVmFeOzfdztpW432QGEIHQsepGeoeO177AlUOEDoQOqq24mo6CB1XcdsqzGvnpttZ22q8DxJD6EDoODVD3WPHa1+gygFCB0JH1VZcTQeh4ypuW4V57dx0O2tbjfdBYggdCB2nZqh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qHqAidqVOn0uLFi6lXr15UVFSkWpeQ6UJ10MknXHLQtbNazqGq4teD5tnqkSX1fmtV5O7g8bI9tbW1WvokmplA6ESTbmR5e+3cdDvryGi4fzWEjru+WncP2/Ftun217rHjtS9Q7RvtQqe4uJj4HwscFjwFBQXiX6SHl8Kg6bPfh6z+1iu72G6el+3RPXhsN17hAjvOIBr9o1DFeklC3XxCiWrOZOPU1fXy8nv/eO3cdDtru33tdXoIHQgdpzaoe+x47QtUOWgXOkZxs2bNGlq0aBGNGDFCtT5B03kpDKJxI/WyPX6/kbIRQOhEPGSiloHXzk23s44aqChlDKEDoePUtHSPHa99gSoH7UJnxowZVFhYSHl5ecRCZ+7cuTRq1CjKyMhQrZNlOi+FAYRORF3n6GIIHUfYXLnIa+em21m7Ak1jIRA6EDpOzUn32PHaF6hy0Cp0qqqqaMqUKTR48GAhdMrLy2n27NkiohMtoROsobG6RseN9iCiozo81NNh6uoAq2hPxQVz1uF6662izuGSxMTvEDoQOk4NVffYgdCJMaETynDcjOjoEjqh2hOLQsft/rHrSOwInXB5+71/zM7N7fbodtbh6u+33xNd6PjdF4SzFzvjR7cv0D127LSFuehuTzjW8netER3O1O2pKzeEAYSOqjnpS2dnAEWjf+y2BEInODHdzk23s7bb116nh9AJ3gN+8AXh7MOOb/P72LHTlrgSOjoWI59xxhliETMOEACBxCbQoUMH+umnnxIbAloPAiAg1v5+/PHHjkhoj+jo2F7OKlG3knVER9NFaI8mkFHKJp76J57awt2N9kTJ6DVli/7RBDJK2cRT/0TSFu1Ch/sr0hcGRtKgKNlLRNmiPRHhi/rF8dQ/8dQWCJ2om37EBcDeIkYY1QziqX8iaUtUhE6kPRdJgyItOxrXoz3RoKovz3jqn3hqC4SOPhuPVk6wt2iR1ZNvPPVPJG3xpdC599576Z577tHT0z7IBe3xQSeEqEI89U88tYW7DO3B2HGTAOzNTdr2yoqkb3wpdOw1H6lBAARAAARAAARAwJoAhA4sAwRAAARAAARAIG4JQOjEbdeiYSAAAiAAAiAAAhA6sAEQAAEQAAEQAIG4JQChE7ddi4aBAAiAAAiAAAjEpdCZN28evfrqq4Hezc/Pp9GjRxN/dHTcuHG0ZcuWwG+9evWioqIicc4fIZW/80dIx4wZIz5O6vbB9Zw0aRKVlJSIom+55RYqKCgIVMPYPll/Y91lwqFDh9LAgQNFu4358e9etk/Wz9xP/HduT5s2bUQSY91zc3MD/cTXyd/d7htjeZJ5586dA3Xj37l+y5YtEzbHR7C+DNfPXrRN1ql79+6CPx9r1qyhuXPn0qhRo+i9996rN7Zknw0bNkx80JfT5OTkeFF1pTKtxokcQ36xq3AN4ZeyTp48uV4y9hF8LFiwQNid/IiyfIEr+w/zNUbfF67MaP0ebAxY9YXRDs3jSvq6aNVTJV8rP8vX8f2nb9++NGfOHHF/kePD+BUBY5/K+1WkH8JWqXOwNMYX/3IarmtZWVnAtuTv7KuD3Wv95A/iVugYb4Ry0PTu3fsgZyyNrVu3bvW+vG4cVG4bnHEAsGM2GoyVAbIT69ixY710ctD179+fzG1jNpyP2SlGMjCcXBvsxmJso7wxsdCRDtzIx0m5uq6xqpvkzmVwfVkYSFs092WoftZVR7v5yPqzU5NO2Sx0jGNL5m9um91y3UpvVU/ZD6WlpYG+cqs+Tsox+wBjm2bPni0eivgf9yV/e5BFqFl8+mUMGX2AsR0VFRXiM0AjRowIIJJp+/XrJx4e2LfJdhrPnTDVfY3Zt0khYxRksg/MvtsPgttKVBp9gqyj5CYfikLda3UztpNfQggd7jQeNNwZZpUpO4aVKRujjO5IFSudhh2okaS1EljGAc71Hzx4cCDSJNMPHz6cnnnmmXpP1LLd8mnbeB07FXaK7EjcFnKST7ABbazbr7/+KqIJmZmZwrG1bt06qPOOhLuTa7meEydOFJ8rufbaa0WfyLpzfsyWGfM3WmRkkNvMtsbCTUZJJH8/ODi+ObKN8dGpUycxZuJd6ARz2k5swo1rzEJH9hmPbz6kXS1fvpxYvMmbkKyb+Xo36hysDONHoDmNHB9WD27S9/EN1+yrpa8zCiMv22UldPjBkg8Z9ZRCh32BUdT5wTcbRTLXmdm3bdtWPDTzPVH2G0eu+TBGf4Pda73sj4QQOioRHXYIfAMyThF50TE8gK2cE9cl1ACwelKV6VnoTJ8+vZ5AClWOW+0OdmM3DrJPPvkkUB3uH3aAXgs0WSHJnM/l0yVz5afRVatWCaHDER05jWUUlH7gb9XP8qbJ4owdMztlbo9x6sro2MwsYmHqyvywE08RHY7ccHt46pHtzhzNkeJ85MiRnkzLm23OOM1rfuAyRzzluOcx5QdfHcpPWgkdHvPGaXljRIejp/yw6vX9x9gmKWaksOS68b2JI2oyUij9MyI6bt01DeWY136EWscif/NjKNeMLtR0Wjihw85drvnhfP0wP2+1RkeGdmV/sHOQg5//nwWFOaTtgYmJIiXznj17CmHD0UB2APzUw3WV0TKr+XfjlJZX9Q8ldDg6IJ/W+KYZao0O95nVtLCf2mUUZMHW6fkhoqbCLNgaHTlO2E+MHz+eBgwYcFA0x49tDLY+xRh5Mj4YGH21bCsLdD+sbZH9F0zoGNeymacZQ63LVLEL3WnMkU7pB1iQvf7664EHOeMaHeO9Fmt0dPeIKT8VIzPPWcuQqdeK2o2Ijl+cXah68G/svNavXy8iUdnZ2SKSw/3GT37mcHyUTcoyeyl0eODPmjWLrrnmGiHCOBoiHYH5KdU4VRoscudFW2SZxmkQZs7OSopLuRg53iI6wW5OXvZDqLLDTT0Z+9C4mcLLdYeqLM1rdmQUxzgFbOWr/TDdY2xjsHsQPwzJ33j8Wy2N8Mt6N2ln3C6uJz/A8YMcT2nLBzsn91pVW9CZLiGmruQgGDRo0EHrWCRMK4HhhfixmmuWdTOGDKVQC9U2aagcWTCu7QnmCHUalkpeoYSOdMpcV77BsmDgQcZhVDlNpFJGNNNIh8QCh4VOjx49RHEnnniiEGX89Cb/K/tL9olVZMoP01lm2+A+YqfGB4RONK1JPW8nQscvY97YSqvF0ua2yQipnEblcWTV/lgSOuYpb2ZifOjxS19xPXnJA9eHH+ZYNEsfLNfvmX24yr1W3dL1pUwIoSMHRqgtsGbj4hvttGnT6Pbbb3d9u6x5bpoXvMo5dfMg57Q872ueOlDZdWVe0KfPrNRyCiV0gu22YoM1btFUKyk6qYxPXjxXzSFc3uZrXEfEjoEPucjd2Leh+jk6NQ6fq3kcmPsh2JSbX55Cw7UwVD39EukM1wYnQsevbeMxEGx88N+5rRwl5QW7cqGx0bfJCLx5+3M4htH+PVREh8uW0/bsL7htvPWf/5/FhF8ib1Y7MLne77zzTuDVK4joRNuSQuRvXvvRvHlzcXPkI9S8oXTq/J4dL98zE+79Ksb2qb5Hx7xby8pZuN1lVmt05Dw714XnrI3vz2Gn5/WWeCMj401z9erVIqoj7UyG3GU75Poo49qocP3sdn9weVZPk9xPckG11Xt0uM84qjVhwoR676jyw7tNzAzDCR3jegPpN/z2XiC7QifU+12M79zxyt6Ma1PMawelTzYv1DW3yU/rc6SQ4f/KKXZzn5nbZVyn5OW9x2wDZgFpDgCEutea18J56Q/iMqLjxYBFmSAAAiAAAiAAAv4jAKHjvz5BjUAABEAABEAABDQRgNDRBBLZgAAIgAAIgAAI+I8AhI7/+gQ1AgEQAAEQAAEQ0EQAQkcTSGQDAiAAAiAAAiDgPwIQOv7rE9QIBHxL4PPPP6eLLrqIUlJSfFtHJxXbv38/XXrppfT44487uRzXgAAI+JgAhI6POwdVAwG/Ebj//vspKSlJvPMjno4ff/xRvBRt6dKl8dQstAUEQICIIHRgBiAAAsoEWOikp6cTv38lno61a9eKd55A6MRTr6ItIFBHAEIHlgACIKBMAEJHGRUSggAI+IQAhI5POgLVAIFYIAChEwu9hDqCAAgYCUDowB5AAASUCUDoKKNCQhAAAZ8QgNDxSUegGiAQCwQgdGKhl1BHEAABRHRgAyAAAo4IhBI6/ME/41eYgxVg9eHQYGn5o4KLFy8+6Gf+kvVnn31Go0aNooqKCqqsrBRfjTd/vFa1kViMrEoK6UAg9gggohN7fYYag4BnBEIJHf6ScWlpKbVp0ybw1WZdFWURNXfuXCFs+OvOxoPFUEFBAXXr1g1CRxdw5AMCcUQAQieOOhNNAYFoEwgmdDhKM2PGDOrfvz8tWLCAOOLCgoRFiBQ+xcXF4jcWK9OnT6fBgweL6o4fP574+vz8fLFt3SxkOI1Z6JSXlwtRc9ppp4m8+Lj++uvpiy++EPnm5eURC69XX31V/Mbv/WExFOxARCfaloP8QcA7AhA63rFHySAQcwSCCR0WIosWLRIChwVPYWGhEBtymkoKIBYhrVu3DkReWPiwAOF/LEz44PfZmI9gQodF0+zZsw+K6JSVlQlRxcKJ6zBx4kQaOXKkqJPVAaETc6aICoOAMgEIHWVUSAgCIBBM6LBI4cgNCxaO3PAUlhQsfM5rd4YOHSr+ZlyjYxQ6oejaFTrmfEOJKC4XQge2DQLxSwBCJ377Fi0DAe0ErIQOC5dJkyZRSUlJoDzjNBRPMxkjKkahw9Edea2TqatgER0WOuZFzFJoIaKj3SyQIQj4mgCEjq+7B5UDAX8RsBI6xmkrrq15VxVHU/hv69evF+tz+LDaHcWRH/5XVFR0UKMjjeiEo4iITjhC+B0EYpcAhE7s9h1qDgKuE7ASOlbTQvJv3bt3D+yW4rU7xt1R5513Hs2fPz+weFin0DGu0WFIHDXidULBFiRD6LhuSigQBFwjAKHjGmoUBAKxT8AsdIK9E4cjMHPmzKHq6mpiQcMCQ+6Uuvrqq+mll146aNdV8+bNady4cZSTk2MrorN69WqxBijUrqtQ01ZcGIRO7NsmWgACwQhA6MA2QAAElAngzcjKqJAQBEDAJwQgdHzSEagGCMQCAQidWOgl1BEEQMBIAEIH9gACIKBMAEJHGRUSggAI+IQAhI5POgLVAIFYIAChEwu9hDqCAAggogMbAAEQcETgH//4h1hI3KFDB0fX+/UiXlTNi6UXLlzo1yqiXiAAAg4JIKLjEBwuA4FEJFBbW0tvvvlmXDb9+OOPp3bt2sVl29AoEEhkAhA6idz7aDsIgAAIgAAIxDkBCJ0472A0DwRAAARAAAQSmQCETiL3PtoOAiAAAiAAAnFOAEInzjsYzQMBEAABEACBRCYAoZPIvY+2gwAIgAAIgECcE4DQifMORvNAAARAAARAIJEJQOgkcu+j7SAAAiAAAiAQ5wQgdOK8g9E8EAABEAABEEhkAhA6idz7aDsIgAAIgAAIxDkBCJ0472A0DwRAAARAAAQSmQCETiL3PtoOAiAAAiAAAnFOAEInzjsYzQMBEAABEACBRCYAoZPIvY+2gwAIgAAIgECcE4DQifMORvNAAARAAARAIJEJQOgkcu+j7SAAAiAAAiAQ5wQgdOK8g9E8EAABEAABEEhkAhA6idz7aDsIgAAIgAAIxDkBCJ0472A0DwRAAARAAAQSmQCEjmLvz5s3T6QcOHCg+G9VVRVNmTKFBg8eTNnZ2TR79mwaMWIEZWRkiN8mTZpEJSUlIu3QoUPFdeXl5eKaUaNGUU5OjvituLhY/CsqKlKsiX+SmZkYa8Ztmjx5svhT8+bNady4cYKNZJaXl0dr1qyh8ePH07XXXksFBQX1mPLvsXLItt5yyy2iHdI+2Aa6d+9OvXv3Fu3fsmVLoEnMYsyYMbRs2TJ69dVXA3+XrKR9xAoDK1vg/p07dy516NCB3njjjXpN6dWrFw0bNuwgLrL9n3zyCZWWltYbF+Yywo0nTt+mTZtAn1jZJHMONbZjxQ6N/shYZ24zc5R+K1r2xH29aNEi6tat20H+bOrUqaIPOnbsqOQnrdoibWn48OGiHLadWD+sxgzbtPFeEq02ynIGDRpEzzzzTL17kiwz2H3MWG+ZJjc3NzBW+ffKykpKSkryTT/5Ruhsq9pH/1qxjf5bWkm799ZGq3+V801LSaJubTLp7K7NqHHDBiGdoVHocAF8g+vfv3/g5i3PeaAngtBh57pgwQIaPXq0EDfG8xkzZggu/E/eeEIJQdlhr732Go0dOzYgHpU7MgoJ8/Pz6YEHHqAhQ4YExCqLOtkO/qMUcQMGDBBCx9zvslpmZ2dmF4XqRyVLeaNjsW9umzw332ythArz4Bsz52MUxVY3ADtCJ5RNvvfee6KKVg8xsS50otLZFpnyzblfv360evVqJaETyk+yWDL2vRxPLJr5IZH7yyhg3Wqj7nJCPSjqLsuc3/vvvy+EJ9+7rHyTFDBW9zHOSz6c8xjkhzgWOtLfS2HL49gv/eQboTPryy0055vyaPev7fyHnZRLl56Yqyx0li9fftBAlzcBdqTxLnSCPVlK4+cOkE+YPNB5oPA1fGP79ddfxdOa8WYpO6xr1660YsUK2/0XrQu6dOlC33//fUDozJw5k9q1ayccsRR37Ax4oNsROpwhi8HCwkKKlZss19ksOox2wFEro5CQfWIlVIyCyRjtNEdnrMqUDlg6YXmN1Y3TyNlcv2A2HC1b0pGvl3UO1meyXVYRnVB+kqM1oYROKD+hg6VbeXgldIwPDdJujLMM5nEkeRijaq+//nrAZ7MAzczMFA/3rVu3Fv6L+7CioiKoP3eLsSzHN0Lnz/9cR2s217jd/rDldWrZkB65uL2y0An1tBHuCTRUZXYueJL27/BWCDZonEON+t8QqKad0KsMofNUjgw9szPjwcHTFDww+GkwWJidw6B+O2pr6yKPMlrA/y8dBj/h8lMOh3DtCh2rm7qx7c2e817wbb2yy0HdIW9oHK0zOlNzxCSU0DG2XTphFn3MWE4Nh7reShyZp0zMFU+EqSu2QbZJnqp75513AtFH4/SEcYrZOPXOEUy2a76+U6dOtGrVqnpTisbpMaupeCuhE8pPhpq64npIkco+I9ameI22F8p/ctsk7xdeeIF4qlcub2CeixcvFg9UPP3ND0Tyb5y/cfqXBciXX35Zb2rKKEyt7kmch5UP4n5hEcMP7Pw715F9tzz4oc441vzUT74ROje89BOtr9jtt3sZtctOo79f1kF0rHEtBVdUGppx6so4NSOnL9hA2Flcc801NGHChHprNTgfoxEHA7B9zgNUVfy6p3wyCgZRk4vHhhQ6UvXLyIbxaYAFjoxq8Vz7rFmzAg6Ub46hQp1+Fzrs4PkwrkVgUVdWVma5RsfojPg647ROrAod403OePOzGjs8zWe1dsk4/SdFJE8LGtc/GYWOee2TcTxJjiw45bQHj1njTYHzZbsLNrZjJaoWbo2OZL1r1y6xJo6nlqV4kVPJ8gbINzDOT4oI9mk9e/Yknj7mdYd9+/YVNzlmab4pGtdBGZ0VczbeBEP5Sa4XPwTJNY4yH/ahcnokFqOe4QQ2/y4fEGRUixlcd911QqzwelBj9NGYlq+V/SXtXto1R5pvvvlmEW2RY0o+UAYTOsaHFmO9JXe2H7n8QK5L5L7nB1djVN4v/eQboXPjSz/RLwahs2//Xtq10/0IRlajHEpukBLo2/Y5aTR1WJ3QMd6Qgi1GtnpSCbXwS3UxcqwInWCL6eSNj+fx2Yn16NGDli5dKpwth7E5mrN+/XoxmK1uLmah06qoo+uib+PU1fXKNEZ0uH1y4PNg5/awAGaHkigRHWPf89OonH4LFqI3O1kr5xrMEcubQqipYOnwg0V0jDeEYGM7noTOxIkTaeTIkYHpBRbX06dPrycopJhgP2YUf9dffz0tXLgwsPbQOBCM/RZJRMd44+Z6GX2B+QHKLzfQSJxQuIiOjHizXzEKDI7myEM+MLG/kZs/+Dd+YODDvKBfClNp704iOjKSw/dA6bPlwz6LLRbA8sHNL/3kG6FjjuhUVm6jpSvqFgm6efTo2p8yM5oEijRGdFSEjtXccyIJnWBPlsYohVxwyjw5HCudGF9rzifoLAAABFZJREFUniuWHRELQocFDkcOOnfuLHafcDTHrtBRWWvh16kr7it2bNx2GTGw2tUk+9TsZK2crg6hE2yNjhOhc+HfXiSeRX3jjitEM7w+lyxVIjpyN4/sJ+MUhHEKyCwqWMjIBxOr6SLj2FYVOqH8JJehS+iUP3k1JSU1oOzrpwlUXp8b72XhhA73l+QtBQNHS8zr98xjRObLZVktBjZGW4ONL6t+ND7I8Dop9nXSZ7O44Tqyz5MLmKWd+WG9IYSOSUVFKnQ4O+OuKz5nR8EGwFNX5q188RbR4faG2uEiF+oadynJlfssEIJts48FocNrSLjvua95SkWuObIT0VHZdeVnocP1Z2fM00VyUblqRMf8tCluTBavZAgmlKTtmRcjy0ibcSeg8dUGLEaDPcSYIzosbFJTGtBrfxkeEDpenkcidOQ6EL4ZsuiRvsg4/SDHJkcIOAJrJXScrNEJ5Sf5YSeU0JE3UJU1OkLYpKRS9sinDggdD88jFTo8dSWjNFaLgyVXnjYPJnRU1uiE2nUl1+BZ7bZiQcF/Z+Es1/So9JPpNqz91DdCJ16mrqzeoyPDwVYr3GNd6AR7B4xxrt78bhjz+3OkGJQO18rKY2GNDos0FrV88P/LG4DVWhROY7U+ROU9On4WOvLGyGuw5Ny91RoduWbNLPz5ejnFwiJDl9CRIsgY3pfrfuJlMbJxATG3l9f+ybVvcjGyFJ9yZwynk+ucjLYn1zHx3ziaww8hwYQO9xFPdfENTTWiE8pPcp0SZdeV2X+yTb777ruCpVVEh9fZyH42LkaWY4z/xmuo5Popq4gO34c4PYtb/n/zOje5Ti7Ye3S4f6zen2N+SLN65YR2BaOYoW+Ejt8XIyvyjFoyP67RiVpjLTL2s9BxkwOX5Weh4zYLlOcPAvI9Om7sggq3WN8fRPxdC/kenWiuQfNTP/lG6Nw6Zx2t3uTf7eVem60ft5e7ycTP79FxkwPKAgE/EnDr6T3YZgc/MvFznaLNMdr522XrG6Ez+6syeuXrMrv1j3r6YQW5dGlBbtTLQQGhCfDW1r/+9a9i3YvXh/nNyF7XB+WDAAiAAAgEJ+AboSM/AbG8tJL2+PATEDAiEAABEAABEACB2CPgG6ETe+hQYxAAARAAARAAAb8TgNDxew+hfiAAAiAAAiAAAo4JQOg4RocLQQAEQAAEQAAE/E4AQsfvPYT6gQAIgAAIgAAIOCYAoeMYHS4EARAAARAAARDwOwEIHb/3EOoHAiAAAiAAAiDgmACEjmN0uBAEQAAEQAAEQMDvBCB0/N5DqB8IgAAIgAAIgIBjAhA6jtHhQhAAARAAARAAAb8TgNDxew+hfiAAAiAAAiAAAo4JQOg4RocLQQAEQAAEQAAE/E4AQsfvPYT6gQAIgAAIgAAIOCYAoeMYHS4EARAAARAAARDwOwGj0FlIRGf4vcKoHwiAQOwTqK2tXZSUlFQY+y1BC0AABPxOgP3N/wMX93OQRpkq/g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3" name="AutoShape 5" descr="data:image/png;base64,iVBORw0KGgoAAAANSUhEUgAAAjoAAAFwCAYAAACxY9FXAAAAAXNSR0IArs4c6QAAIABJREFUeF7tnQl4FEX6/9+QiyRcSQCRSzRAFAQ8I+JBBA9QPLjURXRXUbyCuv5cdBEVLxbwQmF1RfAC0UURL0RdRXQVNboisOKGS1EiCCThzMGV//+tWEOn6Zmp7qnp7pn59vPwaGeq6/jUW29/+62q7iTCAQIgAAIgAAIgAAJxSiCJ2/Xzzz/XVlVVxWkT0SwQAAE/EcjMzKTKyko/VQl1AQEQiF8CHwuhU1JSUtu5c+f4bSZaBgIgAAIgAAIgkHAEVq5cSRA6CdftaDAIgAAIgAAIJAYBCJ3E6Ge0EgRAAARAAAQSkgCETkJ2OxoNAiAAAiAAAolBAEInMfoZrQQBEAABEACBhCQAoZOQ3Y5GgwAIgAAIgEBiEIDQSYx+RitBAARAAARAICEJQOgkZLej0SAAAiAAAiCQGAQgdBKjn9FKEAABEAABEEhIAhA6CdntaDQIgAAIgAAIJAYBCJ3E6Ge0EgRAAARAAAQSkgCETkJ2OxoNAiAAAiAAAolBAEInMfoZrQQBEAABEACBhCQAoZOQ3R47jS4uLqbJkycHrXB+fj6NHj2aMjIyotKoefPm0bJly6JaRqQVr6qqokmTJvGHeQ/KirmMGTOG8vLyIi2Gpk6dSosXL6bmzZvTuHHjKCcnJ+I84yGD8vJywSM3NzdqdqLTDnXmFQ/9hzbEPwEInfjv45huIQudWbNmeXZjjYWbghQ63bt3p4EDB9brb67/xx9/HDG/NWvW0Pjx4+naa6+lgoKCmLYp3ZWXYlynqDTXMRbsUDdX5AcCughA6OgiiXyiQgBCJzzWUEIn1G/hcz6Qgvvh6aef1hYdslO239NypKuyspKYtZXY1FF/CB0dFJFHohKA0EnUno+RdkPohO+ocGKGb8R8FBUVhc8sSAoIHWswctpq+PDhxIzKysqiMn0FoePYdHEhCBCEDozA1wRUhQ5PrfBangEDBtCcOXPE07WcSuCbj1znY1zTY3WNef2J1Q2G//bqq68KbsbpCnnTO+OMM+pNIZnbIKeBuI58DB061HLKyaoMq86yK3RkPbds2SKy69WrV0AEyd/OO+88mj9/vvi9Z8+e9M477wSKlulD5cOJpcDi/+e1PbfccguVlpaKNU+dOnUK5Cn7ZMaMGSKdFRNzWVbcZZ1lu6y4ynVGXIZ5fVe49lixNwpAtjNz1MvMU7VuZgZGO2ROZkFlFFw8tWhe28bs5ZSj2aZV7NHXTgKVA4EwBCB0YCK+JmBH6PAakqysrMB6FHlTkzc0FgS8aFQKEengGYBcsGte02K+KXCePGjkYlz+nUWAvN4qemL8m3mti5U4MtchXDQllNAx528+l9fyQlqO+Bhv9ixojOtxjDdx2Q4WlrwuSF7XuXPngGgyLl6++eab6auvvhLCkAWclViSwsTc3nCMuP+4P1hEyHytmHF9jALBeG62DTOXYIPEaB/mPPgaM09mrFI3s50Yy1m+fPlB69aM42T16tX1BJcUPVLsGPP69ddf6629Mverr50DKgcCigQgdBRBIZk3BMLtupLO28pBh7uhSCcvb9bcQrNoCHVTkESMQsYsUsxP2lZCyHiTkjdtngoxioxQ00+hhI6VMDPvIpORLWaZnZ0tRINRsHCdzCzNooHTGPPhXV7msjmNWRjKyI9RgJiFjdWCaqMQ6Nix40F1NjMx181cX2YSiovVrjUr7mYuVgLQqm7mhd5moRXODs02aGxLKJu2Ek06pjq98RYoFQSsCUDowDJ8TcBuRMe4K8jqWvMNg6e0+AZvvJEFu2lY3RTkzVvubKqoqKj3hKwiYow3bc7PapdZqN1TobaXG6figgkio7Do3bu3EA1moWUUOq1btxbb2c0Lb80CxeqGadUOc7pwU3HGKAn3nRQ6xjpb3dyD7T5T4WLezWYl7KwEoVnoWolpqwEoo2EyQmW0W07P/M1RONl+ObUa7NUL5ugQjwG8MsDXbhCVi5AAhE6EAHF5dAnYETpm0eJU6BhvBO+9917gSd/4/8b39hjL4b8bRYDVk7hcm2MmJ9ewyLU55t+D3YzCCQOZj3kNijl/njpSEToy6mMWQ+Z6BBM65siJitAxRvaYA5fNU2ksbFWFTrD3IalwsRI6xrVaViyNU3qhRBhfa67DddddJ14LIMWMeQo1lGC3Er7G9UpW07FybRTXxbhmK7qjG7mDgDsEIHTc4YxSHBKIttCZNm0a3X777fVefheJ0OGX6MnrR40aRVOmTAlEPlTeRRMqchMMoV2hY14sbczXKgJhjlS4LXSspiCtpq7CRXTCCZ1QXMzsg63hkX/n9PwiS7luJ1TdrNYghZq6YjFtnIqzmnaT9TUuvraKDhkFu1G4RftFnA7dAS4DAUcEIHQcYcNFbhGIttDRPXXFQse4m4sXKsupsWC7sowswy08tuKuKnRUFtiqCJ1Ip67sRHT69etXb5pGtt+J0DFPXcm2crRj4cKFgeiJim2HEq3GdUhWolBlWi2c0JG/8+61VatWhX1/j3HtULDIpGy3E7GtwgxpQMArAhA6XpFHuUoEoi10eBGocTGy1UJYeWM271AxPjXz/8v31BgXoJq3AVst4rVax2OOLjhdjGyGHGxhrxR8waI1ThcjG7nw/5unTfhvoaauggkdGX1QXaOjshjZLISsrpE8Q9mlcWG81VSgitCReRx77LHCroJxY/vilxWOHDkysM4s3JRhuOlY1TGnNICRCAR8QABCxwedgCoEJ6DqdK1uSiprdKy2pBvFidV6hlDby43ih9c9mN/lorIt27wzybw92ExLNaLD15l3AalMtfB1ZqGj0o5wN1w5bRJujY5ZnBnX66gKHSmoZN/yudWCXrnbzMzF/C01K8Eq+8V47TXXXEMTJkyot7g73K4rqy3pVkJHcjBPM4Xbnh9qB5dK1A/+CgRijQCETqz1WILVN9z2crlAl3c7OV2MfPLJJwdeXhfJCwONXRNKnJhf0Ga1+NO80NX4wrdIhI5R7MiX1xlvlCpTV3KHWrgX7OkSOlKkyAWz3Ed33HEHPfPMM2LKRiVqYhagfG7mbm5PsHUqKlOQUqzeeOON9Pzzz4cUOlJIGj9ea3y5Iq/1sZpustq6bow4GfMLtRhZxR4TzO2guXFGAEInzjoUzVEnEGpqQj0X65SqkahIy8H1iUsgmChNXCJoOQhYE4DQgWUkLIFoCh28dC1hzcq1hkNMu4YaBcU4AQidGO9AVN85gWgJHTxpO+8TXKlOAGJanRVSJjYBCJ3E7v+Ebn00hI5cW4OXriW0aUW18XJNjfG7blEtEJmDQIwTgNCJ8Q5E9UEABEAABEAABIITgNCBdYAACIAACIAACMQtAQiduO1aNAwEQAAEQAAEQABCBzYAAiAAAiAAAiAQtwQgdOK2a9EwEAABEAABEAABCB3YAAiAAAiAAAiAQNwSgNCJ265Fw0AABEAABEAABCB0YAMgAAIgAAIgAAJxSwBCJ267Fg0DARAAARAAARCA0IENgAAIgAAIgAAIxC0B20KHv6+yePFiat68OY0bN45ycnICcKqqqmjSpElUUlIi/obX4Met3aBhIAACIAACIBATBGwJHf5aLv8rKioi/qZPaWmp+H958McMp0yZQqNGjaongGKCBCoJAiAAAiAAAiAQdwRsCZ0ZM2ZQYWEh5eXlEYua2bNn04gRIygjI0OA4Y/NzZ07Vwgd+be4I4YGgQAIgAAIgAAIxAwBW0LH2CorUcPRnpkzZ1JlZSXhy7oxYwOoKAiAAAiAAAjELQHHQoenrvgYOHBgAA7/bdmyZTR69Ghavnx5YJorbumhYSAAAiAAAiAAAr4m4EjoqExRYb2Or/sdlQMBEAABEACBhCBgW+iwgJk4cSKNHDlSrNUJdvAOLF7TM2zYMCxMTghTQiNBAARAAARAwH8EbAkduX28f//+VFBQELI1VouVVZtfVlZG/A8HCIBAYhPIzMwUa/5wgAAIJDaB3Nxc4n9ODltCx2pLubFQ47odqzU8TiqIa0AABEAABEAABEDAKQFloWN+GSAXmJ+fLxYe8zZz3nbeunXrwAsD5W/YZu60a3AdCIAACIAACIBApASUhU6kBeF6EAABEAABEAABEHCbAISO28RRHgiAAAiAAAiAgGsEIHRcQ42CQAAEQAAEQAAE3CYAoeM2cZQHAiAAAiAAAiDgGgEIHddQoyAQAAEQAAEQAAG3CUDouE0c5YEACIAACIAACLhGAELHNdQoCARAAARAAARAwG0CEDpuE0d5IAACIAACIAACrhGA0HENNQoCARAAARAAARBwmwCEjtvEUR4IgAAIgAAIgIBrBCB0XEONgkAABEAABEAABNwmAKHjNnGUBwIgAAIgAAIg4BoBCB3XUKMgEAABEAABEAABtwlA6LhNHOWBAAiAAAiAAAi4RgBCxzXUKAgEQAAEQAAEQMBtAhA6bhNHeSAAAiAAAiAAAq4RgNBxDTUKAgEQAAEQAAEQcJsAhI7bxFEeCIAACIAACICAawQgdFxDjYJAAARAAARAAATcJgCh4zZxlAcCIAACIAACIOAaAQgd11CjIBAAARAAARAAAbcJQOi4TRzlgQAIgAAIgAAIuEYAQsc11CgIBEAABEAABEDAbQIQOm4TR3kgAAIgAAIgAAKuEYDQcQ01CgIBEAABEAABEHCbAISO28RRHgiAAAiAAAiAgGsEIHRcQ42CQAAEQAAEQAAE3CYAoeM2cZQHAiAAAiAAAiDgGgEIHddQoyAQAAEQAAEQAAG3CUDouE0c5YEACIAACIAACLhGAELHNdQoCARAAARAAARAwG0CEDpuE0d5IAACIAACIAACrhGA0HENNQoCARAAARAAARBwmwCEjtvEUR4IgAAIgAAIgIBrBCB0XEONgkAABEAABEAABNwmAKHjNnGUBwIgAAIgAAIg4BqBqAidqVOn0uLFi6l58+Y0btw4ysnJca1BKAgEQAAEQAAEQAAEJAHtQqe4uJj4X1FREc2bN49KS0vF/+MAARAAARAAARAAAbcJaBc6M2bMoMLCQsrLy6Py8nKaPXs2jRgxgjIyMtxuG8oDARAAARAAARBIcALahY6R55o1a2ju3Lk0atQoCJ0ENzQ0HwRAAARAAAS8IBBVocNTV3wMHDjQi7ahTBAAgTgkUFG5j57/fDMt+XkXba3aF7KFzTKS6dj2WfSnU1pQdmZyHNJAk0AABMIRiJrQQTQnHHq9v7/22ms0duxYKikpCZpxfn4+PfDAAzRkyBC9hUcht3hrTxQQeZalSt9w5aJlb5Pe30Cfrdphq/2ndmpMo8851NY1SAwCIBAfBKIidHhtzsSJE2nkyJFirQ6O6BPo2rUrrVixImxBXbp0oe+//z5sOq8TxFt7vOaps3zVvuEyo2FvFz+9iqr31NpqUuOGDeilqzvaugaJQQAE4oOAdqFTVVVFkyZNov79+1NBQYEjSmVlZcT/cBwgkLtiPqXu3hUUSdNL7lLGFSrqo5xJlBNyNED1iIX2qLYlFtLZ6RtuTyT9k5mZSZWVlfWw3PaBM0oPn+3sOlwFAiDgPYHc3Fzif04O7UIHW8qddEP4a7bPeYCqil8PmrDVI0vCZ/J7itpae0/DyhlrTJiUlKScWyy0R7kxMZDQTt9wc3T3zwVTVzqi9FZRZ0fX4SIQAIHYJqBV6MhojvEJjp/+Ro8ejV1XEdqJXaHTquhAmH7j1NX1Std944mwaZaXm2+msd6eaDDyKs9QfcN1ira9Qeh41fMoFwRik4BWoRObCGKj1hA6sS3cYsPK1GrpV6HzxTf/FA04+YRLLBuCiI5a/yIVCMQbAQidGOlRCB0IHb+YKoSOX3oC9QABEFAhAKGjQskHaSB0IHR8YIaiChA6fukJ1AMEQECFAISOCiUfpIHQgdDxgRlC6PilE1APEAABZQIQOsqovE0ohc7rG9Jpzq8NKTO5lsZ03EkdG+0XFTPvuor1xbtYjOytvYUqHREd//YNagYCIHAwAQidGLEKFjrLF75Br21oSDcfUUnLtqfQgk3pdHvHXZSRDKETI90YF9WE0ImLbkQjQCBhCEDoxEhXs9B56c351KbhPjopey/xJ36eWZdBw9tWU05aLSI6MdKP8VBNCJ146EW0AQQShwCEToz0tXmNTvnuJHrix0y66fBKCJ0YeAFijJiZUjUhdJQwIREIgIBPCEDo+KQjwlXDLHS+qkihrypS6aYjqsSlWKMTjiB+10UAQkcXSeQDAiDgBgEIHTcoayjDKHTM0RwIHf9/0kKDCfgmCwgd33QFKgICIKBAAEJHAZIfkkihw2tzJq7Oov4ta8RaHXkgouOHXkqMOkDoJEY/o5UgEC8EIHRipCel0HlibQa1zdhPgw6tqVdzCJ0Y6cg4qCaEThx0IpoAAglEAEInRjqbhc6i99+qt6XcWHUInRjpyDioJoROHHQimgACCUQAQidGOpuFzsRXFtDiirRAjVuk7ad783di1xV2XblqxRA6ruJGYSAAAhESgNCJEKBbl+MTEPgEhFu2Fq4cCJ1whPA7CICAnwhA6PipN0LUBUIHQscvpgqh45eeQD1AAARUCEDoqFDyQRoIHQgdH5ihqAKEjl96AvUAARBQIQCho0LJB2kgdCB0fGCGEDp+6QTUAwRAQJkAhI4yKm8TQuhA6HhrgQdKR0THLz2BeoAACKgQgNBRoeSDNBA6EDo+MENEdPzSCagHCICAMgEIHWVU3iaE0IHQ8dYCEdHxC3/UAwRAwB4BCB17vDxLDaEDoeOZ8ZkKxtSVX3oC9QABEFAhAKGjQskHaSB0IHR8YIaYuvJLJ6AeIAACygQgdJRReZsQQgdCx1sLxNSVX/ijHiAAAvYIQOjY4+VZaggdCB3PjA9TV35Bj3qAAAg4IACh4wCaF5dA6EDoeGF3VmVijY5fegL1AAEQUCEAoaNCyQdpIHQgdHxghqIKEDp+6QnUAwRAQIUAhI4KJR+kgdCB0PGBGULo+KUTUA8QAAFlAhA6yqi8TQihA6HjrQUeKB0RHb/0BOoBAiCgQgBCR4WSD9JA6EDo+MAMEdHxSyegHiAAAsoEIHSUUXmbEEIHQsdbC0RExy/8UQ8QAAF7BCB07PHyLDWEDoSOZ8ZnKhhTV37pCdQDBEBAhQCEjgolH6SB0IHQ8YEZYurKL52AeoAACCgTgNBRRuVtQggdCB1vLRBTV37hj3qAAAjYIwChY4+XZ6khdCB0PDM+TF35BT3qAQIg4ICAI6FTXFxMpaWlNHDgwHpFVlVV0aRJk6ikpET8vVevXlRUVOSgWrjETABCB0LHL6MCa3T80hOoBwiAgAoB20KHRc7kyZNp6NChBwmd8vJymjJlCo0aNYpycnJUykcaRQIQOhA6iqYS9WQQOlFHjAJAAAQ0ErAldNasWUPTpk2jPn36UGVl5UFCh3+fO3euEDoZGRkaq4msIHQgdPwyCiB0/NITqAcIgIAKAVtCR2YYbOqK/z5z5kwhgrKysmjcuHGI7Kj0gkIaCB0IHQUzcSUJhI4rmFEICICAJgJahc68efNo2bJlNHr0aFq+fDmx8MEaHT09BaEDoaPHkiLPBUIncobIAQRAwD0CWoWOsdpYr6O3EyF0IHT0WpTz3CB0nLPDlSAAAu4TiJrQ4R1YM2bMoGHDhmH6SkO/QuhA6GgwIy1ZQOhowYhMQAAEXCIQNaHDEZ3Zs2fTiBEjbC9MLisrI/6H4wCBVt/Noari14MiafXIknq/tSoKLgzk9n8/883Pz4+r9viZtd26heobzmvj1NX1sozE3jIzM8WaP+Nx2wfWNf7im3+KH04+4RLLBA+fbbelSA8CIOAXArm5ucT/nBxahQ6v0eGD369j/H8nFcM19QkgooOIjl/GBCI6fukJ1AMEQECFgBahw1NUhYWF1Lp168ALA/mpjxclY5u5SjeETwOhA6ET3krcSQGh4w5nlAICIKCHgCOho6do5GKHAIQOhI4de4lmWgidaNJF3iAAAroJQOjoJhql/CB0IHSiZFq2s4XQsY0MF4AACHhIAELHQ/h2iobQgdCxYy/RTAuhE026yBsEQEA3gYQVOuVPXk1JSQ0o+/ppgmnN959QUmpDSut8km7GWvKD0IHQ0WJIGjKB0NEAEVmAAAi4RiCxhU5KKmWPfErA3jSmFyVlNqMWY98V52WP/oGSc9tSsz8+JM6rl35AyY2bU+oRx7nWOcaCIHQgdDwxPItCIXT80hOoBwiAgAqBhBU6Zjg1/11ESQ0zKa1jQZ3QeXgoJbfsQM2uqBM6v912HKUc2oly/6/uXR1bJlxIaYcfR00uuadOCH3zjkif2v5oFe6200DoQOjYNpooXQChEyWwyBYEQCAqBCB0FLFWf/c+JTc9hFIPP6ZO6Iw/n9I6nkhNLr6baiu30aa7zxDRnpwbplNtzS7a8tBQati9LzW+4P9E+qovXxciKKV1Z8US6yeD0IHQcWQ4UbgIQicKUJElCIBA1AhA6GhCW/3N25RySB6ltOtSJ3QmDaaGPc6mxhfcSvvKf6Ut4wdQepfe1Oyqx6i2ajttmTSEMnoOpEbnXF8nhBa/SmkdT6Dklodb1ghCB0JHk6lGnA2ETsQIkQEIeErg+19+o67tDhF12Fm9m17+93d0/olHUatmjQ86/3nLVrr75X/RTef1ouOOaEPFq36hyya/QpOuOJcGntTV03aoFg6ho0oqwnTGiA5HgDjiI4XO3l9LxJqghscPoKZ/uI/2lf1CZU/8kRr1uYoyew8n2ltD5U9dR3vWfUdESZY1sfMJiNra2ghbE/3LQ91MzZ8YiIX2RJ+YeyVA6LjHGiUlJoEV6zdRl7YtA403nu9iYfLZUup/XD61yWlCpeXbaezs9+n6c3pSQad2tL5smxAm151zkjj/dm0pXfLIbPrb8H405ORu9N6SlXT54/+kO4ecQbcMOJXe+voHGvH312j0wN70lwtPpzeLV9DVT86l2wf2ptsuPJ3m/+d/9Kcpr9JdQ/vQTeedAqGTmCapp9WVi+dQescTRUTHLHR2r/mGKp4aScQCJalO6LBUMUqeMR/9Qu+v2UalO/aI30N96yoWhAGEjh67ikYuEDrRoIo8Y4mAWYj8sH4THfW7MKncvYdmf/od9Tu2M7XNbUobt+6gv856j0aefRKd3Lk9bajYQWNeOnC+bN1GGjJpFt176Vn0h9N60EfL19Clj8ym0Rf1pr9cdDp9uGw1/eHRlwPnC74toSuemEO3nn8a/XVwIX2wdBVd9tgrdMegQvq/C06jD75bJSIu/BunMQudX7Zso7te/oCKzj2ZTshrKyI4s//9HV1giOgYz7lfjBGgWOonWVdEdGKh1ywiOmahw8147MuNNPHzDXRi6yyadWknGr+3mt7fv5eqp/9Ig4/KobdXVtCmXXsJQicWOt2/dYTQ8W/foGbWBIzCpGr3Xnrp0yV09jGdqH3zZvTbtp10x8wFNKLviXTqUR0C51efWUCnHHmYuMkPnDCTxg7tQ1cUHkeffP8jDXloFv35/FNpzOAzAudSePxr6Woa9tjLIvrBUZBF/11LQx9+KSBMPv7vWrr44ZdEtISjJmah82v5drpz9vt07dknUc/O7QMRG3nOER0WIucef6SI6PBhFl6xLkx02zGEjm6iUcov3BqdOxeup/dWbxURHbPQ6f1xOT3e7zC695NSeuqbTVTzv89p66wx1HTYA5R+1Km0f2c5VX/3AWUc15+SMptGqQX2skVExx4vN1ND6LhJOzHKMkZEuMUzPvqa+nTrSIe3zKbqPXXCRJ5v2VFJo194l/54xvHUu+vhtPLXLXTB314QEY+r+p5AJaWb6fzxLwgR8qc+x9PiknV04d9epKJze9E9F/cNCBOe6rnvD2fR5/9bRxdNeDEgTD774ScaOHEm3TzgFBo7pM9BQkdGaKQQkufXnFVAvfIPI47ovPTJEjG1xBEdKyFiFiaJ0cvetRJCxzv2tkoOJ3RCrdHhiM6Qo3Lord8jOmahU/nv2bTjzYepydC7KeOki6h66b9o+2sPUvaVj4qdZPu3b6bqZR9RxonnU1J6lq16O00MoeOUXPSvg9CJPmO/lfC/0s10ZJsWgWo9+9E31PvoIyjvkBzxNxYmZxydR0cckkMVu6ro/56bT8N7H0t9uuXRmt/K6dz7n6VbLzhNRCnWbCyjcx94jv7vwtNp5FkF9M2a9dT//ufEbw8MOzsgTDjCMuHyfrT4f+vowgkviogLn3+58mchZG7o11NM97DQGfDg82Kq5so+BwudTdt20e0z36Wr+pxIp3XpQBzRmfXJt3TOsZ1FRAdCxG/Wpr8+EDr6mUYlx0iETrjFuyKis+R9yjj+XBHRMQudXf+aRjvf/wc1u2ISpXc/k6q+fpN2vD2Zcq59ilLaHEm7V39NlZ/PoSaD7qAGjXNF+/duXE0prQ7slLILBULHLjH30kPouMdatSQrIXJ6l8Op46F141EIk66HU16rXNpWWU23PvcOXXrqMXRWj460bvNWOue+GWJXzQ39TqafNlVQv/ufDZx/9+OvdNa9M0S0ZOLl/enr1euFUOFpnEf+dJ5YnHreg8+LCMvDfzyXlvz4K5197wy6+swTxQLYcEKnbEcl/eWFd+ny/z8tdMbRR4j6Tv/wa+rb/UBEZ9YnSwLn/Ls5AqTKCekSkwCEToz0ezSFTjgEIqKz9EPKKLhARHTMQmfnO4/TrkUvUM71z1Bq3vG0441JVPnZK5Rz0wuU2r4b1fzwb6r6+m1qevHdlNSwkdhFtreslFIOqXNqVgeETrhe8e53CB377Hk65bCW2dQwNUVcbD5/buE3dMqRHahz6+Zicegtz74tdsjwglbzOe+yOWvcdBEB4ekVngbpPfZpurz3sfTolQNo6U8b6Mxx0+nSU3vQlKsvIClUhp12DD0+4nxa/vNG6nP3MwFhEk7ocITmtufnB4SRFCIcreG4SnIIAAAgAElEQVQIjtU5hIh9G8EV0SMAoRM9tlpz9lLoqDRk74ZV4s3RfOwuWUyVX82jpoPvpKSsZrT9tQfECxNzb31FvDBx28t3U/V/3qHmo18Xb5Pmz2vwm6mbXjZeXF+7u4ryDsmmH7fWBIqO9V1kKgxjJU08Cp3VG8qodW4TykxLFd1gPn9x0bd0Yse2YmcNr8G4afpb4h0i5x1/5EHnv23dSYV3PU0jzjxRLDhdtWEL9frrU3TJKd1p6jUXBs6lEOGFo4V3TRPC5qlrLxIi6NQ7/0FSmLBoOH3s03TZ6cfQ5KvOF4tT+97zjJi64QWv2ytr6M/PvU0X9+oupmP44Kmk3l2OCER0+Lyw6xEiosOHOQIUK7aHeoKAEwIQOk6oeXCN34VOOCR7N66hlFZ5IlnN8oXEb5pucvE9lJSeSdtm3i6my/g7Yw2ataKtz/1ZfGS121PLaXPlXrqkaw6deVZrumtvtbh+17S1lJ2RQj9v210njGLgvUDh+MTS734QOtXVOyg1LZOSGyQLdL9tXkNr1n0jXrlw8gmX0Mq1X1BOdltqnt1O/M7nEy89kS4s6EJbd1XTqWOeEmtIeEsuC4djbn2cBvU8mp6+bqB4D8mx//cEDT75aPrHtQPFGpBTxjwlrp1+w2AxFdPz9r/T0F7d6MmRFx10bhY6vEvm5mffDggjec7lnXtcvqgfTy3xjh+O6PARLgIUS/aCuoKA1wQgdLzuAcXyY13ohGpm7e5q2r/tN0pucZhIVv3tu/TsXTfQje+uE+cvD86jMzo0odN376TttbX05CaiXu0aU94TS2nXnv206/N/0t5fV1GTIXfWCZ+q7VRbUylEEw79BFSEToPGObS/aifR3t1CiM78ZAkdc/ih1K19XZ+Yz697eh6d3aOTEBs8VXPyHU8KIXH3xX2FMDntzn/Qxad0F9t1+z36Hf1n2duUm92WOuedQlU1O+m75fMD75Y6rvv59K34vR11zutFNbsrxTlHYKZdP0gslj1tzD8CQocXp9484y0RnWExYz6XQoS3Guf/viAXQkS/XSFHEIgWAQidaJHVnG88Cx0rVMabaVZqA+pyXR798nvk5qxPK+j4Q7Polvd/FpeWPX457fn5v3TIw9/WnT9yKe3dvI4OmfCFOOf1Q/t3VlDjAbfUCaFdW6l23x5q0OTALhLN3eX77Nb+Vk6HNG1EWQ3TRF1nfbpEiJAeHQ4V5y99+h0d3f6QwPn1T78hdtCw+GiQ1pCaXVhEu3/6L+365n1qVXQU7d15ATVI/YkapP+Hfpu+kXIvGU01P/9AOz5+WURIOGJyZveO9PKtfwhETFjYvPTnS4l3xXS9+VEhNJ4fNfQgoSOEyZ3/EGtOeLvvBVNX1kVsmrWh5jntRX1/27yW1qz7OhDRMUd8qqp30Js3dQ9MTfm+g1BBEAABbQQgdLShjG5GiSx0mGyoNTr7q3ZQbdUOapBdd5Ou/HSW+L5Y44tGi/MtEweKLfItH/ys7vzB82h/TSW1vO9jcb5zwd8pKTWNss68Rpzv37aJklLTPX2nEO98yW2cSY0z0kWd/vn5Mspv3ZyOOby1OH/ls6Viu688v/GZN+nUIzuIN6tyROLkO/4uXig2/rJzxHnPO/5OA44/kh687BwRIel040MB4cEvTDv65seo8Ogj6NXbLiOeejn6lgPnm7fvoi43PSpesPbSLZeGFTq8y6/RaYNpT+lqqlm7VER0eI3LsUe0DkR0zOc8HcTf2clKr1sjE+pgoWN1fPHNP8WfeerK6niryNkHdcPVB7+DAAj4mwCEjr/7J1A7CB3nH/Xkb4vV7qmhBk3rvh2z68NniKfLGp07Spzzl+d5rVCLO+fXnd95qoj2NL99njjf8eZDlJx9KGWePlyc76/YQOt37afs3OYBIcI7V3IaZQTOX128XOxIOT6vjbjmphlvidet85ZceX5ix3Zipwwfx982hc7olie25/L23443PES8PXju6OFiqqXzjQ+Lt7S+cccVB51L4cJbc+fcdllA2HCExErocHkcoeHtxhwl4cMc0eGpJY7udD+sbqpJRIB+FyIqU1fGYaV7DRWETow4LVQTBHxCAELHJx0RrhoQOvaEDn9xt1lmBjXJrIuImM/nfvFfat+imdhJw9Geu+d8TB2PyBNvUt3x9mM0f8UGqim4RGzB/e2Ok2ntniya0/UWeuyqAfTbbcfRsj3ZNOWQK+itMX+kstn30F2f/kKlhxXSm3+9gnZu+JG6jnmeuuZ1oHfHXkm8+LTDdRMDQkWe8+LTebdffpDQ4T9whIbfsso7bfgwR3Be/vdSOqrtgYjOj5sqqGWTrMBUVDh7iuR3CJ1I6OFaEAABtwlA6LhN3GF58S50eB1Ho4bp1CyroSCUfng32l+5nfZuqluH0/Lq4UTJFdQgtYTE1MjJF9Deio1U/b9iMTXCu2BO6NhWbN/lo8Wf7hcRlAV3XRk45y/5zr/zT4HzYw9vTR/cM4J21eyhDtdOoJM6taN37vxT4Jy/M/P2mD/S/q0bqe+Ds+iYo44UQoe3y7/xYxXVnjCIruh1lIgArcs4jH7oM5au6NmZNt3Vm8pbdqXKwRNERGfb7LG0o3UPanrSBSLis2/zOvpldzrl5mQHIkAOzcKTyyB0PMGOQkEABBwSgNBxCM7ty7wWOrwFNys9LSBE3vr6B2reJFNEHfgwn/PXeg9rkU3XnXOS+J3fC9K1bUt6+vpBluftrvmb2NHy4birA0Jkb/kG2vr2U+K8+R/vI2qwhVKy3hVCh8/3bF5P296dZil0+M2vXdsfIl4bzwefH92+lXi7Kx/GiA6fm6eezOeh+ntfeSk1yGxa9zJEItr28l2U1vEEyjjxQvEdsc3jzqT0Lr2p2VWPid1lm+/vTw17nEVNL58o3hm0/Z/jqOGx/Sj96DPE9cat+G7bmUp5EDoqlJAGBEDALwQgdPzSE2HqEU7otH5qjdhJVFtTJXJqeW0fSmqwm5KSNwphkNa+i7ip7tn4oxAGd7/8L2qV3Ui88p0P3tXC7/CYceMQy3MWIvyysUX3jwwIEU7/+fjrLc85fadDm9PC++oW+IYTOv/3/HyxuJY/jMeHOaJzyA3HUFLSbqKk3aI9DbKaiXU2tXuqff8enX1bfqEGTZpTUlpGnRB66a+U3rWQGh5zjoju8GLphscPoKZ/uI/2blgpdo1l9BxETYaMFTvEts19kDJPGkRp+XV9ZXw5oxfmC6HjBXWUCQIg4JQAhI5Tcjav4y/cpiYni500fJjP31uyUkRM+KNzfNw75yOxuHXUub3EeeFN91PLql9pStOvxPnQijPo0ORKeqJJ3XmXDefS/l3baeubU8S5iIAkbaeURm8EIiD7tm2hijeeEMKAhUiHltn07wevsxQ2ZuFz50vvU5vcpuJtrHyYIzhvFq+gFk2zAhEe81SUTVyUSJ+A2PvbWkrJbUOUkk611Ttp25z7KOOEAZTe5XSxbb78iSso89RLxS6yPWu/pfInr6bMwivEdnleX7R93iTKOu0P4gOsdUJoJaUcGr0dRhA6dq0Z6UEABLwkAKHzO33eUpuS3CAgRMznH3y3itJSksUWXD7Gz/2YGqal0K3nnybOH3htIWWmpwbOz7nvWSFU+L0hfPAumuxGGfT1pKLAOf9e/Pv5YSMnUG6TTPr24ZvE77x4lbfbfjnhBkuhM6TiDGptEDp5nxxC+6t3UtV/67ZQh4vomKeivDRCq7ITSeiEY2/8QOr+HWW0/fUJlNlrKKV1KqDdK7+kimk3UNaZV1OjfjdQzYpPaOuzfxb/z3/bV/YL7XjncWrU5ypKaddFixCC0AnXY/gdBEDATwQSVuhc+LcXKSmJxHZdPvi9IpnpabT00ZsD57w4dskjdcKDhUjjzHT67+Q/i3Pe7tsoIy0gTPicF5r+5+G6Lcv89d/srANC5745H4n0UhjxedPMhuKjfHws+LZELMaVEZ0NFTuEkOI8+Ag3ddXqkSX17CrWvw0FoaPuJoxTWbz1fftbj1BW4RWUelh38WkN/sRG4/P/TJm9LxffGONvjTUeeDtlnnKJ+Mo8f5mehZH8yGq4iBCEjnrfICUIgID3BBJa6KSmNKDX/lL3bhSO0KSmJNNfLjw9cM4RHP4oHx/miE64qSjdXQuhY297uW7+sZyfUbjs2/Qj7Vjwd2p01jWU0jpffGyVd5E1GXo3ZZx0kfjqPH99vumwB6jhcefSnl++p10Ln6fGA26i5Ny670Yd1SKD/rel7rtjfBhFNZ/zGirjgffoxLL1oO4gEPsEElboxFrXQehA6ETLZo1CaO/6H2jnRzOocf8i8WX5ykUv0o53JlOzKx6i9O59xcsWd773FA2ft4Y+XLuderVtRNcP6UAP7auhTb9/oqPpy+uppOyAEILQiVbPIV8QAAEVAhA6KpR8kAZCB0LHKzM0CqE9Py2lF28aSOMWraf1O/bQHaccSrf0bEXX7a6kL2v30a0paXRFcjpd+MpK+qp0F/Xp0Jjm3nsdNR1yZ90nNfbW0L6yXyn5kMMdNwdvRnaMDheCQEISgNCJkW6H0IHQ8YupmtfonDaqM62q3S+q1zMpmc77qYb++tF62lK5l/7Wpy1deWwLyr15llgMvX3OfVRV/Abl3jaHUlp1pJrlC6n6u/epySX3UlJaQ/HKAOOX7K3aDKHjF0tAPUAgNghA6MRGP2ExchGEjl9M1e5i5D0bVlNKqzxR/ZrvP6Hqb9+lJkPvEi9Y5LdG83nzO96k5ObtaOuLf6GaZR9Ri7HvUoNmraj6P/OppuQLsWaIj9qaSrr6qW9oc0rdN7iMBz7q6RcLQT1AwF8EIHT81R9Ba4OIDoSOX0zVrtAJuUZnbw3tLSsN7PiqXvK+2CLf9LLxorlbZ9xMNT/8m1qM+5AaNMqhiqevo92riunm9jOoskEW9d7xIXWoXk0vtLiOWOg0TtpDhT360ZaU5gfhwtfL/WJBqAcIuEsAQsdd3o5Lg9CB0HFsPJov1Cp0wtSN3+a9f/sWEe3hg6e93pu/iJ5rUfd+qdEb7qFONSV0Y/sX6ZNv59ErTT+mo1O30jUdXhG/X7vpMTp0TymNa/MwsdDZvbqYaqt3BT63oRkNsgMBEPAhgagJneLiYiotLaWBAwf6sNmxVyUIHQgdv1itm0LHqs3GNToZ+yspa/9O2pLSUkR0hmWspVNb5dLM3LpPlZiFzpYHz6P9uyqo5fjF4nd+2SJPh+WMel6c89RaUmo6pXWuewM4DhAAgdgnEBWhwyJn8uTJNHToUAgdTTYCoQOho8mUIs7GT0LH2BiVNTrmiI4QOtW7KOemF0RWm8b0oqSMJtTirvfEedmjf6Dk3DbU7I8Pi/PqpR9QcuPmgc9tRAwTGYAACESdgHahs2bNGpo2bRr16dOHKisrIXQ0dSGEDoSOJlOKOJtYFjrhGm+O6JiFzm+3HScWVufe9qrIasuECymtwzHU5NJ764TQf+ZTcov2lNq+W7ii8DsIgIBLBLQLHVlvTF3p7UEIHQgdvRblPLd4FjrhqJgjOlsmXERpHXoIocPriTaNOYVSDz+Gcm58lmhPNW2eMJAadu9DjS/8i8i66qt5lNqui3grNQ4QAAF3CEDouMM54lIgdCB0IjYiTRkkstAJh5C/JZbc4rC6iI5J6PB3yDY/eB6lH3UaNRvxONVWbactk4ZQxkkDqVG/6+uE0OJXKS3vhIheqBiujvgdBBKNQMwInYrKffT855tpyc+7aGvVvqD91CwjmY5tn0V/OqUFZWcm+7Y/7bZnRMV0qip+PWh78FFP33Z13FUMQsd5l/K3xVLbdxURndrKbbTloaEBocNvoC575FLxjTF+b9C+8lIqe/xyatTnSvFBVj4qP/8npR/ZK/DdMec1wZWJSED1vsNsYuVeqtKPMSN0Jr2/gT5btUOlTSLNqZ0a0+hzDg2a/rXXXqOxY8dSSUlJ0DT5+fn0wAMP0JAhQ5TLVU1otz2zWs6B0PkdbrQ/Gqnah6rpVGyN84qmvanWVSUdhI4KJWdpKhfPofS8E0VExyx09qz9lsqfvJoyeg2lJoP+Kr48X/7kNdT43CLK6DlYTJ1VFb9JDY8uFC9bjJdDZfzEytjhPvGyPXbvO+HupSpt8YNvixmhc/HTq6h6T63y2G3csAG9dPWB6Q7zhV27dqUVK1aEza9Lly70/fffh01nN4Hd9kDoxO7UlaqtsQ1Fy97s2meo9BA6Omnay4u/Lp9+1CkiomMWOvyixa3P/pmy+l5FjfoX0Z51y6hi+k1CFDU89hyqrdpBVf+ZTw17nEkNGh/8QkV7NXEvter4iYWxw9S8bI/d+w7XN9S9VLUtXvs2XwqdsrIy4n/G47YP7A2sB5rMpw4NdwW9qOkldyln2PTZ0EKn+JQU5bxkQrvt0Sl0QkWxbDckShfwE5rxaBXiExDR6B+7zcpdMZ9Sd1vbmx1b43L93j+h+obrb464RdKezMxMsXtTxReE217+8Nl2e9Wf6YPa2v69tHfzOqptmUdlx15MKZtWUca7E6j61BG0p2MvSlv1KWV8/CRV97yMarqfT6mly6nhvyZTVZ8baW/74yipajulrf2C9nQ8hfanN/JN4832FqpifvAF4cDZaU8kY8eqHnbvOzKPYGPHTlsi9W25ubnE/5wcvhQ6Vg0J9iG/YI22KwwiGTxbr+xim3202xNKGIR8Jb/tlkTnglBRA/ONNJxzc9I/dlsVarG4ef1UuLz93j+I6ITrwej+Hm5jQkbBIGpy8diDKiEiOt+8Qw2POUtEdHav/JK2zryDmg67XyyQ5mjRjjcmUZMhd4qpsJrlH9G2OfdT9p8eodS842n/9s1UvewjyjjxfEpKz4puIw25m+3NbV+tu6F22qPbF9i978i2B/t8ip22cF6626PaN1ETOqoVUE1nt4PsCp1IIgZObqRetscrY1Pta04Xz0LHaGvc1lhbcwShY8eS9ad1KnTC1WT/zgqqXvIeZRx/LiVlNj1I6Oz68Bna+d5T1PTyCdSwx9lU/c3btP2tRyln5JOU0vYo2lf+K9Ws+JQyT7qIKLVhuOKUf481XxCuYXbao9tX273v2BU6fvVtMS90OFx98gmXHGRbsSp03GiP7sETbmA7+d2OM4i1iI5fnYFqP0HoqJKKTrpoCZ1wtRURnaUfUkbBBSKiYxY6O95+jCo/mUnZ1/yd0vJPFhGinf+aRrlFz4kt9/s2r6OaVV9RZq+LwxVV7/dY8wXhGmenPbp9dTChE27aVzWi41ffBqHzu1X6JaIDoVPXIXacAYROONeq93cIHb087ebmldAJV09zRMcsdLa/eh9VffWG+NwGv2do10czqPLfsyn3zy9Tg6Ytae+GVWIBNU+bGY9Y8wXhONlpD4ROOJpqv0PoQOioWYrLqew4AwgddzsHQsdd3ubS/Cp0wlEREZ2VX1LmKXUReLPQ2friX6hm2UfUfPTrlNyyA+1853Gq+vZdOuLBD2nn7v3U45AM6tIigz4uzAkU5cf1euE42PFtEDrhaKr9DqEDoaNmKS6nsuMMIHTc7RwIHXd5x4vQCUdNRHR+WkoZJ9e9t8wsdOYMyaPTD2tCfWt2UhnV0tjkdCrYVUsF0+teE3Ji6yzKv20yvd2sV9CinKynDFdvu7/b8W0QOnbpWqdPCKHDL1J+Zl0GDW9bTTlpde/isfMm4WjcSEPNlUZ7zZHuwaPHFOvnYscZRKN/7LbJ+JT9VUUKlVYn06BDa8LaGifAYmR7tHWvM7BXuvepjbZm5duC7bryvubOaiB9AUd0urbIpIWF2SIjs9B577J8OqZVJuV3nSV+f2T9VDqy+hc6r+NEcV5Q+QO9fXozSu/W11lFNF1lx7fp9tW6x47XDz2qXRL3QocdwcTVWVS2uwHdm78TQsfDLX6qRsnp7DgDPwkdFjmPrc2ii1tXQ+j83uF+d9Z27NIPaaXQCebb4lXoSPbB1lOaIzpmofPeytvo8D0b6ZCHvxVZVUwfRbWV28WaIT5qfviMkhoki4XU0Tzs+Da/jx0IHc2W4jQC8sTaDMpJ20/luxsgohOlG4/mrhbZ2XEGfhE6yxe+QU+vy6C+LfZQ5b4kCJ0o2Zvup9Jo2G8085RCJ5hvS1Shw8xD+QJzRKdO6GyjnJteFN216a5CSkpJpRb3/Euclz02jJKbHkLNrnqsTggt/4gaZDYT7xSK5LDj2yB0IiF94Nq4j+hwUzF1tbqetegePHpMsX4udpyBX4SO/Ogqpq6ia28QOg8EvnuXSFNX4SI64YQO/x5qjU7ND/+mpAYpgYiOWej8dttxYpE0L5YWQuihIZTSujM1vWy8OK/+dgEl57ah1MO6h3SJdnybbl+te+wgoqP57uc0ogOhE3trQGI1ogOhUzfoo73mSLez1uyqop5doq7RibbQCddxvCOsQdaBiM6WiQMptV1X8aV5/qDqpjGniPOcm2cS7ammLQ8NobT8XtRk8BiRdVXxG5TaOp9S29W9Sf+I7HTauHMPNbn2iEDRsTZ2IHTCWY3N3yF08PVyaTJ+3FKKxcgHBnSsOWubrsjz5BA6wT/w62V0t/rbdyk5t21dRGdPNW2eOIgadjmdGg+6Q3w+Y/N951Ba556Uc+1T1LpxKn078mh6e2UF3XVYCjWkJLo7JZ1en7+e3lm1VdhY59yGVLJxK1FKujab0/2QAKGjrWvqMoLQgdCB0NE8qBxm57Vz0+2sHWLw7DIIHX8KnXAGUfXVPEpte5T4x8eT5x5GH6zZTl+elUvtkxrQW2lZ9NqKcipasI6ObN6QFv3xKMoouIiaXHw31VZtp22vPkCZBRdS2pGniOv56/UprQ6wCFd+uPso/26145f/jjcjq9DVkAZCB0IHQkfDQNKQBYSOBogRZAGhE5tCR3Z5sPFzRFID+vapVVS9t5YapzWgR85uT1f87TlKP7qQ9v6ygsoeHy4+n8ERoj0/LqHyv4+gzN7DqfH5t4qI0fZ5kyjr1EsDi6X5vUQph3aqZ2m6HxK89gWqwwiLkX8nhU9AqJqMO+nsLNjzMlwtaWDq6oBdYOoqumMEQic+hQ5bTaixs3fjGkpplSeMa//Octr++t8os+dgMR22e+VXVDHtesrqO4Ia9b+ReGH11hk3U6N+11PWmdfQvvJS4m+R3V3Wl35Kq8uj7Z51tD71MPH/+NZVdMescu6I6CCig4iO8nCJakKvn+J0P5VGFVYUMofQSUyhE86UjBGc/RUbxJfls06/jFIPP0Z8WoM/sfFa9nB6v+kAOmnn53T1lin0cs6VtLDJObRpyXQqylxBnx9+C5WmtT9ICGHqKhx9Tb9HInSsqoA3I2vqmChlE8sRHTOSULYW7ikuSngjyhZCJyJ8EV8cq9+6ctrwWPMF4dpppz06t5fv3bCSBs2tq12rPRtoYMXL9G7TgbQu/XBq9d+JdH+jJTQz9xr6tHFfKtzxAV1W9iw92+IG+iLrdHr9wr20c+Gz1Pi8mym5eTuRB+fHu8iMB75eHq73w/wOoYOITqxEdCB08B6dCN1dyMshdBDRcWpfoe6jnVO2Ue4xI0XW7XavowFb59Ib2ZfQhtQ29Eq3Ytrx9qPU9PKJ1LDHWeKDrDsX/J2ueGONWFAtDwgdpz3z+3UQOhA6EDoRDiJNlyOiowmkw2wgdCB0HJpOyN3LnGeoXVccwUk5tLMoes+6ZbRr0YvU/aYp9Mv23RA6TjvEfB2EDoQOhI6u0RRZPhA6kfGL9GoIHQgdpzake32b175AlUNC7LqygoE1Oqom4k06O/PYftt1hakrTF1Fc9RA6EDoOLUvCJ2SktrOnevCUn48ENFBRAcRHX+MTK+f4nQ7a39QVa8FhA6Ejrq11E+pe+x47QtUOSCi8zspvEdH1WTcSYeIjjucnZTitXPT7aydMPDyGggdCB2n9qd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oHCB0IHVVbcTUdhI6ruG0V5rVz0+2sbTXeB4khdCB0nJqh7rHjtS9Q5QChA6GjaiuupoPQcRW3rcK8dm66nbWtxvsgMYQOhI5TM9Q9drz2BaocIHQgdFRtxdV0EDqu4rZVmNfOTbezttV4HySG0IHQcWqGuseO175AlQOEDoSOqq24mg5Cx1Xctgrz2rnpdta2Gu+DxBA6EDpOzVD32PHaF6hygNCB0FG1FVfTQei4ittWYV47N93O2lbjfZAYQgdCx6kZ6h47XvsCVQ62hc7UqVNp8eLF1KtXLyoqKqpXTlVVFU2aNIlKSkrE363SqFbMnC5UB518wiUHZTur5RyqKn49aHGtHllS77dWRe4OHi/bU1tb67QbXLsOQsc11LYL8tq56XbWtgF4fAGEjru+Wnd32/Ftun217rHjtS9Q7RtbQqe4uJj4HwscFjwFBQXinzzKy8tpypQpNGrUKMrJyVGtg1I6L4VB02e/D1nHrVd2UWqDMZGX7dE9eGw3XuECO84gGv2jUMV6SWWBNMkAACAASURBVELdfEKJas5k49TV9fLye/947dx0O2u7fe11eggdCB2nNqh77HjtC1Q52BI6RnGzZs0aWrRoEY0YMSJQFv9t7ty5QuhkZGSo1kEpnZfCIBo3Ui/b4/cbKRsEhI7SsPAkkdfOTbez9gRiBIVC6EDoODUf3WPHa1+gysGW0JkxYwYVFhZSXl4eWYkajvbMnDmTKisrKSsri8aNG6ctsuOlMIDQUTUnfekgdPSx1J2T185Nt7PWzSfa+UHoQOg4tTHdY8drX6DKQVno8PobnpYaPHiwEDo8TTV79mwR0ZHRm3nz5tGyZcto9OjRtHz58sA0l2plQqWD0NG35ggRHR0WWT8PTF0d4BHtqTjdzlq/NUQ3RwgdCB2nFqZ77CSk0DHC171eB0IHQkfal/lGGo2Im11HAqEDoWPXZpymh9CB0HFqOxA6JSW1nTt3Dskv3NSV8WKOAHH6YcOGaZm+gtCB0IHQcere9F7n9VOcbmetl070c4PQgdBxamW6x47XvkCVg/LUFWcYbjGyOaJjntpSrVRZWRnxP+Nx2wfWV3/xzT/J6+3lxaekqDYtkM7L9sjt/7Yr7eIF+fn59UqLZPu/k/6x29RW3wUXonZ3Xfm9f0L1DXMzR9wiaU9mZqZY86fqCzidlT/gvz98tt1e9Wf6ULbGNc4oGEQbj7nYn5V3UKtY8wXhmminPZGMHat6hLrvOBk7bvqC3Nxc4n9ODltCJ9z2cl6jw8fAgQPJ+P9OKma+BhEdRHSkTWDqSseIcp6H109xup9KnZPw5kpEdBDRcWp5useO175AlYMtocOZWr0wUE5ptW7dOvDCQFZ6vChZ1zZzCB0IHQgd1WEd3XReOzfdzjq6tPTnDqEDoePUqnSPHa99gSoH20JHNWPd6SB0IHQgdHSPKmf5ee3cdDtrZxS8uwpCB0LHqfXpHjte+wJVDhA6v5OKZA0I3oysam7q6fAeHXVWbqf02rnpdtZu84u0PAgdCB2nNqR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oHCB0IHVVbcTUdhI6ruG0V5rVz0+2sbTXeB4khdCB0nJqh7rHjtS9Q5QChA6GjaiuupoPQcRW3rcK8dm66nbWtxvsgMYQOhI5TM9Q9drz2BaocIHQgdFRtxdV0EDqu4rZVmNfOTbezttV4HySG0IHQcWqGuseO175AlQOEDoSOqq24mg5Cx1Xctgrz2rnpdta2Gu+DxBA6EDpOzVD32PHaF6hygNCB0FG1FVfTQei4ittWYV47N93O2lbjfZAYQgdCx6kZ6h47XvsCVQ4QOhA6qrbiajoIHVdx2yrMa+em21nbarwPEkPoQOg4NUPdY8drX6DKAUIHQkfVVlxNB6HjKm5bhXnt3HQ7a1uN90FiCB0IHadmqHvseO0LVDlA6EDoqNqKq+kgdFzFbaswr52bbmdtq/E+SAyhA6Hj1Ax1jx2vfYEqBwgdCB1VW3E1HYSOq7htFea1c9PtrG013geJIXQgdJyaoe6x47UvUOUAoQOho2orrqaD0HEVt63CvHZuup21rcb7IDGEDoSOUzPUPXa89gWqHCB0IHRUbcXVdBA6ruK2VZjXzk23s7bVeB8khtCB0HFqhrrHjte+QJUDhA6EjqqtuJoOQsdV3LYK89q56XbWthrvg8QQOhA6Ts1Q99jx2heocoDQgdBRtRVX00HouIrbVmFeOzfdztpW432QGEIHQsepGeoeO177AlUOEDoQOqq24mo6CB1XcdsqzGvnpttZ22q8DxJD6EDoODVD3WPHa1+gygFCB0JH1VZcTQeh4ypuW4V57dx0O2tbjfdBYggdCB2nZqh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qHqAidqVOn0uLFi6lXr15UVFSkWpeQ6UJ10MknXHLQtbNazqGq4teD5tnqkSX1fmtV5O7g8bI9tbW1WvokmplA6ESTbmR5e+3cdDvryGi4fzWEjru+WncP2/Ftun217rHjtS9Q7RvtQqe4uJj4HwscFjwFBQXiX6SHl8Kg6bPfh6z+1iu72G6el+3RPXhsN17hAjvOIBr9o1DFeklC3XxCiWrOZOPU1fXy8nv/eO3cdDtru33tdXoIHQgdpzaoe+x47QtUOWgXOkZxs2bNGlq0aBGNGDFCtT5B03kpDKJxI/WyPX6/kbIRQOhEPGSiloHXzk23s44aqChlDKEDoePUtHSPHa99gSoH7UJnxowZVFhYSHl5ecRCZ+7cuTRq1CjKyMhQrZNlOi+FAYRORF3n6GIIHUfYXLnIa+em21m7Ak1jIRA6EDpOzUn32PHaF6hy0Cp0qqqqaMqUKTR48GAhdMrLy2n27NkiohMtoROsobG6RseN9iCiozo81NNh6uoAq2hPxQVz1uF6662izuGSxMTvEDoQOk4NVffYgdCJMaETynDcjOjoEjqh2hOLQsft/rHrSOwInXB5+71/zM7N7fbodtbh6u+33xNd6PjdF4SzFzvjR7cv0D127LSFuehuTzjW8netER3O1O2pKzeEAYSOqjnpS2dnAEWjf+y2BEInODHdzk23s7bb116nh9AJ3gN+8AXh7MOOb/P72LHTlrgSOjoWI59xxhliETMOEACBxCbQoUMH+umnnxIbAloPAiAg1v5+/PHHjkhoj+jo2F7OKlG3knVER9NFaI8mkFHKJp76J57awt2N9kTJ6DVli/7RBDJK2cRT/0TSFu1Ch/sr0hcGRtKgKNlLRNmiPRHhi/rF8dQ/8dQWCJ2om37EBcDeIkYY1QziqX8iaUtUhE6kPRdJgyItOxrXoz3RoKovz3jqn3hqC4SOPhuPVk6wt2iR1ZNvPPVPJG3xpdC599576Z577tHT0z7IBe3xQSeEqEI89U88tYW7DO3B2HGTAOzNTdr2yoqkb3wpdOw1H6lBAARAAARAAARAwJoAhA4sAwRAAARAAARAIG4JQOjEbdeiYSAAAiAAAiAAAhA6sAEQAAEQAAEQAIG4JQChE7ddi4aBAAiAAAiAAAjEpdCZN28evfrqq4Hezc/Pp9GjRxN/dHTcuHG0ZcuWwG+9evWioqIicc4fIZW/80dIx4wZIz5O6vbB9Zw0aRKVlJSIom+55RYqKCgIVMPYPll/Y91lwqFDh9LAgQNFu4358e9etk/Wz9xP/HduT5s2bUQSY91zc3MD/cTXyd/d7htjeZJ5586dA3Xj37l+y5YtEzbHR7C+DNfPXrRN1ql79+6CPx9r1qyhuXPn0qhRo+i9996rN7Zknw0bNkx80JfT5OTkeFF1pTKtxokcQ36xq3AN4ZeyTp48uV4y9hF8LFiwQNid/IiyfIEr+w/zNUbfF67MaP0ebAxY9YXRDs3jSvq6aNVTJV8rP8vX8f2nb9++NGfOHHF/kePD+BUBY5/K+1WkH8JWqXOwNMYX/3IarmtZWVnAtuTv7KuD3Wv95A/iVugYb4Ry0PTu3fsgZyyNrVu3bvW+vG4cVG4bnHEAsGM2GoyVAbIT69ixY710ctD179+fzG1jNpyP2SlGMjCcXBvsxmJso7wxsdCRDtzIx0m5uq6xqpvkzmVwfVkYSFs092WoftZVR7v5yPqzU5NO2Sx0jGNL5m9um91y3UpvVU/ZD6WlpYG+cqs+Tsox+wBjm2bPni0eivgf9yV/e5BFqFl8+mUMGX2AsR0VFRXiM0AjRowIIJJp+/XrJx4e2LfJdhrPnTDVfY3Zt0khYxRksg/MvtsPgttKVBp9gqyj5CYfikLda3UztpNfQggd7jQeNNwZZpUpO4aVKRujjO5IFSudhh2okaS1EljGAc71Hzx4cCDSJNMPHz6cnnnmmXpP1LLd8mnbeB07FXaK7EjcFnKST7ABbazbr7/+KqIJmZmZwrG1bt06qPOOhLuTa7meEydOFJ8rufbaa0WfyLpzfsyWGfM3WmRkkNvMtsbCTUZJJH8/ODi+ObKN8dGpUycxZuJd6ARz2k5swo1rzEJH9hmPbz6kXS1fvpxYvMmbkKyb+Xo36hysDONHoDmNHB9WD27S9/EN1+yrpa8zCiMv22UldPjBkg8Z9ZRCh32BUdT5wTcbRTLXmdm3bdtWPDTzPVH2G0eu+TBGf4Pda73sj4QQOioRHXYIfAMyThF50TE8gK2cE9cl1ACwelKV6VnoTJ8+vZ5AClWOW+0OdmM3DrJPPvkkUB3uH3aAXgs0WSHJnM/l0yVz5afRVatWCaHDER05jWUUlH7gb9XP8qbJ4owdMztlbo9x6sro2MwsYmHqyvywE08RHY7ccHt46pHtzhzNkeJ85MiRnkzLm23OOM1rfuAyRzzluOcx5QdfHcpPWgkdHvPGaXljRIejp/yw6vX9x9gmKWaksOS68b2JI2oyUij9MyI6bt01DeWY136EWscif/NjKNeMLtR0Wjihw85drvnhfP0wP2+1RkeGdmV/sHOQg5//nwWFOaTtgYmJIiXznj17CmHD0UB2APzUw3WV0TKr+XfjlJZX9Q8ldDg6IJ/W+KYZao0O95nVtLCf2mUUZMHW6fkhoqbCLNgaHTlO2E+MHz+eBgwYcFA0x49tDLY+xRh5Mj4YGH21bCsLdD+sbZH9F0zoGNeymacZQ63LVLEL3WnMkU7pB1iQvf7664EHOeMaHeO9Fmt0dPeIKT8VIzPPWcuQqdeK2o2Ijl+cXah68G/svNavXy8iUdnZ2SKSw/3GT37mcHyUTcoyeyl0eODPmjWLrrnmGiHCOBoiHYH5KdU4VRoscudFW2SZxmkQZs7OSopLuRg53iI6wW5OXvZDqLLDTT0Z+9C4mcLLdYeqLM1rdmQUxzgFbOWr/TDdY2xjsHsQPwzJ33j8Wy2N8Mt6N2ln3C6uJz/A8YMcT2nLBzsn91pVW9CZLiGmruQgGDRo0EHrWCRMK4HhhfixmmuWdTOGDKVQC9U2aagcWTCu7QnmCHUalkpeoYSOdMpcV77BsmDgQcZhVDlNpFJGNNNIh8QCh4VOjx49RHEnnniiEGX89Cb/K/tL9olVZMoP01lm2+A+YqfGB4RONK1JPW8nQscvY97YSqvF0ua2yQipnEblcWTV/lgSOuYpb2ZifOjxS19xPXnJA9eHH+ZYNEsfLNfvmX24yr1W3dL1pUwIoSMHRqgtsGbj4hvttGnT6Pbbb3d9u6x5bpoXvMo5dfMg57Q872ueOlDZdWVe0KfPrNRyCiV0gu22YoM1btFUKyk6qYxPXjxXzSFc3uZrXEfEjoEPucjd2Leh+jk6NQ6fq3kcmPsh2JSbX55Cw7UwVD39EukM1wYnQsevbeMxEGx88N+5rRwl5QW7cqGx0bfJCLx5+3M4htH+PVREh8uW0/bsL7htvPWf/5/FhF8ib1Y7MLne77zzTuDVK4joRNuSQuRvXvvRvHlzcXPkI9S8oXTq/J4dL98zE+79Ksb2qb5Hx7xby8pZuN1lVmt05Dw714XnrI3vz2Gn5/WWeCMj401z9erVIqoj7UyG3GU75Poo49qocP3sdn9weVZPk9xPckG11Xt0uM84qjVhwoR676jyw7tNzAzDCR3jegPpN/z2XiC7QifU+12M79zxyt6Ma1PMawelTzYv1DW3yU/rc6SQ4f/KKXZzn5nbZVyn5OW9x2wDZgFpDgCEutea18J56Q/iMqLjxYBFmSAAAiAAAiAAAv4jAKHjvz5BjUAABEAABEAABDQRgNDRBBLZgAAIgAAIgAAI+I8AhI7/+gQ1AgEQAAEQAAEQ0EQAQkcTSGQDAiAAAiAAAiDgPwIQOv7rE9QIBHxL4PPPP6eLLrqIUlJSfFtHJxXbv38/XXrppfT44487uRzXgAAI+JgAhI6POwdVAwG/Ebj//vspKSlJvPMjno4ff/xRvBRt6dKl8dQstAUEQICIIHRgBiAAAsoEWOikp6cTv38lno61a9eKd55A6MRTr6ItIFBHAEIHlgACIKBMAEJHGRUSggAI+IQAhI5POgLVAIFYIAChEwu9hDqCAAgYCUDowB5AAASUCUDoKKNCQhAAAZ8QgNDxSUegGiAQCwQgdGKhl1BHEAABRHRgAyAAAo4IhBI6/ME/41eYgxVg9eHQYGn5o4KLFy8+6Gf+kvVnn31Go0aNooqKCqqsrBRfjTd/vFa1kViMrEoK6UAg9gggohN7fYYag4BnBEIJHf6ScWlpKbVp0ybw1WZdFWURNXfuXCFs+OvOxoPFUEFBAXXr1g1CRxdw5AMCcUQAQieOOhNNAYFoEwgmdDhKM2PGDOrfvz8tWLCAOOLCgoRFiBQ+xcXF4jcWK9OnT6fBgweL6o4fP574+vz8fLFt3SxkOI1Z6JSXlwtRc9ppp4m8+Lj++uvpiy++EPnm5eURC69XX31V/Mbv/WExFOxARCfaloP8QcA7AhA63rFHySAQcwSCCR0WIosWLRIChwVPYWGhEBtymkoKIBYhrVu3DkReWPiwAOF/LEz44PfZmI9gQodF0+zZsw+K6JSVlQlRxcKJ6zBx4kQaOXKkqJPVAaETc6aICoOAMgEIHWVUSAgCIBBM6LBI4cgNCxaO3PAUlhQsfM5rd4YOHSr+ZlyjYxQ6oejaFTrmfEOJKC4XQge2DQLxSwBCJ377Fi0DAe0ErIQOC5dJkyZRSUlJoDzjNBRPMxkjKkahw9Edea2TqatgER0WOuZFzFJoIaKj3SyQIQj4mgCEjq+7B5UDAX8RsBI6xmkrrq15VxVHU/hv69evF+tz+LDaHcWRH/5XVFR0UKMjjeiEo4iITjhC+B0EYpcAhE7s9h1qDgKuE7ASOlbTQvJv3bt3D+yW4rU7xt1R5513Hs2fPz+weFin0DGu0WFIHDXidULBFiRD6LhuSigQBFwjAKHjGmoUBAKxT8AsdIK9E4cjMHPmzKHq6mpiQcMCQ+6Uuvrqq+mll146aNdV8+bNady4cZSTk2MrorN69WqxBijUrqtQ01ZcGIRO7NsmWgACwQhA6MA2QAAElAngzcjKqJAQBEDAJwQgdHzSEagGCMQCAQidWOgl1BEEQMBIAEIH9gACIKBMAEJHGRUSggAI+IQAhI5POgLVAIFYIAChEwu9hDqCAAggogMbAAEQcETgH//4h1hI3KFDB0fX+/UiXlTNi6UXLlzo1yqiXiAAAg4JIKLjEBwuA4FEJFBbW0tvvvlmXDb9+OOPp3bt2sVl29AoEEhkAhA6idz7aDsIgAAIgAAIxDkBCJ0472A0DwRAAARAAAQSmQCETiL3PtoOAiAAAiAAAnFOAEInzjsYzQMBEAABEACBRCYAoZPIvY+2gwAIgAAIgECcE4DQifMORvNAAARAAARAIJEJQOgkcu+j7SAAAiAAAiAQ5wQgdOK8g9E8EAABEAABEEhkAhA6idz7aDsIgAAIgAAIxDkBCJ0472A0DwRAAARAAAQSmQCETiL3PtoOAiAAAiAAAnFOAEInzjsYzQMBEAABEACBRCYAoZPIvY+2gwAIgAAIgECcE4DQifMORvNAAARAAARAIJEJQOgkcu+j7SAAAiAAAiAQ5wQgdOK8g9E8EAABEAABEEhkAhA6idz7aDsIgAAIgAAIxDkBCJ0472A0DwRAAARAAAQSmQCEjmLvz5s3T6QcOHCg+G9VVRVNmTKFBg8eTNnZ2TR79mwaMWIEZWRkiN8mTZpEJSUlIu3QoUPFdeXl5eKaUaNGUU5OjvituLhY/CsqKlKsiX+SmZkYa8Ztmjx5svhT8+bNady4cYKNZJaXl0dr1qyh8ePH07XXXksFBQX1mPLvsXLItt5yyy2iHdI+2Aa6d+9OvXv3Fu3fsmVLoEnMYsyYMbRs2TJ69dVXA3+XrKR9xAoDK1vg/p07dy516NCB3njjjXpN6dWrFw0bNuwgLrL9n3zyCZWWltYbF+Yywo0nTt+mTZtAn1jZJHMONbZjxQ6N/shYZ24zc5R+K1r2xH29aNEi6tat20H+bOrUqaIPOnbsqOQnrdoibWn48OGiHLadWD+sxgzbtPFeEq02ynIGDRpEzzzzTL17kiwz2H3MWG+ZJjc3NzBW+ffKykpKSkryTT/5Ruhsq9pH/1qxjf5bWkm799ZGq3+V801LSaJubTLp7K7NqHHDBiGdoVHocAF8g+vfv3/g5i3PeaAngtBh57pgwQIaPXq0EDfG8xkzZggu/E/eeEIJQdlhr732Go0dOzYgHpU7MgoJ8/Pz6YEHHqAhQ4YExCqLOtkO/qMUcQMGDBBCx9zvslpmZ2dmF4XqRyVLeaNjsW9umzw332ythArz4Bsz52MUxVY3ADtCJ5RNvvfee6KKVg8xsS50otLZFpnyzblfv360evVqJaETyk+yWDL2vRxPLJr5IZH7yyhg3Wqj7nJCPSjqLsuc3/vvvy+EJ9+7rHyTFDBW9zHOSz6c8xjkhzgWOtLfS2HL49gv/eQboTPryy0055vyaPev7fyHnZRLl56Yqyx0li9fftBAlzcBdqTxLnSCPVlK4+cOkE+YPNB5oPA1fGP79ddfxdOa8WYpO6xr1660YsUK2/0XrQu6dOlC33//fUDozJw5k9q1ayccsRR37Ax4oNsROpwhi8HCwkKKlZss19ksOox2wFEro5CQfWIlVIyCyRjtNEdnrMqUDlg6YXmN1Y3TyNlcv2A2HC1b0pGvl3UO1meyXVYRnVB+kqM1oYROKD+hg6VbeXgldIwPDdJujLMM5nEkeRijaq+//nrAZ7MAzczMFA/3rVu3Fv6L+7CioiKoP3eLsSzHN0Lnz/9cR2s217jd/rDldWrZkB65uL2y0An1tBHuCTRUZXYueJL27/BWCDZonEON+t8QqKad0KsMofNUjgw9szPjwcHTFDww+GkwWJidw6B+O2pr6yKPMlrA/y8dBj/h8lMOh3DtCh2rm7qx7c2e817wbb2yy0HdIW9oHK0zOlNzxCSU0DG2XTphFn3MWE4Nh7reShyZp0zMFU+EqSu2QbZJnqp75513AtFH4/SEcYrZOPXOEUy2a76+U6dOtGrVqnpTisbpMaupeCuhE8pPhpq64npIkco+I9ameI22F8p/ctsk7xdeeIF4qlcub2CeixcvFg9UPP3ND0Tyb5y/cfqXBciXX35Zb2rKKEyt7kmch5UP4n5hEcMP7Pw715F9tzz4oc441vzUT74ROje89BOtr9jtt3sZtctOo79f1kF0rHEtBVdUGppx6so4NSOnL9hA2Flcc801NGHChHprNTgfoxEHA7B9zgNUVfy6p3wyCgZRk4vHhhQ6UvXLyIbxaYAFjoxq8Vz7rFmzAg6Ub46hQp1+Fzrs4PkwrkVgUVdWVma5RsfojPg647ROrAod403OePOzGjs8zWe1dsk4/SdFJE8LGtc/GYWOee2TcTxJjiw45bQHj1njTYHzZbsLNrZjJaoWbo2OZL1r1y6xJo6nlqV4kVPJ8gbINzDOT4oI9mk9e/Yknj7mdYd9+/YVNzlmab4pGtdBGZ0VczbeBEP5Sa4XPwTJNY4yH/ahcnokFqOe4QQ2/y4fEGRUixlcd911QqzwelBj9NGYlq+V/SXtXto1R5pvvvlmEW2RY0o+UAYTOsaHFmO9JXe2H7n8QK5L5L7nB1djVN4v/eQboXPjSz/RLwahs2//Xtq10/0IRlajHEpukBLo2/Y5aTR1WJ3QMd6Qgi1GtnpSCbXwS3UxcqwInWCL6eSNj+fx2Yn16NGDli5dKpwth7E5mrN+/XoxmK1uLmah06qoo+uib+PU1fXKNEZ0uH1y4PNg5/awAGaHkigRHWPf89OonH4LFqI3O1kr5xrMEcubQqipYOnwg0V0jDeEYGM7noTOxIkTaeTIkYHpBRbX06dPrycopJhgP2YUf9dffz0tXLgwsPbQOBCM/RZJRMd44+Z6GX2B+QHKLzfQSJxQuIiOjHizXzEKDI7myEM+MLG/kZs/+Dd+YODDvKBfClNp704iOjKSw/dA6bPlwz6LLRbA8sHNL/3kG6FjjuhUVm6jpSvqFgm6efTo2p8yM5oEijRGdFSEjtXccyIJnWBPlsYohVxwyjw5HCudGF9rzifoLAAABFZJREFUniuWHRELQocFDkcOOnfuLHafcDTHrtBRWWvh16kr7it2bNx2GTGw2tUk+9TsZK2crg6hE2yNjhOhc+HfXiSeRX3jjitEM7w+lyxVIjpyN4/sJ+MUhHEKyCwqWMjIBxOr6SLj2FYVOqH8JJehS+iUP3k1JSU1oOzrpwlUXp8b72XhhA73l+QtBQNHS8zr98xjRObLZVktBjZGW4ONL6t+ND7I8Dop9nXSZ7O44Tqyz5MLmKWd+WG9IYSOSUVFKnQ4O+OuKz5nR8EGwFNX5q188RbR4faG2uEiF+oadynJlfssEIJts48FocNrSLjvua95SkWuObIT0VHZdeVnocP1Z2fM00VyUblqRMf8tCluTBavZAgmlKTtmRcjy0ibcSeg8dUGLEaDPcSYIzosbFJTGtBrfxkeEDpenkcidOQ6EL4ZsuiRvsg4/SDHJkcIOAJrJXScrNEJ5Sf5YSeU0JE3UJU1OkLYpKRS9sinDggdD88jFTo8dSWjNFaLgyVXnjYPJnRU1uiE2nUl1+BZ7bZiQcF/Z+Es1/So9JPpNqz91DdCJ16mrqzeoyPDwVYr3GNd6AR7B4xxrt78bhjz+3OkGJQO18rKY2GNDos0FrV88P/LG4DVWhROY7U+ROU9On4WOvLGyGuw5Ny91RoduWbNLPz5ejnFwiJDl9CRIsgY3pfrfuJlMbJxATG3l9f+ybVvcjGyFJ9yZwynk+ucjLYn1zHx3ziaww8hwYQO9xFPdfENTTWiE8pPcp0SZdeV2X+yTb777ruCpVVEh9fZyH42LkaWY4z/xmuo5Popq4gO34c4PYtb/n/zOje5Ti7Ye3S4f6zen2N+SLN65YR2BaOYoW+Ejt8XIyvyjFoyP67RiVpjLTL2s9BxkwOX5Weh4zYLlOcPAvI9Om7sggq3WN8fRPxdC/kenWiuQfNTP/lG6Nw6Zx2t3uTf7eVem60ft5e7ycTP79FxkwPKAgE/EnDr6T3YZgc/MvFznaLNMdr522XrG6Ez+6syeuXrMrv1j3r6YQW5dGlBbtTLQQGhCfDW1r/+9a9i3YvXh/nNyF7XB+WDAAiAAAgEJ+AboSM/AbG8tJL2+PATEDAiEAABEAABEACB2CPgG6ETe+hQYxAAARAAARAAAb8TgNDxew+hfiAAAiAAAiAAAo4JQOg4RocLQQAEQAAEQAAE/E4AQsfvPYT6gQAIgAAIgAAIOCYAoeMYHS4EARAAARAAARDwOwEIHb/3EOoHAiAAAiAAAiDgmACEjmN0uBAEQAAEQAAEQMDvBCB0/N5DqB8IgAAIgAAIgIBjAhA6jtHhQhAAARAAARAAAb8TgNDxew+hfiAAAiAAAiAAAo4JQOg4RocLQQAEQAAEQAAE/E4AQsfvPYT6gQAIgAAIgAAIOCYAoeMYHS4EARAAARAAARDwOwGj0FlIRGf4vcKoHwiAQOwTqK2tXZSUlFQY+y1BC0AABPxOgP3N/wMX93OQRpkq/g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4" name="AutoShape 6" descr="data:image/png;base64,iVBORw0KGgoAAAANSUhEUgAAAjoAAAFwCAYAAACxY9FXAAAAAXNSR0IArs4c6QAAIABJREFUeF7tnQl4FEX6/9+QiyRcSQCRSzRAFAQ8I+JBBA9QPLjURXRXUbyCuv5cdBEVLxbwQmF1RfAC0UURL0RdRXQVNboisOKGS1EiCCThzMGV//+tWEOn6Zmp7qnp7pn59vPwaGeq6/jUW29/+62q7iTCAQIgAAIgAAIgAAJxSiCJ2/Xzzz/XVlVVxWkT0SwQAAE/EcjMzKTKyko/VQl1AQEQiF8CHwuhU1JSUtu5c+f4bSZaBgIgAAIgAAIgkHAEVq5cSRA6CdftaDAIgAAIgAAIJAYBCJ3E6Ge0EgRAAARAAAQSkgCETkJ2OxoNAiAAAiAAAolBAEInMfoZrQQBEAABEACBhCQAoZOQ3Y5GgwAIgAAIgEBiEIDQSYx+RitBAARAAARAICEJQOgkZLej0SAAAiAAAiCQGAQgdBKjn9FKEAABEAABEEhIAhA6CdntaDQIgAAIgAAIJAYBCJ3E6Ge0EgRAAARAAAQSkgCETkJ2OxoNAiAAAiAAAolBAEInMfoZrQQBEAABEACBhCQAoZOQ3R47jS4uLqbJkycHrXB+fj6NHj2aMjIyotKoefPm0bJly6JaRqQVr6qqokmTJvGHeQ/KirmMGTOG8vLyIi2Gpk6dSosXL6bmzZvTuHHjKCcnJ+I84yGD8vJywSM3NzdqdqLTDnXmFQ/9hzbEPwEInfjv45huIQudWbNmeXZjjYWbghQ63bt3p4EDB9brb67/xx9/HDG/NWvW0Pjx4+naa6+lgoKCmLYp3ZWXYlynqDTXMRbsUDdX5AcCughA6OgiiXyiQgBCJzzWUEIn1G/hcz6Qgvvh6aef1hYdslO239NypKuyspKYtZXY1FF/CB0dFJFHohKA0EnUno+RdkPohO+ocGKGb8R8FBUVhc8sSAoIHWswctpq+PDhxIzKysqiMn0FoePYdHEhCBCEDozA1wRUhQ5PrfBangEDBtCcOXPE07WcSuCbj1znY1zTY3WNef2J1Q2G//bqq68KbsbpCnnTO+OMM+pNIZnbIKeBuI58DB061HLKyaoMq86yK3RkPbds2SKy69WrV0AEyd/OO+88mj9/vvi9Z8+e9M477wSKlulD5cOJpcDi/+e1PbfccguVlpaKNU+dOnUK5Cn7ZMaMGSKdFRNzWVbcZZ1lu6y4ynVGXIZ5fVe49lixNwpAtjNz1MvMU7VuZgZGO2ROZkFlFFw8tWhe28bs5ZSj2aZV7NHXTgKVA4EwBCB0YCK+JmBH6PAakqysrMB6FHlTkzc0FgS8aFQKEengGYBcsGte02K+KXCePGjkYlz+nUWAvN4qemL8m3mti5U4MtchXDQllNAx528+l9fyQlqO+Bhv9ixojOtxjDdx2Q4WlrwuSF7XuXPngGgyLl6++eab6auvvhLCkAWclViSwsTc3nCMuP+4P1hEyHytmHF9jALBeG62DTOXYIPEaB/mPPgaM09mrFI3s50Yy1m+fPlB69aM42T16tX1BJcUPVLsGPP69ddf6629Mverr50DKgcCigQgdBRBIZk3BMLtupLO28pBh7uhSCcvb9bcQrNoCHVTkESMQsYsUsxP2lZCyHiTkjdtngoxioxQ00+hhI6VMDPvIpORLWaZnZ0tRINRsHCdzCzNooHTGPPhXV7msjmNWRjKyI9RgJiFjdWCaqMQ6Nix40F1NjMx181cX2YSiovVrjUr7mYuVgLQqm7mhd5moRXODs02aGxLKJu2Ek06pjq98RYoFQSsCUDowDJ8TcBuRMe4K8jqWvMNg6e0+AZvvJEFu2lY3RTkzVvubKqoqKj3hKwiYow3bc7PapdZqN1TobaXG6figgkio7Do3bu3EA1moWUUOq1btxbb2c0Lb80CxeqGadUOc7pwU3HGKAn3nRQ6xjpb3dyD7T5T4WLezWYl7KwEoVnoWolpqwEoo2EyQmW0W07P/M1RONl+ObUa7NUL5ugQjwG8MsDXbhCVi5AAhE6EAHF5dAnYETpm0eJU6BhvBO+9917gSd/4/8b39hjL4b8bRYDVk7hcm2MmJ9ewyLU55t+D3YzCCQOZj3kNijl/njpSEToy6mMWQ+Z6BBM65siJitAxRvaYA5fNU2ksbFWFTrD3IalwsRI6xrVaViyNU3qhRBhfa67DddddJ14LIMWMeQo1lGC3Er7G9UpW07FybRTXxbhmK7qjG7mDgDsEIHTc4YxSHBKIttCZNm0a3X777fVefheJ0OGX6MnrR40aRVOmTAlEPlTeRRMqchMMoV2hY14sbczXKgJhjlS4LXSspiCtpq7CRXTCCZ1QXMzsg63hkX/n9PwiS7luJ1TdrNYghZq6YjFtnIqzmnaT9TUuvraKDhkFu1G4RftFnA7dAS4DAUcEIHQcYcNFbhGIttDRPXXFQse4m4sXKsupsWC7sowswy08tuKuKnRUFtiqCJ1Ip67sRHT69etXb5pGtt+J0DFPXcm2crRj4cKFgeiJim2HEq3GdUhWolBlWi2c0JG/8+61VatWhX1/j3HtULDIpGy3E7GtwgxpQMArAhA6XpFHuUoEoi10eBGocTGy1UJYeWM271AxPjXz/8v31BgXoJq3AVst4rVax2OOLjhdjGyGHGxhrxR8waI1ThcjG7nw/5unTfhvoaauggkdGX1QXaOjshjZLISsrpE8Q9mlcWG81VSgitCReRx77LHCroJxY/vilxWOHDkysM4s3JRhuOlY1TGnNICRCAR8QABCxwedgCoEJ6DqdK1uSiprdKy2pBvFidV6hlDby43ih9c9mN/lorIt27wzybw92ExLNaLD15l3AalMtfB1ZqGj0o5wN1w5bRJujY5ZnBnX66gKHSmoZN/yudWCXrnbzMzF/C01K8Eq+8V47TXXXEMTJkyot7g73K4rqy3pVkJHcjBPM4Xbnh9qB5dK1A/+CgRijQCETqz1WILVN9z2crlAl3c7OV2MfPLJJwdeXhfJCwONXRNKnJhf0Ga1+NO80NX4wrdIhI5R7MiX1xlvlCpTV3KHWrgX7OkSOlKkyAWz3Ed33HEHPfPMM2LKRiVqYhagfG7mbm5PsHUqKlOQUqzeeOON9Pzzz4cUOlJIGj9ea3y5Iq/1sZpustq6bow4GfMLtRhZxR4TzO2guXFGAEInzjoUzVEnEGpqQj0X65SqkahIy8H1iUsgmChNXCJoOQhYE4DQgWUkLIFoCh28dC1hzcq1hkNMu4YaBcU4AQidGO9AVN85gWgJHTxpO+8TXKlOAGJanRVSJjYBCJ3E7v+Ebn00hI5cW4OXriW0aUW18XJNjfG7blEtEJmDQIwTgNCJ8Q5E9UEABEAABEAABIITgNCBdYAACIAACIAACMQtAQiduO1aNAwEQAAEQAAEQABCBzYAAiAAAiAAAiAQtwQgdOK2a9EwEAABEAABEAABCB3YAAiAAAiAAAiAQNwSgNCJ265Fw0AABEAABEAABCB0YAMgAAIgAAIgAAJxSwBCJ267Fg0DARAAARAAARCA0IENgAAIgAAIgAAIxC0B20KHv6+yePFiat68OY0bN45ycnICcKqqqmjSpElUUlIi/obX4Met3aBhIAACIAACIBATBGwJHf5aLv8rKioi/qZPaWmp+H958McMp0yZQqNGjaongGKCBCoJAiAAAiAAAiAQdwRsCZ0ZM2ZQYWEh5eXlEYua2bNn04gRIygjI0OA4Y/NzZ07Vwgd+be4I4YGgQAIgAAIgAAIxAwBW0LH2CorUcPRnpkzZ1JlZSXhy7oxYwOoKAiAAAiAAAjELQHHQoenrvgYOHBgAA7/bdmyZTR69Ghavnx5YJorbumhYSAAAiAAAiAAAr4m4EjoqExRYb2Or/sdlQMBEAABEACBhCBgW+iwgJk4cSKNHDlSrNUJdvAOLF7TM2zYMCxMTghTQiNBAARAAARAwH8EbAkduX28f//+VFBQELI1VouVVZtfVlZG/A8HCIBAYhPIzMwUa/5wgAAIJDaB3Nxc4n9ODltCx2pLubFQ47odqzU8TiqIa0AABEAABEAABEDAKQFloWN+GSAXmJ+fLxYe8zZz3nbeunXrwAsD5W/YZu60a3AdCIAACIAACIBApASUhU6kBeF6EAABEAABEAABEHCbAISO28RRHgiAAAiAAAiAgGsEIHRcQ42CQAAEQAAEQAAE3CYAoeM2cZQHAiAAAiAAAiDgGgEIHddQoyAQAAEQAAEQAAG3CUDouE0c5YEACIAACIAACLhGAELHNdQoCARAAARAAARAwG0CEDpuE0d5IAACIAACIAACrhGA0HENNQoCARAAARAAARBwmwCEjtvEUR4IgAAIgAAIgIBrBCB0XEONgkAABEAABEAABNwmAKHjNnGUBwIgAAIgAAIg4BoBCB3XUKMgEAABEAABEAABtwlA6LhNHOWBAAiAAAiAAAi4RgBCxzXUKAgEQAAEQAAEQMBtAhA6bhNHeSAAAiAAAiAAAq4RgNBxDTUKAgEQAAEQAAEQcJsAhI7bxFEeCIAACIAACICAawQgdFxDjYJAAARAAARAAATcJgCh4zZxlAcCIAACIAACIOAaAQgd11CjIBAAARAAARAAAbcJQOi4TRzlgQAIgAAIgAAIuEYAQsc11CgIBEAABEAABEDAbQIQOm4TR3kgAAIgAAIgAAKuEYDQcQ01CgIBEAABEAABEHCbAISO28RRHgiAAAiAAAiAgGsEIHRcQ42CQAAEQAAEQAAE3CYAoeM2cZQHAiAAAiAAAiDgGgEIHddQoyAQAAEQAAEQAAG3CUDouE0c5YEACIAACIAACLhGAELHNdQoCARAAARAAARAwG0CEDpuE0d5IAACIAACIAACrhGA0HENNQoCARAAARAAARBwmwCEjtvEUR4IgAAIgAAIgIBrBCB0XEONgkAABEAABEAABNwmAKHjNnGUBwIgAAIgAAIg4BqBqAidqVOn0uLFi6l58+Y0btw4ysnJca1BKAgEQAAEQAAEQAAEJAHtQqe4uJj4X1FREc2bN49KS0vF/+MAARAAARAAARAAAbcJaBc6M2bMoMLCQsrLy6Py8nKaPXs2jRgxgjIyMtxuG8oDARAAARAAARBIcALahY6R55o1a2ju3Lk0atQoCJ0ENzQ0HwRAAARAAAS8IBBVocNTV3wMHDjQi7ahTBAAgTgkUFG5j57/fDMt+XkXba3aF7KFzTKS6dj2WfSnU1pQdmZyHNJAk0AABMIRiJrQQTQnHHq9v7/22ms0duxYKikpCZpxfn4+PfDAAzRkyBC9hUcht3hrTxQQeZalSt9w5aJlb5Pe30Cfrdphq/2ndmpMo8851NY1SAwCIBAfBKIidHhtzsSJE2nkyJFirQ6O6BPo2rUrrVixImxBXbp0oe+//z5sOq8TxFt7vOaps3zVvuEyo2FvFz+9iqr31NpqUuOGDeilqzvaugaJQQAE4oOAdqFTVVVFkyZNov79+1NBQYEjSmVlZcT/cBwgkLtiPqXu3hUUSdNL7lLGFSrqo5xJlBNyNED1iIX2qLYlFtLZ6RtuTyT9k5mZSZWVlfWw3PaBM0oPn+3sOlwFAiDgPYHc3Fzif04O7UIHW8qddEP4a7bPeYCqil8PmrDVI0vCZ/J7itpae0/DyhlrTJiUlKScWyy0R7kxMZDQTt9wc3T3zwVTVzqi9FZRZ0fX4SIQAIHYJqBV6MhojvEJjp/+Ro8ejV1XEdqJXaHTquhAmH7j1NX1Std944mwaZaXm2+msd6eaDDyKs9QfcN1ira9Qeh41fMoFwRik4BWoRObCGKj1hA6sS3cYsPK1GrpV6HzxTf/FA04+YRLLBuCiI5a/yIVCMQbAQidGOlRCB0IHb+YKoSOX3oC9QABEFAhAKGjQskHaSB0IHR8YIaiChA6fukJ1AMEQECFAISOCiUfpIHQgdDxgRlC6PilE1APEAABZQIQOsqovE0ohc7rG9Jpzq8NKTO5lsZ03EkdG+0XFTPvuor1xbtYjOytvYUqHREd//YNagYCIHAwAQidGLEKFjrLF75Br21oSDcfUUnLtqfQgk3pdHvHXZSRDKETI90YF9WE0ImLbkQjQCBhCEDoxEhXs9B56c351KbhPjopey/xJ36eWZdBw9tWU05aLSI6MdKP8VBNCJ146EW0AQQShwCEToz0tXmNTvnuJHrix0y66fBKCJ0YeAFijJiZUjUhdJQwIREIgIBPCEDo+KQjwlXDLHS+qkihrypS6aYjqsSlWKMTjiB+10UAQkcXSeQDAiDgBgEIHTcoayjDKHTM0RwIHf9/0kKDCfgmCwgd33QFKgICIKBAAEJHAZIfkkihw2tzJq7Oov4ta8RaHXkgouOHXkqMOkDoJEY/o5UgEC8EIHRipCel0HlibQa1zdhPgw6tqVdzCJ0Y6cg4qCaEThx0IpoAAglEAEInRjqbhc6i99+qt6XcWHUInRjpyDioJoROHHQimgACCUQAQidGOpuFzsRXFtDiirRAjVuk7ad783di1xV2XblqxRA6ruJGYSAAAhESgNCJEKBbl+MTEPgEhFu2Fq4cCJ1whPA7CICAnwhA6PipN0LUBUIHQscvpgqh45eeQD1AAARUCEDoqFDyQRoIHQgdH5ihqAKEjl96AvUAARBQIQCho0LJB2kgdCB0fGCGEDp+6QTUAwRAQJkAhI4yKm8TQuhA6HhrgQdKR0THLz2BeoAACKgQgNBRoeSDNBA6EDo+MENEdPzSCagHCICAMgEIHWVU3iaE0IHQ8dYCEdHxC3/UAwRAwB4BCB17vDxLDaEDoeOZ8ZkKxtSVX3oC9QABEFAhAKGjQskHaSB0IHR8YIaYuvJLJ6AeIAACygQgdJRReZsQQgdCx1sLxNSVX/ijHiAAAvYIQOjY4+VZaggdCB3PjA9TV35Bj3qAAAg4IACh4wCaF5dA6EDoeGF3VmVijY5fegL1AAEQUCEAoaNCyQdpIHQgdHxghqIKEDp+6QnUAwRAQIUAhI4KJR+kgdCB0PGBGULo+KUTUA8QAAFlAhA6yqi8TQihA6HjrQUeKB0RHb/0BOoBAiCgQgBCR4WSD9JA6EDo+MAMEdHxSyegHiAAAsoEIHSUUXmbEEIHQsdbC0RExy/8UQ8QAAF7BCB07PHyLDWEDoSOZ8ZnKhhTV37pCdQDBEBAhQCEjgolH6SB0IHQ8YEZYurKL52AeoAACCgTgNBRRuVtQggdCB1vLRBTV37hj3qAAAjYIwChY4+XZ6khdCB0PDM+TF35BT3qAQIg4ICAI6FTXFxMpaWlNHDgwHpFVlVV0aRJk6ikpET8vVevXlRUVOSgWrjETABCB0LHL6MCa3T80hOoBwiAgAoB20KHRc7kyZNp6NChBwmd8vJymjJlCo0aNYpycnJUykcaRQIQOhA6iqYS9WQQOlFHjAJAAAQ0ErAldNasWUPTpk2jPn36UGVl5UFCh3+fO3euEDoZGRkaq4msIHQgdPwyCiB0/NITqAcIgIAKAVtCR2YYbOqK/z5z5kwhgrKysmjcuHGI7Kj0gkIaCB0IHQUzcSUJhI4rmFEICICAJgJahc68efNo2bJlNHr0aFq+fDmx8MEaHT09BaEDoaPHkiLPBUIncobIAQRAwD0CWoWOsdpYr6O3EyF0IHT0WpTz3CB0nLPDlSAAAu4TiJrQ4R1YM2bMoGHDhmH6SkO/QuhA6GgwIy1ZQOhowYhMQAAEXCIQNaHDEZ3Zs2fTiBEjbC9MLisrI/6H4wCBVt/Noari14MiafXIknq/tSoKLgzk9n8/883Pz4+r9viZtd26heobzmvj1NX1sozE3jIzM8WaP+Nx2wfWNf7im3+KH04+4RLLBA+fbbelSA8CIOAXArm5ucT/nBxahQ6v0eGD369j/H8nFcM19QkgooOIjl/GBCI6fukJ1AMEQECFgBahw1NUhYWF1Lp168ALA/mpjxclY5u5SjeETwOhA6ET3krcSQGh4w5nlAICIKCHgCOho6do5GKHAIQOhI4de4lmWgidaNJF3iAAAroJQOjoJhql/CB0IHSiZFq2s4XQsY0MF4AACHhIAELHQ/h2iobQgdCxYy/RTAuhE026yBsEQEA3gYQVOuVPXk1JSQ0o+/ppgmnN959QUmpDSut8km7GWvKD0IHQ0WJIGjKB0NEAEVmAAAi4RiCxhU5KKmWPfErA3jSmFyVlNqMWY98V52WP/oGSc9tSsz8+JM6rl35AyY2bU+oRx7nWOcaCIHQgdDwxPItCIXT80hOoBwiAgAqBhBU6Zjg1/11ESQ0zKa1jQZ3QeXgoJbfsQM2uqBM6v912HKUc2oly/6/uXR1bJlxIaYcfR00uuadOCH3zjkif2v5oFe6200DoQOjYNpooXQChEyWwyBYEQCAqBCB0FLFWf/c+JTc9hFIPP6ZO6Iw/n9I6nkhNLr6baiu30aa7zxDRnpwbplNtzS7a8tBQati9LzW+4P9E+qovXxciKKV1Z8US6yeD0IHQcWQ4UbgIQicKUJElCIBA1AhA6GhCW/3N25RySB6ltOtSJ3QmDaaGPc6mxhfcSvvKf6Ut4wdQepfe1Oyqx6i2ajttmTSEMnoOpEbnXF8nhBa/SmkdT6Dklodb1ghCB0JHk6lGnA2ETsQIkQEIeErg+19+o67tDhF12Fm9m17+93d0/olHUatmjQ86/3nLVrr75X/RTef1ouOOaEPFq36hyya/QpOuOJcGntTV03aoFg6ho0oqwnTGiA5HgDjiI4XO3l9LxJqghscPoKZ/uI/2lf1CZU/8kRr1uYoyew8n2ltD5U9dR3vWfUdESZY1sfMJiNra2ghbE/3LQ91MzZ8YiIX2RJ+YeyVA6LjHGiUlJoEV6zdRl7YtA403nu9iYfLZUup/XD61yWlCpeXbaezs9+n6c3pSQad2tL5smxAm151zkjj/dm0pXfLIbPrb8H405ORu9N6SlXT54/+kO4ecQbcMOJXe+voHGvH312j0wN70lwtPpzeLV9DVT86l2wf2ptsuPJ3m/+d/9Kcpr9JdQ/vQTeedAqGTmCapp9WVi+dQescTRUTHLHR2r/mGKp4aScQCJalO6LBUMUqeMR/9Qu+v2UalO/aI30N96yoWhAGEjh67ikYuEDrRoIo8Y4mAWYj8sH4THfW7MKncvYdmf/od9Tu2M7XNbUobt+6gv856j0aefRKd3Lk9bajYQWNeOnC+bN1GGjJpFt176Vn0h9N60EfL19Clj8ym0Rf1pr9cdDp9uGw1/eHRlwPnC74toSuemEO3nn8a/XVwIX2wdBVd9tgrdMegQvq/C06jD75bJSIu/BunMQudX7Zso7te/oCKzj2ZTshrKyI4s//9HV1giOgYz7lfjBGgWOonWVdEdGKh1ywiOmahw8147MuNNPHzDXRi6yyadWknGr+3mt7fv5eqp/9Ig4/KobdXVtCmXXsJQicWOt2/dYTQ8W/foGbWBIzCpGr3Xnrp0yV09jGdqH3zZvTbtp10x8wFNKLviXTqUR0C51efWUCnHHmYuMkPnDCTxg7tQ1cUHkeffP8jDXloFv35/FNpzOAzAudSePxr6Woa9tjLIvrBUZBF/11LQx9+KSBMPv7vWrr44ZdEtISjJmah82v5drpz9vt07dknUc/O7QMRG3nOER0WIucef6SI6PBhFl6xLkx02zGEjm6iUcov3BqdOxeup/dWbxURHbPQ6f1xOT3e7zC695NSeuqbTVTzv89p66wx1HTYA5R+1Km0f2c5VX/3AWUc15+SMptGqQX2skVExx4vN1ND6LhJOzHKMkZEuMUzPvqa+nTrSIe3zKbqPXXCRJ5v2VFJo194l/54xvHUu+vhtPLXLXTB314QEY+r+p5AJaWb6fzxLwgR8qc+x9PiknV04d9epKJze9E9F/cNCBOe6rnvD2fR5/9bRxdNeDEgTD774ScaOHEm3TzgFBo7pM9BQkdGaKQQkufXnFVAvfIPI47ovPTJEjG1xBEdKyFiFiaJ0cvetRJCxzv2tkoOJ3RCrdHhiM6Qo3Lord8jOmahU/nv2bTjzYepydC7KeOki6h66b9o+2sPUvaVj4qdZPu3b6bqZR9RxonnU1J6lq16O00MoeOUXPSvg9CJPmO/lfC/0s10ZJsWgWo9+9E31PvoIyjvkBzxNxYmZxydR0cckkMVu6ro/56bT8N7H0t9uuXRmt/K6dz7n6VbLzhNRCnWbCyjcx94jv7vwtNp5FkF9M2a9dT//ufEbw8MOzsgTDjCMuHyfrT4f+vowgkviogLn3+58mchZG7o11NM97DQGfDg82Kq5so+BwudTdt20e0z36Wr+pxIp3XpQBzRmfXJt3TOsZ1FRAdCxG/Wpr8+EDr6mUYlx0iETrjFuyKis+R9yjj+XBHRMQudXf+aRjvf/wc1u2ISpXc/k6q+fpN2vD2Zcq59ilLaHEm7V39NlZ/PoSaD7qAGjXNF+/duXE0prQ7slLILBULHLjH30kPouMdatSQrIXJ6l8Op46F141EIk66HU16rXNpWWU23PvcOXXrqMXRWj460bvNWOue+GWJXzQ39TqafNlVQv/ufDZx/9+OvdNa9M0S0ZOLl/enr1euFUOFpnEf+dJ5YnHreg8+LCMvDfzyXlvz4K5197wy6+swTxQLYcEKnbEcl/eWFd+ny/z8tdMbRR4j6Tv/wa+rb/UBEZ9YnSwLn/Ls5AqTKCekSkwCEToz0ezSFTjgEIqKz9EPKKLhARHTMQmfnO4/TrkUvUM71z1Bq3vG0441JVPnZK5Rz0wuU2r4b1fzwb6r6+m1qevHdlNSwkdhFtreslFIOqXNqVgeETrhe8e53CB377Hk65bCW2dQwNUVcbD5/buE3dMqRHahz6+Zicegtz74tdsjwglbzOe+yOWvcdBEB4ekVngbpPfZpurz3sfTolQNo6U8b6Mxx0+nSU3vQlKsvIClUhp12DD0+4nxa/vNG6nP3MwFhEk7ocITmtufnB4SRFCIcreG4SnIIAAAgAElEQVQIjtU5hIh9G8EV0SMAoRM9tlpz9lLoqDRk74ZV4s3RfOwuWUyVX82jpoPvpKSsZrT9tQfECxNzb31FvDBx28t3U/V/3qHmo18Xb5Pmz2vwm6mbXjZeXF+7u4ryDsmmH7fWBIqO9V1kKgxjJU08Cp3VG8qodW4TykxLFd1gPn9x0bd0Yse2YmcNr8G4afpb4h0i5x1/5EHnv23dSYV3PU0jzjxRLDhdtWEL9frrU3TJKd1p6jUXBs6lEOGFo4V3TRPC5qlrLxIi6NQ7/0FSmLBoOH3s03TZ6cfQ5KvOF4tT+97zjJi64QWv2ytr6M/PvU0X9+oupmP44Kmk3l2OCER0+Lyw6xEiosOHOQIUK7aHeoKAEwIQOk6oeXCN34VOOCR7N66hlFZ5IlnN8oXEb5pucvE9lJSeSdtm3i6my/g7Yw2ataKtz/1ZfGS121PLaXPlXrqkaw6deVZrumtvtbh+17S1lJ2RQj9v210njGLgvUDh+MTS734QOtXVOyg1LZOSGyQLdL9tXkNr1n0jXrlw8gmX0Mq1X1BOdltqnt1O/M7nEy89kS4s6EJbd1XTqWOeEmtIeEsuC4djbn2cBvU8mp6+bqB4D8mx//cEDT75aPrHtQPFGpBTxjwlrp1+w2AxFdPz9r/T0F7d6MmRFx10bhY6vEvm5mffDggjec7lnXtcvqgfTy3xjh+O6PARLgIUS/aCuoKA1wQgdLzuAcXyY13ohGpm7e5q2r/tN0pucZhIVv3tu/TsXTfQje+uE+cvD86jMzo0odN376TttbX05CaiXu0aU94TS2nXnv206/N/0t5fV1GTIXfWCZ+q7VRbUylEEw79BFSEToPGObS/aifR3t1CiM78ZAkdc/ih1K19XZ+Yz697eh6d3aOTEBs8VXPyHU8KIXH3xX2FMDntzn/Qxad0F9t1+z36Hf1n2duUm92WOuedQlU1O+m75fMD75Y6rvv59K34vR11zutFNbsrxTlHYKZdP0gslj1tzD8CQocXp9484y0RnWExYz6XQoS3Guf/viAXQkS/XSFHEIgWAQidaJHVnG88Cx0rVMabaVZqA+pyXR798nvk5qxPK+j4Q7Polvd/FpeWPX457fn5v3TIw9/WnT9yKe3dvI4OmfCFOOf1Q/t3VlDjAbfUCaFdW6l23x5q0OTALhLN3eX77Nb+Vk6HNG1EWQ3TRF1nfbpEiJAeHQ4V5y99+h0d3f6QwPn1T78hdtCw+GiQ1pCaXVhEu3/6L+365n1qVXQU7d15ATVI/YkapP+Hfpu+kXIvGU01P/9AOz5+WURIOGJyZveO9PKtfwhETFjYvPTnS4l3xXS9+VEhNJ4fNfQgoSOEyZ3/EGtOeLvvBVNX1kVsmrWh5jntRX1/27yW1qz7OhDRMUd8qqp30Js3dQ9MTfm+g1BBEAABbQQgdLShjG5GiSx0mGyoNTr7q3ZQbdUOapBdd5Ou/HSW+L5Y44tGi/MtEweKLfItH/ys7vzB82h/TSW1vO9jcb5zwd8pKTWNss68Rpzv37aJklLTPX2nEO98yW2cSY0z0kWd/vn5Mspv3ZyOOby1OH/ls6Viu688v/GZN+nUIzuIN6tyROLkO/4uXig2/rJzxHnPO/5OA44/kh687BwRIel040MB4cEvTDv65seo8Ogj6NXbLiOeejn6lgPnm7fvoi43PSpesPbSLZeGFTq8y6/RaYNpT+lqqlm7VER0eI3LsUe0DkR0zOc8HcTf2clKr1sjE+pgoWN1fPHNP8WfeerK6niryNkHdcPVB7+DAAj4mwCEjr/7J1A7CB3nH/Xkb4vV7qmhBk3rvh2z68NniKfLGp07Spzzl+d5rVCLO+fXnd95qoj2NL99njjf8eZDlJx9KGWePlyc76/YQOt37afs3OYBIcI7V3IaZQTOX128XOxIOT6vjbjmphlvidet85ZceX5ix3Zipwwfx982hc7olie25/L23443PES8PXju6OFiqqXzjQ+Lt7S+cccVB51L4cJbc+fcdllA2HCExErocHkcoeHtxhwl4cMc0eGpJY7udD+sbqpJRIB+FyIqU1fGYaV7DRWETow4LVQTBHxCAELHJx0RrhoQOvaEDn9xt1lmBjXJrIuImM/nfvFfat+imdhJw9Geu+d8TB2PyBNvUt3x9mM0f8UGqim4RGzB/e2Ok2ntniya0/UWeuyqAfTbbcfRsj3ZNOWQK+itMX+kstn30F2f/kKlhxXSm3+9gnZu+JG6jnmeuuZ1oHfHXkm8+LTDdRMDQkWe8+LTebdffpDQ4T9whIbfsso7bfgwR3Be/vdSOqrtgYjOj5sqqGWTrMBUVDh7iuR3CJ1I6OFaEAABtwlA6LhN3GF58S50eB1Ho4bp1CyroSCUfng32l+5nfZuqluH0/Lq4UTJFdQgtYTE1MjJF9Deio1U/b9iMTXCu2BO6NhWbN/lo8Wf7hcRlAV3XRk45y/5zr/zT4HzYw9vTR/cM4J21eyhDtdOoJM6taN37vxT4Jy/M/P2mD/S/q0bqe+Ds+iYo44UQoe3y7/xYxXVnjCIruh1lIgArcs4jH7oM5au6NmZNt3Vm8pbdqXKwRNERGfb7LG0o3UPanrSBSLis2/zOvpldzrl5mQHIkAOzcKTyyB0PMGOQkEABBwSgNBxCM7ty7wWOrwFNys9LSBE3vr6B2reJFNEHfgwn/PXeg9rkU3XnXOS+J3fC9K1bUt6+vpBluftrvmb2NHy4birA0Jkb/kG2vr2U+K8+R/vI2qwhVKy3hVCh8/3bF5P296dZil0+M2vXdsfIl4bzwefH92+lXi7Kx/GiA6fm6eezOeh+ntfeSk1yGxa9zJEItr28l2U1vEEyjjxQvEdsc3jzqT0Lr2p2VWPid1lm+/vTw17nEVNL58o3hm0/Z/jqOGx/Sj96DPE9cat+G7bmUp5EDoqlJAGBEDALwQgdPzSE2HqEU7otH5qjdhJVFtTJXJqeW0fSmqwm5KSNwphkNa+i7ip7tn4oxAGd7/8L2qV3Ui88p0P3tXC7/CYceMQy3MWIvyysUX3jwwIEU7/+fjrLc85fadDm9PC++oW+IYTOv/3/HyxuJY/jMeHOaJzyA3HUFLSbqKk3aI9DbKaiXU2tXuqff8enX1bfqEGTZpTUlpGnRB66a+U3rWQGh5zjoju8GLphscPoKZ/uI/2blgpdo1l9BxETYaMFTvEts19kDJPGkRp+XV9ZXw5oxfmC6HjBXWUCQIg4JQAhI5Tcjav4y/cpiYni500fJjP31uyUkRM+KNzfNw75yOxuHXUub3EeeFN91PLql9pStOvxPnQijPo0ORKeqJJ3XmXDefS/l3baeubU8S5iIAkbaeURm8EIiD7tm2hijeeEMKAhUiHltn07wevsxQ2ZuFz50vvU5vcpuJtrHyYIzhvFq+gFk2zAhEe81SUTVyUSJ+A2PvbWkrJbUOUkk611Ttp25z7KOOEAZTe5XSxbb78iSso89RLxS6yPWu/pfInr6bMwivEdnleX7R93iTKOu0P4gOsdUJoJaUcGr0dRhA6dq0Z6UEABLwkAKHzO33eUpuS3CAgRMznH3y3itJSksUWXD7Gz/2YGqal0K3nnybOH3htIWWmpwbOz7nvWSFU+L0hfPAumuxGGfT1pKLAOf9e/Pv5YSMnUG6TTPr24ZvE77x4lbfbfjnhBkuhM6TiDGptEDp5nxxC+6t3UtV/67ZQh4vomKeivDRCq7ITSeiEY2/8QOr+HWW0/fUJlNlrKKV1KqDdK7+kimk3UNaZV1OjfjdQzYpPaOuzfxb/z3/bV/YL7XjncWrU5ypKaddFixCC0AnXY/gdBEDATwQSVuhc+LcXKSmJxHZdPvi9IpnpabT00ZsD57w4dskjdcKDhUjjzHT67+Q/i3Pe7tsoIy0gTPicF5r+5+G6Lcv89d/srANC5745H4n0UhjxedPMhuKjfHws+LZELMaVEZ0NFTuEkOI8+Ag3ddXqkSX17CrWvw0FoaPuJoxTWbz1fftbj1BW4RWUelh38WkN/sRG4/P/TJm9LxffGONvjTUeeDtlnnKJ+Mo8f5mehZH8yGq4iBCEjnrfICUIgID3BBJa6KSmNKDX/lL3bhSO0KSmJNNfLjw9cM4RHP4oHx/miE64qSjdXQuhY297uW7+sZyfUbjs2/Qj7Vjwd2p01jWU0jpffGyVd5E1GXo3ZZx0kfjqPH99vumwB6jhcefSnl++p10Ln6fGA26i5Ny670Yd1SKD/rel7rtjfBhFNZ/zGirjgffoxLL1oO4gEPsEElboxFrXQehA6ETLZo1CaO/6H2jnRzOocf8i8WX5ykUv0o53JlOzKx6i9O59xcsWd773FA2ft4Y+XLuderVtRNcP6UAP7auhTb9/oqPpy+uppOyAEILQiVbPIV8QAAEVAhA6KpR8kAZCB0LHKzM0CqE9Py2lF28aSOMWraf1O/bQHaccSrf0bEXX7a6kL2v30a0paXRFcjpd+MpK+qp0F/Xp0Jjm3nsdNR1yZ90nNfbW0L6yXyn5kMMdNwdvRnaMDheCQEISgNCJkW6H0IHQ8YupmtfonDaqM62q3S+q1zMpmc77qYb++tF62lK5l/7Wpy1deWwLyr15llgMvX3OfVRV/Abl3jaHUlp1pJrlC6n6u/epySX3UlJaQ/HKAOOX7K3aDKHjF0tAPUAgNghA6MRGP2ExchGEjl9M1e5i5D0bVlNKqzxR/ZrvP6Hqb9+lJkPvEi9Y5LdG83nzO96k5ObtaOuLf6GaZR9Ri7HvUoNmraj6P/OppuQLsWaIj9qaSrr6qW9oc0rdN7iMBz7q6RcLQT1AwF8EIHT81R9Ba4OIDoSOX0zVrtAJuUZnbw3tLSsN7PiqXvK+2CLf9LLxorlbZ9xMNT/8m1qM+5AaNMqhiqevo92riunm9jOoskEW9d7xIXWoXk0vtLiOWOg0TtpDhT360ZaU5gfhwtfL/WJBqAcIuEsAQsdd3o5Lg9CB0HFsPJov1Cp0wtSN3+a9f/sWEe3hg6e93pu/iJ5rUfd+qdEb7qFONSV0Y/sX6ZNv59ErTT+mo1O30jUdXhG/X7vpMTp0TymNa/MwsdDZvbqYaqt3BT63oRkNsgMBEPAhgagJneLiYiotLaWBAwf6sNmxVyUIHQgdv1itm0LHqs3GNToZ+yspa/9O2pLSUkR0hmWspVNb5dLM3LpPlZiFzpYHz6P9uyqo5fjF4nd+2SJPh+WMel6c89RaUmo6pXWuewM4DhAAgdgnEBWhwyJn8uTJNHToUAgdTTYCoQOho8mUIs7GT0LH2BiVNTrmiI4QOtW7KOemF0RWm8b0oqSMJtTirvfEedmjf6Dk3DbU7I8Pi/PqpR9QcuPmgc9tRAwTGYAACESdgHahs2bNGpo2bRr16dOHKisrIXQ0dSGEDoSOJlOKOJtYFjrhGm+O6JiFzm+3HScWVufe9qrIasuECymtwzHU5NJ764TQf+ZTcov2lNq+W7ii8DsIgIBLBLQLHVlvTF3p7UEIHQgdvRblPLd4FjrhqJgjOlsmXERpHXoIocPriTaNOYVSDz+Gcm58lmhPNW2eMJAadu9DjS/8i8i66qt5lNqui3grNQ4QAAF3CEDouMM54lIgdCB0IjYiTRkkstAJh5C/JZbc4rC6iI5J6PB3yDY/eB6lH3UaNRvxONVWbactk4ZQxkkDqVG/6+uE0OJXKS3vhIheqBiujvgdBBKNQMwInYrKffT855tpyc+7aGvVvqD91CwjmY5tn0V/OqUFZWcm+7Y/7bZnRMV0qip+PWh78FFP33Z13FUMQsd5l/K3xVLbdxURndrKbbTloaEBocNvoC575FLxjTF+b9C+8lIqe/xyatTnSvFBVj4qP/8npR/ZK/DdMec1wZWJSED1vsNsYuVeqtKPMSN0Jr2/gT5btUOlTSLNqZ0a0+hzDg2a/rXXXqOxY8dSSUlJ0DT5+fn0wAMP0JAhQ5TLVU1otz2zWs6B0PkdbrQ/Gqnah6rpVGyN84qmvanWVSUdhI4KJWdpKhfPofS8E0VExyx09qz9lsqfvJoyeg2lJoP+Kr48X/7kNdT43CLK6DlYTJ1VFb9JDY8uFC9bjJdDZfzEytjhPvGyPXbvO+HupSpt8YNvixmhc/HTq6h6T63y2G3csAG9dPWB6Q7zhV27dqUVK1aEza9Lly70/fffh01nN4Hd9kDoxO7UlaqtsQ1Fy97s2meo9BA6Omnay4u/Lp9+1CkiomMWOvyixa3P/pmy+l5FjfoX0Z51y6hi+k1CFDU89hyqrdpBVf+ZTw17nEkNGh/8QkV7NXEvter4iYWxw9S8bI/d+w7XN9S9VLUtXvs2XwqdsrIy4n/G47YP7A2sB5rMpw4NdwW9qOkldyln2PTZ0EKn+JQU5bxkQrvt0Sl0QkWxbDckShfwE5rxaBXiExDR6B+7zcpdMZ9Sd1vbmx1b43L93j+h+obrb464RdKezMxMsXtTxReE217+8Nl2e9Wf6YPa2v69tHfzOqptmUdlx15MKZtWUca7E6j61BG0p2MvSlv1KWV8/CRV97yMarqfT6mly6nhvyZTVZ8baW/74yipajulrf2C9nQ8hfanN/JN4832FqpifvAF4cDZaU8kY8eqHnbvOzKPYGPHTlsi9W25ubnE/5wcvhQ6Vg0J9iG/YI22KwwiGTxbr+xim3202xNKGIR8Jb/tlkTnglBRA/ONNJxzc9I/dlsVarG4ef1UuLz93j+I6ITrwej+Hm5jQkbBIGpy8diDKiEiOt+8Qw2POUtEdHav/JK2zryDmg67XyyQ5mjRjjcmUZMhd4qpsJrlH9G2OfdT9p8eodS842n/9s1UvewjyjjxfEpKz4puIw25m+3NbV+tu6F22qPbF9i978i2B/t8ip22cF6626PaN1ETOqoVUE1nt4PsCp1IIgZObqRetscrY1Pta04Xz0LHaGvc1lhbcwShY8eS9ad1KnTC1WT/zgqqXvIeZRx/LiVlNj1I6Oz68Bna+d5T1PTyCdSwx9lU/c3btP2tRyln5JOU0vYo2lf+K9Ws+JQyT7qIKLVhuOKUf481XxCuYXbao9tX273v2BU6fvVtMS90OFx98gmXHGRbsSp03GiP7sETbmA7+d2OM4i1iI5fnYFqP0HoqJKKTrpoCZ1wtRURnaUfUkbBBSKiYxY6O95+jCo/mUnZ1/yd0vJPFhGinf+aRrlFz4kt9/s2r6OaVV9RZq+LwxVV7/dY8wXhGmenPbp9dTChE27aVzWi41ffBqHzu1X6JaIDoVPXIXacAYROONeq93cIHb087ebmldAJV09zRMcsdLa/eh9VffWG+NwGv2do10czqPLfsyn3zy9Tg6Ytae+GVWIBNU+bGY9Y8wXhONlpD4ROOJpqv0PoQOioWYrLqew4AwgddzsHQsdd3ubS/Cp0wlEREZ2VX1LmKXUReLPQ2friX6hm2UfUfPTrlNyyA+1853Gq+vZdOuLBD2nn7v3U45AM6tIigz4uzAkU5cf1euE42PFtEDrhaKr9DqEDoaNmKS6nsuMMIHTc7RwIHXd5x4vQCUdNRHR+WkoZJ9e9t8wsdOYMyaPTD2tCfWt2UhnV0tjkdCrYVUsF0+teE3Ji6yzKv20yvd2sV9CinKynDFdvu7/b8W0QOnbpWqdPCKHDL1J+Zl0GDW9bTTlpde/isfMm4WjcSEPNlUZ7zZHuwaPHFOvnYscZRKN/7LbJ+JT9VUUKlVYn06BDa8LaGifAYmR7tHWvM7BXuvepjbZm5duC7bryvubOaiB9AUd0urbIpIWF2SIjs9B577J8OqZVJuV3nSV+f2T9VDqy+hc6r+NEcV5Q+QO9fXozSu/W11lFNF1lx7fp9tW6x47XDz2qXRL3QocdwcTVWVS2uwHdm78TQsfDLX6qRsnp7DgDPwkdFjmPrc2ii1tXQ+j83uF+d9Z27NIPaaXQCebb4lXoSPbB1lOaIzpmofPeytvo8D0b6ZCHvxVZVUwfRbWV28WaIT5qfviMkhoki4XU0Tzs+Da/jx0IHc2W4jQC8sTaDMpJ20/luxsgohOlG4/mrhbZ2XEGfhE6yxe+QU+vy6C+LfZQ5b4kCJ0o2Zvup9Jo2G8085RCJ5hvS1Shw8xD+QJzRKdO6GyjnJteFN216a5CSkpJpRb3/Euclz02jJKbHkLNrnqsTggt/4gaZDYT7xSK5LDj2yB0IiF94Nq4j+hwUzF1tbqetegePHpMsX4udpyBX4SO/Ogqpq6ia28QOg8EvnuXSFNX4SI64YQO/x5qjU7ND/+mpAYpgYiOWej8dttxYpE0L5YWQuihIZTSujM1vWy8OK/+dgEl57ah1MO6h3SJdnybbl+te+wgoqP57uc0ogOhE3trQGI1ogOhUzfoo73mSLez1uyqop5doq7RibbQCddxvCOsQdaBiM6WiQMptV1X8aV5/qDqpjGniPOcm2cS7ammLQ8NobT8XtRk8BiRdVXxG5TaOp9S29W9Sf+I7HTauHMPNbn2iEDRsTZ2IHTCWY3N3yF08PVyaTJ+3FKKxcgHBnSsOWubrsjz5BA6wT/w62V0t/rbdyk5t21dRGdPNW2eOIgadjmdGg+6Q3w+Y/N951Ba556Uc+1T1LpxKn078mh6e2UF3XVYCjWkJLo7JZ1en7+e3lm1VdhY59yGVLJxK1FKujab0/2QAKGjrWvqMoLQgdCB0NE8qBxm57Vz0+2sHWLw7DIIHX8KnXAGUfXVPEpte5T4x8eT5x5GH6zZTl+elUvtkxrQW2lZ9NqKcipasI6ObN6QFv3xKMoouIiaXHw31VZtp22vPkCZBRdS2pGniOv56/UprQ6wCFd+uPso/26145f/jjcjq9DVkAZCB0IHQkfDQNKQBYSOBogRZAGhE5tCR3Z5sPFzRFID+vapVVS9t5YapzWgR85uT1f87TlKP7qQ9v6ygsoeHy4+n8ERoj0/LqHyv4+gzN7DqfH5t4qI0fZ5kyjr1EsDi6X5vUQph3aqZ2m6HxK89gWqwwiLkX8nhU9AqJqMO+nsLNjzMlwtaWDq6oBdYOoqumMEQic+hQ5bTaixs3fjGkpplSeMa//Octr++t8os+dgMR22e+VXVDHtesrqO4Ia9b+ReGH11hk3U6N+11PWmdfQvvJS4m+R3V3Wl35Kq8uj7Z51tD71MPH/+NZVdMescu6I6CCig4iO8nCJakKvn+J0P5VGFVYUMofQSUyhE86UjBGc/RUbxJfls06/jFIPP0Z8WoM/sfFa9nB6v+kAOmnn53T1lin0cs6VtLDJObRpyXQqylxBnx9+C5WmtT9ICGHqKhx9Tb9HInSsqoA3I2vqmChlE8sRHTOSULYW7ikuSngjyhZCJyJ8EV8cq9+6ctrwWPMF4dpppz06t5fv3bCSBs2tq12rPRtoYMXL9G7TgbQu/XBq9d+JdH+jJTQz9xr6tHFfKtzxAV1W9iw92+IG+iLrdHr9wr20c+Gz1Pi8mym5eTuRB+fHu8iMB75eHq73w/wOoYOITqxEdCB08B6dCN1dyMshdBDRcWpfoe6jnVO2Ue4xI0XW7XavowFb59Ib2ZfQhtQ29Eq3Ytrx9qPU9PKJ1LDHWeKDrDsX/J2ueGONWFAtDwgdpz3z+3UQOhA6EDoRDiJNlyOiowmkw2wgdCB0HJpOyN3LnGeoXVccwUk5tLMoes+6ZbRr0YvU/aYp9Mv23RA6TjvEfB2EDoQOhI6u0RRZPhA6kfGL9GoIHQgdpzake32b175AlUNC7LqygoE1Oqom4k06O/PYftt1hakrTF1Fc9RA6EDoOLUvCJ2SktrOnevCUn48ENFBRAcRHX+MTK+f4nQ7a39QVa8FhA6Ejrq11E+pe+x47QtUOSCi8zspvEdH1WTcSYeIjjucnZTitXPT7aydMPDyGggdCB2n9qd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oHCB0IHVVbcTUdhI6ruG0V5rVz0+2sbTXeB4khdCB0nJqh7rHjtS9Q5QChA6GjaiuupoPQcRW3rcK8dm66nbWtxvsgMYQOhI5TM9Q9drz2BaocIHQgdFRtxdV0EDqu4rZVmNfOTbezttV4HySG0IHQcWqGuseO175AlQOEDoSOqq24mg5Cx1Xctgrz2rnpdta2Gu+DxBA6EDpOzVD32PHaF6hygNCB0FG1FVfTQei4ittWYV47N93O2lbjfZAYQgdCx6kZ6h47XvsCVQ62hc7UqVNp8eLF1KtXLyoqKqpXTlVVFU2aNIlKSkrE363SqFbMnC5UB518wiUHZTur5RyqKn49aHGtHllS77dWRe4OHi/bU1tb67QbXLsOQsc11LYL8tq56XbWtgF4fAGEjru+Wnd32/Ftun217rHjtS9Q7RtbQqe4uJj4HwscFjwFBQXinzzKy8tpypQpNGrUKMrJyVGtg1I6L4VB02e/D1nHrVd2UWqDMZGX7dE9eGw3XuECO84gGv2jUMV6SWWBNMkAACAASURBVELdfEKJas5k49TV9fLye/947dx0O2u7fe11eggdCB2nNqh77HjtC1Q52BI6RnGzZs0aWrRoEY0YMSJQFv9t7ty5QuhkZGSo1kEpnZfCIBo3Ui/b4/cbKRsEhI7SsPAkkdfOTbez9gRiBIVC6EDoODUf3WPHa1+gysGW0JkxYwYVFhZSXl4eWYkajvbMnDmTKisrKSsri8aNG6ctsuOlMIDQUTUnfekgdPSx1J2T185Nt7PWzSfa+UHoQOg4tTHdY8drX6DKQVno8PobnpYaPHiwEDo8TTV79mwR0ZHRm3nz5tGyZcto9OjRtHz58sA0l2plQqWD0NG35ggRHR0WWT8PTF0d4BHtqTjdzlq/NUQ3RwgdCB2nFqZ77CSk0DHC171eB0IHQkfal/lGGo2Im11HAqEDoWPXZpymh9CB0HFqOxA6JSW1nTt3Dskv3NSV8WKOAHH6YcOGaZm+gtCB0IHQcere9F7n9VOcbmetl070c4PQgdBxamW6x47XvkCVg/LUFWcYbjGyOaJjntpSrVRZWRnxP+Nx2wfWV3/xzT/J6+3lxaekqDYtkM7L9sjt/7Yr7eIF+fn59UqLZPu/k/6x29RW3wUXonZ3Xfm9f0L1DXMzR9wiaU9mZqZY86fqCzidlT/gvz98tt1e9Wf6ULbGNc4oGEQbj7nYn5V3UKtY8wXhmminPZGMHat6hLrvOBk7bvqC3Nxc4n9ODltCJ9z2cl6jw8fAgQPJ+P9OKma+BhEdRHSkTWDqSseIcp6H109xup9KnZPw5kpEdBDRcWp5useO175AlYMtocOZWr0wUE5ptW7dOvDCQFZ6vChZ1zZzCB0IHQgd1WEd3XReOzfdzjq6tPTnDqEDoePUqnSPHa99gSoH20JHNWPd6SB0IHQgdHSPKmf5ee3cdDtrZxS8uwpCB0LHqfXpHjte+wJVDhA6v5OKZA0I3oysam7q6fAeHXVWbqf02rnpdtZu84u0PAgdCB2nNqR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oHCB0IHVVbcTUdhI6ruG0V5rVz0+2sbTXeB4khdCB0nJqh7rHjtS9Q5QChA6GjaiuupoPQcRW3rcK8dm66nbWtxvsgMYQOhI5TM9Q9drz2BaocIHQgdFRtxdV0EDqu4rZVmNfOTbezttV4HySG0IHQcWqGuseO175AlQOEDoSOqq24mg5Cx1Xctgrz2rnpdta2Gu+DxBA6EDpOzVD32PHaF6hygNCB0FG1FVfTQei4ittWYV47N93O2lbjfZAYQgdCx6kZ6h47XvsCVQ4QOhA6qrbiajoIHVdx2yrMa+em21nbarwPEkPoQOg4NUPdY8drX6DKAUIHQkfVVlxNB6HjKm5bhXnt3HQ7a1uN90FiCB0IHadmqHvseO0LVDlA6EDoqNqKq+kgdFzFbaswr52bbmdtq/E+SAyhA6Hj1Ax1jx2vfYEqBwgdCB1VW3E1HYSOq7htFea1c9PtrG013geJIXQgdJyaoe6x47UvUOUAoQOho2orrqaD0HEVt63CvHZuup21rcb7IDGEDoSOUzPUPXa89gWqHCB0IHRUbcXVdBA6ruK2VZjXzk23s7bVeB8khtCB0HFqhrrHjte+QJUDhA6EjqqtuJoOQsdV3LYK89q56XbWthrvg8QQOhA6Ts1Q99jx2heocoDQgdBRtRVX00HouIrbVmFeOzfdztpW432QGEIHQsepGeoeO177AlUOEDoQOqq24mo6CB1XcdsqzGvnpttZ22q8DxJD6EDoODVD3WPHa1+gygFCB0JH1VZcTQeh4ypuW4V57dx0O2tbjfdBYggdCB2nZqh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qHqAidqVOn0uLFi6lXr15UVFSkWpeQ6UJ10MknXHLQtbNazqGq4teD5tnqkSX1fmtV5O7g8bI9tbW1WvokmplA6ESTbmR5e+3cdDvryGi4fzWEjru+WncP2/Ftun217rHjtS9Q7RvtQqe4uJj4HwscFjwFBQXiX6SHl8Kg6bPfh6z+1iu72G6el+3RPXhsN17hAjvOIBr9o1DFeklC3XxCiWrOZOPU1fXy8nv/eO3cdDtru33tdXoIHQgdpzaoe+x47QtUOWgXOkZxs2bNGlq0aBGNGDFCtT5B03kpDKJxI/WyPX6/kbIRQOhEPGSiloHXzk23s44aqChlDKEDoePUtHSPHa99gSoH7UJnxowZVFhYSHl5ecRCZ+7cuTRq1CjKyMhQrZNlOi+FAYRORF3n6GIIHUfYXLnIa+em21m7Ak1jIRA6EDpOzUn32PHaF6hy0Cp0qqqqaMqUKTR48GAhdMrLy2n27NkiohMtoROsobG6RseN9iCiozo81NNh6uoAq2hPxQVz1uF6662izuGSxMTvEDoQOk4NVffYgdCJMaETynDcjOjoEjqh2hOLQsft/rHrSOwInXB5+71/zM7N7fbodtbh6u+33xNd6PjdF4SzFzvjR7cv0D127LSFuehuTzjW8netER3O1O2pKzeEAYSOqjnpS2dnAEWjf+y2BEInODHdzk23s7bb116nh9AJ3gN+8AXh7MOOb/P72LHTlrgSOjoWI59xxhliETMOEACBxCbQoUMH+umnnxIbAloPAiAg1v5+/PHHjkhoj+jo2F7OKlG3knVER9NFaI8mkFHKJp76J57awt2N9kTJ6DVli/7RBDJK2cRT/0TSFu1Ch/sr0hcGRtKgKNlLRNmiPRHhi/rF8dQ/8dQWCJ2om37EBcDeIkYY1QziqX8iaUtUhE6kPRdJgyItOxrXoz3RoKovz3jqn3hqC4SOPhuPVk6wt2iR1ZNvPPVPJG3xpdC599576Z577tHT0z7IBe3xQSeEqEI89U88tYW7DO3B2HGTAOzNTdr2yoqkb3wpdOw1H6lBAARAAARAAARAwJoAhA4sAwRAAARAAARAIG4JQOjEbdeiYSAAAiAAAiAAAhA6sAEQAAEQAAEQAIG4JQChE7ddi4aBAAiAAAiAAAjEpdCZN28evfrqq4Hezc/Pp9GjRxN/dHTcuHG0ZcuWwG+9evWioqIicc4fIZW/80dIx4wZIz5O6vbB9Zw0aRKVlJSIom+55RYqKCgIVMPYPll/Y91lwqFDh9LAgQNFu4358e9etk/Wz9xP/HduT5s2bUQSY91zc3MD/cTXyd/d7htjeZJ5586dA3Xj37l+y5YtEzbHR7C+DNfPXrRN1ql79+6CPx9r1qyhuXPn0qhRo+i9996rN7Zknw0bNkx80JfT5OTkeFF1pTKtxokcQ36xq3AN4ZeyTp48uV4y9hF8LFiwQNid/IiyfIEr+w/zNUbfF67MaP0ebAxY9YXRDs3jSvq6aNVTJV8rP8vX8f2nb9++NGfOHHF/kePD+BUBY5/K+1WkH8JWqXOwNMYX/3IarmtZWVnAtuTv7KuD3Wv95A/iVugYb4Ry0PTu3fsgZyyNrVu3bvW+vG4cVG4bnHEAsGM2GoyVAbIT69ixY710ctD179+fzG1jNpyP2SlGMjCcXBvsxmJso7wxsdCRDtzIx0m5uq6xqpvkzmVwfVkYSFs092WoftZVR7v5yPqzU5NO2Sx0jGNL5m9um91y3UpvVU/ZD6WlpYG+cqs+Tsox+wBjm2bPni0eivgf9yV/e5BFqFl8+mUMGX2AsR0VFRXiM0AjRowIIJJp+/XrJx4e2LfJdhrPnTDVfY3Zt0khYxRksg/MvtsPgttKVBp9gqyj5CYfikLda3UztpNfQggd7jQeNNwZZpUpO4aVKRujjO5IFSudhh2okaS1EljGAc71Hzx4cCDSJNMPHz6cnnnmmXpP1LLd8mnbeB07FXaK7EjcFnKST7ABbazbr7/+KqIJmZmZwrG1bt06qPOOhLuTa7meEydOFJ8rufbaa0WfyLpzfsyWGfM3WmRkkNvMtsbCTUZJJH8/ODi+ObKN8dGpUycxZuJd6ARz2k5swo1rzEJH9hmPbz6kXS1fvpxYvMmbkKyb+Xo36hysDONHoDmNHB9WD27S9/EN1+yrpa8zCiMv22UldPjBkg8Z9ZRCh32BUdT5wTcbRTLXmdm3bdtWPDTzPVH2G0eu+TBGf4Pda73sj4QQOioRHXYIfAMyThF50TE8gK2cE9cl1ACwelKV6VnoTJ8+vZ5AClWOW+0OdmM3DrJPPvkkUB3uH3aAXgs0WSHJnM/l0yVz5afRVatWCaHDER05jWUUlH7gb9XP8qbJ4owdMztlbo9x6sro2MwsYmHqyvywE08RHY7ccHt46pHtzhzNkeJ85MiRnkzLm23OOM1rfuAyRzzluOcx5QdfHcpPWgkdHvPGaXljRIejp/yw6vX9x9gmKWaksOS68b2JI2oyUij9MyI6bt01DeWY136EWscif/NjKNeMLtR0Wjihw85drvnhfP0wP2+1RkeGdmV/sHOQg5//nwWFOaTtgYmJIiXznj17CmHD0UB2APzUw3WV0TKr+XfjlJZX9Q8ldDg6IJ/W+KYZao0O95nVtLCf2mUUZMHW6fkhoqbCLNgaHTlO2E+MHz+eBgwYcFA0x49tDLY+xRh5Mj4YGH21bCsLdD+sbZH9F0zoGNeymacZQ63LVLEL3WnMkU7pB1iQvf7664EHOeMaHeO9Fmt0dPeIKT8VIzPPWcuQqdeK2o2Ijl+cXah68G/svNavXy8iUdnZ2SKSw/3GT37mcHyUTcoyeyl0eODPmjWLrrnmGiHCOBoiHYH5KdU4VRoscudFW2SZxmkQZs7OSopLuRg53iI6wW5OXvZDqLLDTT0Z+9C4mcLLdYeqLM1rdmQUxzgFbOWr/TDdY2xjsHsQPwzJ33j8Wy2N8Mt6N2ln3C6uJz/A8YMcT2nLBzsn91pVW9CZLiGmruQgGDRo0EHrWCRMK4HhhfixmmuWdTOGDKVQC9U2aagcWTCu7QnmCHUalkpeoYSOdMpcV77BsmDgQcZhVDlNpFJGNNNIh8QCh4VOjx49RHEnnniiEGX89Cb/K/tL9olVZMoP01lm2+A+YqfGB4RONK1JPW8nQscvY97YSqvF0ua2yQipnEblcWTV/lgSOuYpb2ZifOjxS19xPXnJA9eHH+ZYNEsfLNfvmX24yr1W3dL1pUwIoSMHRqgtsGbj4hvttGnT6Pbbb3d9u6x5bpoXvMo5dfMg57Q872ueOlDZdWVe0KfPrNRyCiV0gu22YoM1btFUKyk6qYxPXjxXzSFc3uZrXEfEjoEPucjd2Leh+jk6NQ6fq3kcmPsh2JSbX55Cw7UwVD39EukM1wYnQsevbeMxEGx88N+5rRwl5QW7cqGx0bfJCLx5+3M4htH+PVREh8uW0/bsL7htvPWf/5/FhF8ib1Y7MLne77zzTuDVK4joRNuSQuRvXvvRvHlzcXPkI9S8oXTq/J4dL98zE+79Ksb2qb5Hx7xby8pZuN1lVmt05Dw714XnrI3vz2Gn5/WWeCMj401z9erVIqoj7UyG3GU75Poo49qocP3sdn9weVZPk9xPckG11Xt0uM84qjVhwoR676jyw7tNzAzDCR3jegPpN/z2XiC7QifU+12M79zxyt6Ma1PMawelTzYv1DW3yU/rc6SQ4f/KKXZzn5nbZVyn5OW9x2wDZgFpDgCEutea18J56Q/iMqLjxYBFmSAAAiAAAiAAAv4jAKHjvz5BjUAABEAABEAABDQRgNDRBBLZgAAIgAAIgAAI+I8AhI7/+gQ1AgEQAAEQAAEQ0EQAQkcTSGQDAiAAAiAAAiDgPwIQOv7rE9QIBHxL4PPPP6eLLrqIUlJSfFtHJxXbv38/XXrppfT44487uRzXgAAI+JgAhI6POwdVAwG/Ebj//vspKSlJvPMjno4ff/xRvBRt6dKl8dQstAUEQICIIHRgBiAAAsoEWOikp6cTv38lno61a9eKd55A6MRTr6ItIFBHAEIHlgACIKBMAEJHGRUSggAI+IQAhI5POgLVAIFYIAChEwu9hDqCAAgYCUDowB5AAASUCUDoKKNCQhAAAZ8QgNDxSUegGiAQCwQgdGKhl1BHEAABRHRgAyAAAo4IhBI6/ME/41eYgxVg9eHQYGn5o4KLFy8+6Gf+kvVnn31Go0aNooqKCqqsrBRfjTd/vFa1kViMrEoK6UAg9gggohN7fYYag4BnBEIJHf6ScWlpKbVp0ybw1WZdFWURNXfuXCFs+OvOxoPFUEFBAXXr1g1CRxdw5AMCcUQAQieOOhNNAYFoEwgmdDhKM2PGDOrfvz8tWLCAOOLCgoRFiBQ+xcXF4jcWK9OnT6fBgweL6o4fP574+vz8fLFt3SxkOI1Z6JSXlwtRc9ppp4m8+Lj++uvpiy++EPnm5eURC69XX31V/Mbv/WExFOxARCfaloP8QcA7AhA63rFHySAQcwSCCR0WIosWLRIChwVPYWGhEBtymkoKIBYhrVu3DkReWPiwAOF/LEz44PfZmI9gQodF0+zZsw+K6JSVlQlRxcKJ6zBx4kQaOXKkqJPVAaETc6aICoOAMgEIHWVUSAgCIBBM6LBI4cgNCxaO3PAUlhQsfM5rd4YOHSr+ZlyjYxQ6oejaFTrmfEOJKC4XQge2DQLxSwBCJ377Fi0DAe0ErIQOC5dJkyZRSUlJoDzjNBRPMxkjKkahw9Edea2TqatgER0WOuZFzFJoIaKj3SyQIQj4mgCEjq+7B5UDAX8RsBI6xmkrrq15VxVHU/hv69evF+tz+LDaHcWRH/5XVFR0UKMjjeiEo4iITjhC+B0EYpcAhE7s9h1qDgKuE7ASOlbTQvJv3bt3D+yW4rU7xt1R5513Hs2fPz+weFin0DGu0WFIHDXidULBFiRD6LhuSigQBFwjAKHjGmoUBAKxT8AsdIK9E4cjMHPmzKHq6mpiQcMCQ+6Uuvrqq+mll146aNdV8+bNady4cZSTk2MrorN69WqxBijUrqtQ01ZcGIRO7NsmWgACwQhA6MA2QAAElAngzcjKqJAQBEDAJwQgdHzSEagGCMQCAQidWOgl1BEEQMBIAEIH9gACIKBMAEJHGRUSggAI+IQAhI5POgLVAIFYIAChEwu9hDqCAAggogMbAAEQcETgH//4h1hI3KFDB0fX+/UiXlTNi6UXLlzo1yqiXiAAAg4JIKLjEBwuA4FEJFBbW0tvvvlmXDb9+OOPp3bt2sVl29AoEEhkAhA6idz7aDsIgAAIgAAIxDkBCJ0472A0DwRAAARAAAQSmQCETiL3PtoOAiAAAiAAAnFOAEInzjsYzQMBEAABEACBRCYAoZPIvY+2gwAIgAAIgECcE4DQifMORvNAAARAAARAIJEJQOgkcu+j7SAAAiAAAiAQ5wQgdOK8g9E8EAABEAABEEhkAhA6idz7aDsIgAAIgAAIxDkBCJ0472A0DwRAAARAAAQSmQCETiL3PtoOAiAAAiAAAnFOAEInzjsYzQMBEAABEACBRCYAoZPIvY+2gwAIgAAIgECcE4DQifMORvNAAARAAARAIJEJQOgkcu+j7SAAAiAAAiAQ5wQgdOK8g9E8EAABEAABEEhkAhA6idz7aDsIgAAIgAAIxDkBCJ0472A0DwRAAARAAAQSmQCEjmLvz5s3T6QcOHCg+G9VVRVNmTKFBg8eTNnZ2TR79mwaMWIEZWRkiN8mTZpEJSUlIu3QoUPFdeXl5eKaUaNGUU5OjvituLhY/CsqKlKsiX+SmZkYa8Ztmjx5svhT8+bNady4cYKNZJaXl0dr1qyh8ePH07XXXksFBQX1mPLvsXLItt5yyy2iHdI+2Aa6d+9OvXv3Fu3fsmVLoEnMYsyYMbRs2TJ69dVXA3+XrKR9xAoDK1vg/p07dy516NCB3njjjXpN6dWrFw0bNuwgLrL9n3zyCZWWltYbF+Yywo0nTt+mTZtAn1jZJHMONbZjxQ6N/shYZ24zc5R+K1r2xH29aNEi6tat20H+bOrUqaIPOnbsqOQnrdoibWn48OGiHLadWD+sxgzbtPFeEq02ynIGDRpEzzzzTL17kiwz2H3MWG+ZJjc3NzBW+ffKykpKSkryTT/5Ruhsq9pH/1qxjf5bWkm799ZGq3+V801LSaJubTLp7K7NqHHDBiGdoVHocAF8g+vfv3/g5i3PeaAngtBh57pgwQIaPXq0EDfG8xkzZggu/E/eeEIJQdlhr732Go0dOzYgHpU7MgoJ8/Pz6YEHHqAhQ4YExCqLOtkO/qMUcQMGDBBCx9zvslpmZ2dmF4XqRyVLeaNjsW9umzw332ythArz4Bsz52MUxVY3ADtCJ5RNvvfee6KKVg8xsS50otLZFpnyzblfv360evVqJaETyk+yWDL2vRxPLJr5IZH7yyhg3Wqj7nJCPSjqLsuc3/vvvy+EJ9+7rHyTFDBW9zHOSz6c8xjkhzgWOtLfS2HL49gv/eQboTPryy0055vyaPev7fyHnZRLl56Yqyx0li9fftBAlzcBdqTxLnSCPVlK4+cOkE+YPNB5oPA1fGP79ddfxdOa8WYpO6xr1660YsUK2/0XrQu6dOlC33//fUDozJw5k9q1ayccsRR37Ax4oNsROpwhi8HCwkKKlZss19ksOox2wFEro5CQfWIlVIyCyRjtNEdnrMqUDlg6YXmN1Y3TyNlcv2A2HC1b0pGvl3UO1meyXVYRnVB+kqM1oYROKD+hg6VbeXgldIwPDdJujLMM5nEkeRijaq+//nrAZ7MAzczMFA/3rVu3Fv6L+7CioiKoP3eLsSzHN0Lnz/9cR2s217jd/rDldWrZkB65uL2y0An1tBHuCTRUZXYueJL27/BWCDZonEON+t8QqKad0KsMofNUjgw9szPjwcHTFDww+GkwWJidw6B+O2pr6yKPMlrA/y8dBj/h8lMOh3DtCh2rm7qx7c2e817wbb2yy0HdIW9oHK0zOlNzxCSU0DG2XTphFn3MWE4Nh7reShyZp0zMFU+EqSu2QbZJnqp75513AtFH4/SEcYrZOPXOEUy2a76+U6dOtGrVqnpTisbpMaupeCuhE8pPhpq64npIkco+I9ameI22F8p/ctsk7xdeeIF4qlcub2CeixcvFg9UPP3ND0Tyb5y/cfqXBciXX35Zb2rKKEyt7kmch5UP4n5hEcMP7Pw715F9tzz4oc441vzUT74ROje89BOtr9jtt3sZtctOo79f1kF0rHEtBVdUGppx6so4NSOnL9hA2Flcc801NGHChHprNTgfoxEHA7B9zgNUVfy6p3wyCgZRk4vHhhQ6UvXLyIbxaYAFjoxq8Vz7rFmzAg6Ub46hQp1+Fzrs4PkwrkVgUVdWVma5RsfojPg647ROrAod403OePOzGjs8zWe1dsk4/SdFJE8LGtc/GYWOee2TcTxJjiw45bQHj1njTYHzZbsLNrZjJaoWbo2OZL1r1y6xJo6nlqV4kVPJ8gbINzDOT4oI9mk9e/Yknj7mdYd9+/YVNzlmab4pGtdBGZ0VczbeBEP5Sa4XPwTJNY4yH/ahcnokFqOe4QQ2/y4fEGRUixlcd911QqzwelBj9NGYlq+V/SXtXto1R5pvvvlmEW2RY0o+UAYTOsaHFmO9JXe2H7n8QK5L5L7nB1djVN4v/eQboXPjSz/RLwahs2//Xtq10/0IRlajHEpukBLo2/Y5aTR1WJ3QMd6Qgi1GtnpSCbXwS3UxcqwInWCL6eSNj+fx2Yn16NGDli5dKpwth7E5mrN+/XoxmK1uLmah06qoo+uib+PU1fXKNEZ0uH1y4PNg5/awAGaHkigRHWPf89OonH4LFqI3O1kr5xrMEcubQqipYOnwg0V0jDeEYGM7noTOxIkTaeTIkYHpBRbX06dPrycopJhgP2YUf9dffz0tXLgwsPbQOBCM/RZJRMd44+Z6GX2B+QHKLzfQSJxQuIiOjHizXzEKDI7myEM+MLG/kZs/+Dd+YODDvKBfClNp704iOjKSw/dA6bPlwz6LLRbA8sHNL/3kG6FjjuhUVm6jpSvqFgm6efTo2p8yM5oEijRGdFSEjtXccyIJnWBPlsYohVxwyjw5HCudGF9rzifoLAAABFZJREFUniuWHRELQocFDkcOOnfuLHafcDTHrtBRWWvh16kr7it2bNx2GTGw2tUk+9TsZK2crg6hE2yNjhOhc+HfXiSeRX3jjitEM7w+lyxVIjpyN4/sJ+MUhHEKyCwqWMjIBxOr6SLj2FYVOqH8JJehS+iUP3k1JSU1oOzrpwlUXp8b72XhhA73l+QtBQNHS8zr98xjRObLZVktBjZGW4ONL6t+ND7I8Dop9nXSZ7O44Tqyz5MLmKWd+WG9IYSOSUVFKnQ4O+OuKz5nR8EGwFNX5q188RbR4faG2uEiF+oadynJlfssEIJts48FocNrSLjvua95SkWuObIT0VHZdeVnocP1Z2fM00VyUblqRMf8tCluTBavZAgmlKTtmRcjy0ibcSeg8dUGLEaDPcSYIzosbFJTGtBrfxkeEDpenkcidOQ6EL4ZsuiRvsg4/SDHJkcIOAJrJXScrNEJ5Sf5YSeU0JE3UJU1OkLYpKRS9sinDggdD88jFTo8dSWjNFaLgyVXnjYPJnRU1uiE2nUl1+BZ7bZiQcF/Z+Es1/So9JPpNqz91DdCJ16mrqzeoyPDwVYr3GNd6AR7B4xxrt78bhjz+3OkGJQO18rKY2GNDos0FrV88P/LG4DVWhROY7U+ROU9On4WOvLGyGuw5Ny91RoduWbNLPz5ejnFwiJDl9CRIsgY3pfrfuJlMbJxATG3l9f+ybVvcjGyFJ9yZwynk+ucjLYn1zHx3ziaww8hwYQO9xFPdfENTTWiE8pPcp0SZdeV2X+yTb777ruCpVVEh9fZyH42LkaWY4z/xmuo5Popq4gO34c4PYtb/n/zOje5Ti7Ye3S4f6zen2N+SLN65YR2BaOYoW+Ejt8XIyvyjFoyP67RiVpjLTL2s9BxkwOX5Weh4zYLlOcPAvI9Om7sggq3WN8fRPxdC/kenWiuQfNTP/lG6Nw6Zx2t3uTf7eVem60ft5e7ycTP79FxkwPKAgE/EnDr6T3YZgc/MvFznaLNMdr522XrG6Ez+6syeuXrMrv1j3r6YQW5dGlBbtTLQQGhCfDW1r/+9a9i3YvXh/nNyF7XB+WDAAiAAAgEJ+AboSM/AbG8tJL2+PATEDAiEAABEAABEACB2CPgG6ETe+hQYxAAARAAARAAAb8TgNDxew+hfiAAAiAAAiAAAo4JQOg4RocLQQAEQAAEQAAE/E4AQsfvPYT6gQAIgAAIgAAIOCYAoeMYHS4EARAAARAAARDwOwEIHb/3EOoHAiAAAiAAAiDgmACEjmN0uBAEQAAEQAAEQMDvBCB0/N5DqB8IgAAIgAAIgIBjAhA6jtHhQhAAARAAARAAAb8TgNDxew+hfiAAAiAAAiAAAo4JQOg4RocLQQAEQAAEQAAE/E4AQsfvPYT6gQAIgAAIgAAIOCYAoeMYHS4EARAAARAAARDwOwGj0FlIRGf4vcKoHwiAQOwTqK2tXZSUlFQY+y1BC0AABPxOgP3N/wMX93OQRpkq/g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5" name="AutoShape 7" descr="data:image/png;base64,iVBORw0KGgoAAAANSUhEUgAAAjoAAAFwCAYAAACxY9FXAAAAAXNSR0IArs4c6QAAIABJREFUeF7tnQl4FEX6/9+QiyRcSQCRSzRAFAQ8I+JBBA9QPLjURXRXUbyCuv5cdBEVLxbwQmF1RfAC0UURL0RdRXQVNboisOKGS1EiCCThzMGV//+tWEOn6Zmp7qnp7pn59vPwaGeq6/jUW29/+62q7iTCAQIgAAIgAAIgAAJxSiCJ2/Xzzz/XVlVVxWkT0SwQAAE/EcjMzKTKyko/VQl1AQEQiF8CHwuhU1JSUtu5c+f4bSZaBgIgAAIgAAIgkHAEVq5cSRA6CdftaDAIgAAIgAAIJAYBCJ3E6Ge0EgRAAARAAAQSkgCETkJ2OxoNAiAAAiAAAolBAEInMfoZrQQBEAABEACBhCQAoZOQ3Y5GgwAIgAAIgEBiEIDQSYx+RitBAARAAARAICEJQOgkZLej0SAAAiAAAiCQGAQgdBKjn9FKEAABEAABEEhIAhA6CdntaDQIgAAIgAAIJAYBCJ3E6Ge0EgRAAARAAAQSkgCETkJ2OxoNAiAAAiAAAolBAEInMfoZrQQBEAABEACBhCQAoZOQ3R47jS4uLqbJkycHrXB+fj6NHj2aMjIyotKoefPm0bJly6JaRqQVr6qqokmTJvGHeQ/KirmMGTOG8vLyIi2Gpk6dSosXL6bmzZvTuHHjKCcnJ+I84yGD8vJywSM3NzdqdqLTDnXmFQ/9hzbEPwEInfjv45huIQudWbNmeXZjjYWbghQ63bt3p4EDB9brb67/xx9/HDG/NWvW0Pjx4+naa6+lgoKCmLYp3ZWXYlynqDTXMRbsUDdX5AcCughA6OgiiXyiQgBCJzzWUEIn1G/hcz6Qgvvh6aef1hYdslO239NypKuyspKYtZXY1FF/CB0dFJFHohKA0EnUno+RdkPohO+ocGKGb8R8FBUVhc8sSAoIHWswctpq+PDhxIzKysqiMn0FoePYdHEhCBCEDozA1wRUhQ5PrfBangEDBtCcOXPE07WcSuCbj1znY1zTY3WNef2J1Q2G//bqq68KbsbpCnnTO+OMM+pNIZnbIKeBuI58DB061HLKyaoMq86yK3RkPbds2SKy69WrV0AEyd/OO+88mj9/vvi9Z8+e9M477wSKlulD5cOJpcDi/+e1PbfccguVlpaKNU+dOnUK5Cn7ZMaMGSKdFRNzWVbcZZ1lu6y4ynVGXIZ5fVe49lixNwpAtjNz1MvMU7VuZgZGO2ROZkFlFFw8tWhe28bs5ZSj2aZV7NHXTgKVA4EwBCB0YCK+JmBH6PAakqysrMB6FHlTkzc0FgS8aFQKEengGYBcsGte02K+KXCePGjkYlz+nUWAvN4qemL8m3mti5U4MtchXDQllNAx528+l9fyQlqO+Bhv9ixojOtxjDdx2Q4WlrwuSF7XuXPngGgyLl6++eab6auvvhLCkAWclViSwsTc3nCMuP+4P1hEyHytmHF9jALBeG62DTOXYIPEaB/mPPgaM09mrFI3s50Yy1m+fPlB69aM42T16tX1BJcUPVLsGPP69ddf6629Mverr50DKgcCigQgdBRBIZk3BMLtupLO28pBh7uhSCcvb9bcQrNoCHVTkESMQsYsUsxP2lZCyHiTkjdtngoxioxQ00+hhI6VMDPvIpORLWaZnZ0tRINRsHCdzCzNooHTGPPhXV7msjmNWRjKyI9RgJiFjdWCaqMQ6Nix40F1NjMx181cX2YSiovVrjUr7mYuVgLQqm7mhd5moRXODs02aGxLKJu2Ek06pjq98RYoFQSsCUDowDJ8TcBuRMe4K8jqWvMNg6e0+AZvvJEFu2lY3RTkzVvubKqoqKj3hKwiYow3bc7PapdZqN1TobaXG6figgkio7Do3bu3EA1moWUUOq1btxbb2c0Lb80CxeqGadUOc7pwU3HGKAn3nRQ6xjpb3dyD7T5T4WLezWYl7KwEoVnoWolpqwEoo2EyQmW0W07P/M1RONl+ObUa7NUL5ugQjwG8MsDXbhCVi5AAhE6EAHF5dAnYETpm0eJU6BhvBO+9917gSd/4/8b39hjL4b8bRYDVk7hcm2MmJ9ewyLU55t+D3YzCCQOZj3kNijl/njpSEToy6mMWQ+Z6BBM65siJitAxRvaYA5fNU2ksbFWFTrD3IalwsRI6xrVaViyNU3qhRBhfa67DddddJ14LIMWMeQo1lGC3Er7G9UpW07FybRTXxbhmK7qjG7mDgDsEIHTc4YxSHBKIttCZNm0a3X777fVefheJ0OGX6MnrR40aRVOmTAlEPlTeRRMqchMMoV2hY14sbczXKgJhjlS4LXSspiCtpq7CRXTCCZ1QXMzsg63hkX/n9PwiS7luJ1TdrNYghZq6YjFtnIqzmnaT9TUuvraKDhkFu1G4RftFnA7dAS4DAUcEIHQcYcNFbhGIttDRPXXFQse4m4sXKsupsWC7sowswy08tuKuKnRUFtiqCJ1Ip67sRHT69etXb5pGtt+J0DFPXcm2crRj4cKFgeiJim2HEq3GdUhWolBlWi2c0JG/8+61VatWhX1/j3HtULDIpGy3E7GtwgxpQMArAhA6XpFHuUoEoi10eBGocTGy1UJYeWM271AxPjXz/8v31BgXoJq3AVst4rVax2OOLjhdjGyGHGxhrxR8waI1ThcjG7nw/5unTfhvoaauggkdGX1QXaOjshjZLISsrpE8Q9mlcWG81VSgitCReRx77LHCroJxY/vilxWOHDkysM4s3JRhuOlY1TGnNICRCAR8QABCxwedgCoEJ6DqdK1uSiprdKy2pBvFidV6hlDby43ih9c9mN/lorIt27wzybw92ExLNaLD15l3AalMtfB1ZqGj0o5wN1w5bRJujY5ZnBnX66gKHSmoZN/yudWCXrnbzMzF/C01K8Eq+8V47TXXXEMTJkyot7g73K4rqy3pVkJHcjBPM4Xbnh9qB5dK1A/+CgRijQCETqz1WILVN9z2crlAl3c7OV2MfPLJJwdeXhfJCwONXRNKnJhf0Ga1+NO80NX4wrdIhI5R7MiX1xlvlCpTV3KHWrgX7OkSOlKkyAWz3Ed33HEHPfPMM2LKRiVqYhagfG7mbm5PsHUqKlOQUqzeeOON9Pzzz4cUOlJIGj9ea3y5Iq/1sZpustq6bow4GfMLtRhZxR4TzO2guXFGAEInzjoUzVEnEGpqQj0X65SqkahIy8H1iUsgmChNXCJoOQhYE4DQgWUkLIFoCh28dC1hzcq1hkNMu4YaBcU4AQidGO9AVN85gWgJHTxpO+8TXKlOAGJanRVSJjYBCJ3E7v+Ebn00hI5cW4OXriW0aUW18XJNjfG7blEtEJmDQIwTgNCJ8Q5E9UEABEAABEAABIITgNCBdYAACIAACIAACMQtAQiduO1aNAwEQAAEQAAEQABCBzYAAiAAAiAAAiAQtwQgdOK2a9EwEAABEAABEAABCB3YAAiAAAiAAAiAQNwSgNCJ265Fw0AABEAABEAABCB0YAMgAAIgAAIgAAJxSwBCJ267Fg0DARAAARAAARCA0IENgAAIgAAIgAAIxC0B20KHv6+yePFiat68OY0bN45ycnICcKqqqmjSpElUUlIi/obX4Met3aBhIAACIAACIBATBGwJHf5aLv8rKioi/qZPaWmp+H958McMp0yZQqNGjaongGKCBCoJAiAAAiAAAiAQdwRsCZ0ZM2ZQYWEh5eXlEYua2bNn04gRIygjI0OA4Y/NzZ07Vwgd+be4I4YGgQAIgAAIgAAIxAwBW0LH2CorUcPRnpkzZ1JlZSXhy7oxYwOoKAiAAAiAAAjELQHHQoenrvgYOHBgAA7/bdmyZTR69Ghavnx5YJorbumhYSAAAiAAAiAAAr4m4EjoqExRYb2Or/sdlQMBEAABEACBhCBgW+iwgJk4cSKNHDlSrNUJdvAOLF7TM2zYMCxMTghTQiNBAARAAARAwH8EbAkduX28f//+VFBQELI1VouVVZtfVlZG/A8HCIBAYhPIzMwUa/5wgAAIJDaB3Nxc4n9ODltCx2pLubFQ47odqzU8TiqIa0AABEAABEAABEDAKQFloWN+GSAXmJ+fLxYe8zZz3nbeunXrwAsD5W/YZu60a3AdCIAACIAACIBApASUhU6kBeF6EAABEAABEAABEHCbAISO28RRHgiAAAiAAAiAgGsEIHRcQ42CQAAEQAAEQAAE3CYAoeM2cZQHAiAAAiAAAiDgGgEIHddQoyAQAAEQAAEQAAG3CUDouE0c5YEACIAACIAACLhGAELHNdQoCARAAARAAARAwG0CEDpuE0d5IAACIAACIAACrhGA0HENNQoCARAAARAAARBwmwCEjtvEUR4IgAAIgAAIgIBrBCB0XEONgkAABEAABEAABNwmAKHjNnGUBwIgAAIgAAIg4BoBCB3XUKMgEAABEAABEAABtwlA6LhNHOWBAAiAAAiAAAi4RgBCxzXUKAgEQAAEQAAEQMBtAhA6bhNHeSAAAiAAAiAAAq4RgNBxDTUKAgEQAAEQAAEQcJsAhI7bxFEeCIAACIAACICAawQgdFxDjYJAAARAAARAAATcJgCh4zZxlAcCIAACIAACIOAaAQgd11CjIBAAARAAARAAAbcJQOi4TRzlgQAIgAAIgAAIuEYAQsc11CgIBEAABEAABEDAbQIQOm4TR3kgAAIgAAIgAAKuEYDQcQ01CgIBEAABEAABEHCbAISO28RRHgiAAAiAAAiAgGsEIHRcQ42CQAAEQAAEQAAE3CYAoeM2cZQHAiAAAiAAAiDgGgEIHddQoyAQAAEQAAEQAAG3CUDouE0c5YEACIAACIAACLhGAELHNdQoCARAAARAAARAwG0CEDpuE0d5IAACIAACIAACrhGA0HENNQoCARAAARAAARBwmwCEjtvEUR4IgAAIgAAIgIBrBCB0XEONgkAABEAABEAABNwmAKHjNnGUBwIgAAIgAAIg4BqBqAidqVOn0uLFi6l58+Y0btw4ysnJca1BKAgEQAAEQAAEQAAEJAHtQqe4uJj4X1FREc2bN49KS0vF/+MAARAAARAAARAAAbcJaBc6M2bMoMLCQsrLy6Py8nKaPXs2jRgxgjIyMtxuG8oDARAAARAAARBIcALahY6R55o1a2ju3Lk0atQoCJ0ENzQ0HwRAAARAAAS8IBBVocNTV3wMHDjQi7ahTBAAgTgkUFG5j57/fDMt+XkXba3aF7KFzTKS6dj2WfSnU1pQdmZyHNJAk0AABMIRiJrQQTQnHHq9v7/22ms0duxYKikpCZpxfn4+PfDAAzRkyBC9hUcht3hrTxQQeZalSt9w5aJlb5Pe30Cfrdphq/2ndmpMo8851NY1SAwCIBAfBKIidHhtzsSJE2nkyJFirQ6O6BPo2rUrrVixImxBXbp0oe+//z5sOq8TxFt7vOaps3zVvuEyo2FvFz+9iqr31NpqUuOGDeilqzvaugaJQQAE4oOAdqFTVVVFkyZNov79+1NBQYEjSmVlZcT/cBwgkLtiPqXu3hUUSdNL7lLGFSrqo5xJlBNyNED1iIX2qLYlFtLZ6RtuTyT9k5mZSZWVlfWw3PaBM0oPn+3sOlwFAiDgPYHc3Fzif04O7UIHW8qddEP4a7bPeYCqil8PmrDVI0vCZ/J7itpae0/DyhlrTJiUlKScWyy0R7kxMZDQTt9wc3T3zwVTVzqi9FZRZ0fX4SIQAIHYJqBV6MhojvEJjp/+Ro8ejV1XEdqJXaHTquhAmH7j1NX1Std944mwaZaXm2+msd6eaDDyKs9QfcN1ira9Qeh41fMoFwRik4BWoRObCGKj1hA6sS3cYsPK1GrpV6HzxTf/FA04+YRLLBuCiI5a/yIVCMQbAQidGOlRCB0IHb+YKoSOX3oC9QABEFAhAKGjQskHaSB0IHR8YIaiChA6fukJ1AMEQECFAISOCiUfpIHQgdDxgRlC6PilE1APEAABZQIQOsqovE0ohc7rG9Jpzq8NKTO5lsZ03EkdG+0XFTPvuor1xbtYjOytvYUqHREd//YNagYCIHAwAQidGLEKFjrLF75Br21oSDcfUUnLtqfQgk3pdHvHXZSRDKETI90YF9WE0ImLbkQjQCBhCEDoxEhXs9B56c351KbhPjopey/xJ36eWZdBw9tWU05aLSI6MdKP8VBNCJ146EW0AQQShwCEToz0tXmNTvnuJHrix0y66fBKCJ0YeAFijJiZUjUhdJQwIREIgIBPCEDo+KQjwlXDLHS+qkihrypS6aYjqsSlWKMTjiB+10UAQkcXSeQDAiDgBgEIHTcoayjDKHTM0RwIHf9/0kKDCfgmCwgd33QFKgICIKBAAEJHAZIfkkihw2tzJq7Oov4ta8RaHXkgouOHXkqMOkDoJEY/o5UgEC8EIHRipCel0HlibQa1zdhPgw6tqVdzCJ0Y6cg4qCaEThx0IpoAAglEAEInRjqbhc6i99+qt6XcWHUInRjpyDioJoROHHQimgACCUQAQidGOpuFzsRXFtDiirRAjVuk7ad783di1xV2XblqxRA6ruJGYSAAAhESgNCJEKBbl+MTEPgEhFu2Fq4cCJ1whPA7CICAnwhA6PipN0LUBUIHQscvpgqh45eeQD1AAARUCEDoqFDyQRoIHQgdH5ihqAKEjl96AvUAARBQIQCho0LJB2kgdCB0fGCGEDp+6QTUAwRAQJkAhI4yKm8TQuhA6HhrgQdKR0THLz2BeoAACKgQgNBRoeSDNBA6EDo+MENEdPzSCagHCICAMgEIHWVU3iaE0IHQ8dYCEdHxC3/UAwRAwB4BCB17vDxLDaEDoeOZ8ZkKxtSVX3oC9QABEFAhAKGjQskHaSB0IHR8YIaYuvJLJ6AeIAACygQgdJRReZsQQgdCx1sLxNSVX/ijHiAAAvYIQOjY4+VZaggdCB3PjA9TV35Bj3qAAAg4IACh4wCaF5dA6EDoeGF3VmVijY5fegL1AAEQUCEAoaNCyQdpIHQgdHxghqIKEDp+6QnUAwRAQIUAhI4KJR+kgdCB0PGBGULo+KUTUA8QAAFlAhA6yqi8TQihA6HjrQUeKB0RHb/0BOoBAiCgQgBCR4WSD9JA6EDo+MAMEdHxSyegHiAAAsoEIHSUUXmbEEIHQsdbC0RExy/8UQ8QAAF7BCB07PHyLDWEDoSOZ8ZnKhhTV37pCdQDBEBAhQCEjgolH6SB0IHQ8YEZYurKL52AeoAACCgTgNBRRuVtQggdCB1vLRBTV37hj3qAAAjYIwChY4+XZ6khdCB0PDM+TF35BT3qAQIg4ICAI6FTXFxMpaWlNHDgwHpFVlVV0aRJk6ikpET8vVevXlRUVOSgWrjETABCB0LHL6MCa3T80hOoBwiAgAoB20KHRc7kyZNp6NChBwmd8vJymjJlCo0aNYpycnJUykcaRQIQOhA6iqYS9WQQOlFHjAJAAAQ0ErAldNasWUPTpk2jPn36UGVl5UFCh3+fO3euEDoZGRkaq4msIHQgdPwyCiB0/NITqAcIgIAKAVtCR2YYbOqK/z5z5kwhgrKysmjcuHGI7Kj0gkIaCB0IHQUzcSUJhI4rmFEICICAJgJahc68efNo2bJlNHr0aFq+fDmx8MEaHT09BaEDoaPHkiLPBUIncobIAQRAwD0CWoWOsdpYr6O3EyF0IHT0WpTz3CB0nLPDlSAAAu4TiJrQ4R1YM2bMoGHDhmH6SkO/QuhA6GgwIy1ZQOhowYhMQAAEXCIQNaHDEZ3Zs2fTiBEjbC9MLisrI/6H4wCBVt/Noari14MiafXIknq/tSoKLgzk9n8/883Pz4+r9viZtd26heobzmvj1NX1sozE3jIzM8WaP+Nx2wfWNf7im3+KH04+4RLLBA+fbbelSA8CIOAXArm5ucT/nBxahQ6v0eGD369j/H8nFcM19QkgooOIjl/GBCI6fukJ1AMEQECFgBahw1NUhYWF1Lp168ALA/mpjxclY5u5SjeETwOhA6ET3krcSQGh4w5nlAICIKCHgCOho6do5GKHAIQOhI4de4lmWgidaNJF3iAAAroJQOjoJhql/CB0IHSiZFq2s4XQsY0MF4AACHhIAELHQ/h2iobQgdCxYy/RTAuhE026yBsEQEA3gYQVOuVPXk1JSQ0o+/ppgmnN959QUmpDSut8km7GWvKD0IHQ0WJIGjKB0NEAEVmAAAi4RiCxhU5KKmWPfErA3jSmFyVlNqMWY98V52WP/oGSc9tSsz8+JM6rl35AyY2bU+oRx7nWOcaCIHQgdDwxPItCIXT80hOoBwiAgAqBhBU6Zjg1/11ESQ0zKa1jQZ3QeXgoJbfsQM2uqBM6v912HKUc2oly/6/uXR1bJlxIaYcfR00uuadOCH3zjkif2v5oFe6200DoQOjYNpooXQChEyWwyBYEQCAqBCB0FLFWf/c+JTc9hFIPP6ZO6Iw/n9I6nkhNLr6baiu30aa7zxDRnpwbplNtzS7a8tBQati9LzW+4P9E+qovXxciKKV1Z8US6yeD0IHQcWQ4UbgIQicKUJElCIBA1AhA6GhCW/3N25RySB6ltOtSJ3QmDaaGPc6mxhfcSvvKf6Ut4wdQepfe1Oyqx6i2ajttmTSEMnoOpEbnXF8nhBa/SmkdT6Dklodb1ghCB0JHk6lGnA2ETsQIkQEIeErg+19+o67tDhF12Fm9m17+93d0/olHUatmjQ86/3nLVrr75X/RTef1ouOOaEPFq36hyya/QpOuOJcGntTV03aoFg6ho0oqwnTGiA5HgDjiI4XO3l9LxJqghscPoKZ/uI/2lf1CZU/8kRr1uYoyew8n2ltD5U9dR3vWfUdESZY1sfMJiNra2ghbE/3LQ91MzZ8YiIX2RJ+YeyVA6LjHGiUlJoEV6zdRl7YtA403nu9iYfLZUup/XD61yWlCpeXbaezs9+n6c3pSQad2tL5smxAm151zkjj/dm0pXfLIbPrb8H405ORu9N6SlXT54/+kO4ecQbcMOJXe+voHGvH312j0wN70lwtPpzeLV9DVT86l2wf2ptsuPJ3m/+d/9Kcpr9JdQ/vQTeedAqGTmCapp9WVi+dQescTRUTHLHR2r/mGKp4aScQCJalO6LBUMUqeMR/9Qu+v2UalO/aI30N96yoWhAGEjh67ikYuEDrRoIo8Y4mAWYj8sH4THfW7MKncvYdmf/od9Tu2M7XNbUobt+6gv856j0aefRKd3Lk9bajYQWNeOnC+bN1GGjJpFt176Vn0h9N60EfL19Clj8ym0Rf1pr9cdDp9uGw1/eHRlwPnC74toSuemEO3nn8a/XVwIX2wdBVd9tgrdMegQvq/C06jD75bJSIu/BunMQudX7Zso7te/oCKzj2ZTshrKyI4s//9HV1giOgYz7lfjBGgWOonWVdEdGKh1ywiOmahw8147MuNNPHzDXRi6yyadWknGr+3mt7fv5eqp/9Ig4/KobdXVtCmXXsJQicWOt2/dYTQ8W/foGbWBIzCpGr3Xnrp0yV09jGdqH3zZvTbtp10x8wFNKLviXTqUR0C51efWUCnHHmYuMkPnDCTxg7tQ1cUHkeffP8jDXloFv35/FNpzOAzAudSePxr6Woa9tjLIvrBUZBF/11LQx9+KSBMPv7vWrr44ZdEtISjJmah82v5drpz9vt07dknUc/O7QMRG3nOER0WIucef6SI6PBhFl6xLkx02zGEjm6iUcov3BqdOxeup/dWbxURHbPQ6f1xOT3e7zC695NSeuqbTVTzv89p66wx1HTYA5R+1Km0f2c5VX/3AWUc15+SMptGqQX2skVExx4vN1ND6LhJOzHKMkZEuMUzPvqa+nTrSIe3zKbqPXXCRJ5v2VFJo194l/54xvHUu+vhtPLXLXTB314QEY+r+p5AJaWb6fzxLwgR8qc+x9PiknV04d9epKJze9E9F/cNCBOe6rnvD2fR5/9bRxdNeDEgTD774ScaOHEm3TzgFBo7pM9BQkdGaKQQkufXnFVAvfIPI47ovPTJEjG1xBEdKyFiFiaJ0cvetRJCxzv2tkoOJ3RCrdHhiM6Qo3Lord8jOmahU/nv2bTjzYepydC7KeOki6h66b9o+2sPUvaVj4qdZPu3b6bqZR9RxonnU1J6lq16O00MoeOUXPSvg9CJPmO/lfC/0s10ZJsWgWo9+9E31PvoIyjvkBzxNxYmZxydR0cckkMVu6ro/56bT8N7H0t9uuXRmt/K6dz7n6VbLzhNRCnWbCyjcx94jv7vwtNp5FkF9M2a9dT//ufEbw8MOzsgTDjCMuHyfrT4f+vowgkviogLn3+58mchZG7o11NM97DQGfDg82Kq5so+BwudTdt20e0z36Wr+pxIp3XpQBzRmfXJt3TOsZ1FRAdCxG/Wpr8+EDr6mUYlx0iETrjFuyKis+R9yjj+XBHRMQudXf+aRjvf/wc1u2ISpXc/k6q+fpN2vD2Zcq59ilLaHEm7V39NlZ/PoSaD7qAGjXNF+/duXE0prQ7slLILBULHLjH30kPouMdatSQrIXJ6l8Op46F141EIk66HU16rXNpWWU23PvcOXXrqMXRWj460bvNWOue+GWJXzQ39TqafNlVQv/ufDZx/9+OvdNa9M0S0ZOLl/enr1euFUOFpnEf+dJ5YnHreg8+LCMvDfzyXlvz4K5197wy6+swTxQLYcEKnbEcl/eWFd+ny/z8tdMbRR4j6Tv/wa+rb/UBEZ9YnSwLn/Ls5AqTKCekSkwCEToz0ezSFTjgEIqKz9EPKKLhARHTMQmfnO4/TrkUvUM71z1Bq3vG0441JVPnZK5Rz0wuU2r4b1fzwb6r6+m1qevHdlNSwkdhFtreslFIOqXNqVgeETrhe8e53CB377Hk65bCW2dQwNUVcbD5/buE3dMqRHahz6+Zicegtz74tdsjwglbzOe+yOWvcdBEB4ekVngbpPfZpurz3sfTolQNo6U8b6Mxx0+nSU3vQlKsvIClUhp12DD0+4nxa/vNG6nP3MwFhEk7ocITmtufnB4SRFCIcreG4SnIIAAAgAElEQVQIjtU5hIh9G8EV0SMAoRM9tlpz9lLoqDRk74ZV4s3RfOwuWUyVX82jpoPvpKSsZrT9tQfECxNzb31FvDBx28t3U/V/3qHmo18Xb5Pmz2vwm6mbXjZeXF+7u4ryDsmmH7fWBIqO9V1kKgxjJU08Cp3VG8qodW4TykxLFd1gPn9x0bd0Yse2YmcNr8G4afpb4h0i5x1/5EHnv23dSYV3PU0jzjxRLDhdtWEL9frrU3TJKd1p6jUXBs6lEOGFo4V3TRPC5qlrLxIi6NQ7/0FSmLBoOH3s03TZ6cfQ5KvOF4tT+97zjJi64QWv2ytr6M/PvU0X9+oupmP44Kmk3l2OCER0+Lyw6xEiosOHOQIUK7aHeoKAEwIQOk6oeXCN34VOOCR7N66hlFZ5IlnN8oXEb5pucvE9lJSeSdtm3i6my/g7Yw2ataKtz/1ZfGS121PLaXPlXrqkaw6deVZrumtvtbh+17S1lJ2RQj9v210njGLgvUDh+MTS734QOtXVOyg1LZOSGyQLdL9tXkNr1n0jXrlw8gmX0Mq1X1BOdltqnt1O/M7nEy89kS4s6EJbd1XTqWOeEmtIeEsuC4djbn2cBvU8mp6+bqB4D8mx//cEDT75aPrHtQPFGpBTxjwlrp1+w2AxFdPz9r/T0F7d6MmRFx10bhY6vEvm5mffDggjec7lnXtcvqgfTy3xjh+O6PARLgIUS/aCuoKA1wQgdLzuAcXyY13ohGpm7e5q2r/tN0pucZhIVv3tu/TsXTfQje+uE+cvD86jMzo0odN376TttbX05CaiXu0aU94TS2nXnv206/N/0t5fV1GTIXfWCZ+q7VRbUylEEw79BFSEToPGObS/aifR3t1CiM78ZAkdc/ih1K19XZ+Yz697eh6d3aOTEBs8VXPyHU8KIXH3xX2FMDntzn/Qxad0F9t1+z36Hf1n2duUm92WOuedQlU1O+m75fMD75Y6rvv59K34vR11zutFNbsrxTlHYKZdP0gslj1tzD8CQocXp9484y0RnWExYz6XQoS3Guf/viAXQkS/XSFHEIgWAQidaJHVnG88Cx0rVMabaVZqA+pyXR798nvk5qxPK+j4Q7Polvd/FpeWPX457fn5v3TIw9/WnT9yKe3dvI4OmfCFOOf1Q/t3VlDjAbfUCaFdW6l23x5q0OTALhLN3eX77Nb+Vk6HNG1EWQ3TRF1nfbpEiJAeHQ4V5y99+h0d3f6QwPn1T78hdtCw+GiQ1pCaXVhEu3/6L+365n1qVXQU7d15ATVI/YkapP+Hfpu+kXIvGU01P/9AOz5+WURIOGJyZveO9PKtfwhETFjYvPTnS4l3xXS9+VEhNJ4fNfQgoSOEyZ3/EGtOeLvvBVNX1kVsmrWh5jntRX1/27yW1qz7OhDRMUd8qqp30Js3dQ9MTfm+g1BBEAABbQQgdLShjG5GiSx0mGyoNTr7q3ZQbdUOapBdd5Ou/HSW+L5Y44tGi/MtEweKLfItH/ys7vzB82h/TSW1vO9jcb5zwd8pKTWNss68Rpzv37aJklLTPX2nEO98yW2cSY0z0kWd/vn5Mspv3ZyOOby1OH/ls6Viu688v/GZN+nUIzuIN6tyROLkO/4uXig2/rJzxHnPO/5OA44/kh687BwRIel040MB4cEvTDv65seo8Ogj6NXbLiOeejn6lgPnm7fvoi43PSpesPbSLZeGFTq8y6/RaYNpT+lqqlm7VER0eI3LsUe0DkR0zOc8HcTf2clKr1sjE+pgoWN1fPHNP8WfeerK6niryNkHdcPVB7+DAAj4mwCEjr/7J1A7CB3nH/Xkb4vV7qmhBk3rvh2z68NniKfLGp07Spzzl+d5rVCLO+fXnd95qoj2NL99njjf8eZDlJx9KGWePlyc76/YQOt37afs3OYBIcI7V3IaZQTOX128XOxIOT6vjbjmphlvidet85ZceX5ix3Zipwwfx982hc7olie25/L23443PES8PXju6OFiqqXzjQ+Lt7S+cccVB51L4cJbc+fcdllA2HCExErocHkcoeHtxhwl4cMc0eGpJY7udD+sbqpJRIB+FyIqU1fGYaV7DRWETow4LVQTBHxCAELHJx0RrhoQOvaEDn9xt1lmBjXJrIuImM/nfvFfat+imdhJw9Geu+d8TB2PyBNvUt3x9mM0f8UGqim4RGzB/e2Ok2ntniya0/UWeuyqAfTbbcfRsj3ZNOWQK+itMX+kstn30F2f/kKlhxXSm3+9gnZu+JG6jnmeuuZ1oHfHXkm8+LTDdRMDQkWe8+LTebdffpDQ4T9whIbfsso7bfgwR3Be/vdSOqrtgYjOj5sqqGWTrMBUVDh7iuR3CJ1I6OFaEAABtwlA6LhN3GF58S50eB1Ho4bp1CyroSCUfng32l+5nfZuqluH0/Lq4UTJFdQgtYTE1MjJF9Deio1U/b9iMTXCu2BO6NhWbN/lo8Wf7hcRlAV3XRk45y/5zr/zT4HzYw9vTR/cM4J21eyhDtdOoJM6taN37vxT4Jy/M/P2mD/S/q0bqe+Ds+iYo44UQoe3y7/xYxXVnjCIruh1lIgArcs4jH7oM5au6NmZNt3Vm8pbdqXKwRNERGfb7LG0o3UPanrSBSLis2/zOvpldzrl5mQHIkAOzcKTyyB0PMGOQkEABBwSgNBxCM7ty7wWOrwFNys9LSBE3vr6B2reJFNEHfgwn/PXeg9rkU3XnXOS+J3fC9K1bUt6+vpBluftrvmb2NHy4birA0Jkb/kG2vr2U+K8+R/vI2qwhVKy3hVCh8/3bF5P296dZil0+M2vXdsfIl4bzwefH92+lXi7Kx/GiA6fm6eezOeh+ntfeSk1yGxa9zJEItr28l2U1vEEyjjxQvEdsc3jzqT0Lr2p2VWPid1lm+/vTw17nEVNL58o3hm0/Z/jqOGx/Sj96DPE9cat+G7bmUp5EDoqlJAGBEDALwQgdPzSE2HqEU7otH5qjdhJVFtTJXJqeW0fSmqwm5KSNwphkNa+i7ip7tn4oxAGd7/8L2qV3Ui88p0P3tXC7/CYceMQy3MWIvyysUX3jwwIEU7/+fjrLc85fadDm9PC++oW+IYTOv/3/HyxuJY/jMeHOaJzyA3HUFLSbqKk3aI9DbKaiXU2tXuqff8enX1bfqEGTZpTUlpGnRB66a+U3rWQGh5zjoju8GLphscPoKZ/uI/2blgpdo1l9BxETYaMFTvEts19kDJPGkRp+XV9ZXw5oxfmC6HjBXWUCQIg4JQAhI5Tcjav4y/cpiYni500fJjP31uyUkRM+KNzfNw75yOxuHXUub3EeeFN91PLql9pStOvxPnQijPo0ORKeqJJ3XmXDefS/l3baeubU8S5iIAkbaeURm8EIiD7tm2hijeeEMKAhUiHltn07wevsxQ2ZuFz50vvU5vcpuJtrHyYIzhvFq+gFk2zAhEe81SUTVyUSJ+A2PvbWkrJbUOUkk611Ttp25z7KOOEAZTe5XSxbb78iSso89RLxS6yPWu/pfInr6bMwivEdnleX7R93iTKOu0P4gOsdUJoJaUcGr0dRhA6dq0Z6UEABLwkAKHzO33eUpuS3CAgRMznH3y3itJSksUWXD7Gz/2YGqal0K3nnybOH3htIWWmpwbOz7nvWSFU+L0hfPAumuxGGfT1pKLAOf9e/Pv5YSMnUG6TTPr24ZvE77x4lbfbfjnhBkuhM6TiDGptEDp5nxxC+6t3UtV/67ZQh4vomKeivDRCq7ITSeiEY2/8QOr+HWW0/fUJlNlrKKV1KqDdK7+kimk3UNaZV1OjfjdQzYpPaOuzfxb/z3/bV/YL7XjncWrU5ypKaddFixCC0AnXY/gdBEDATwQSVuhc+LcXKSmJxHZdPvi9IpnpabT00ZsD57w4dskjdcKDhUjjzHT67+Q/i3Pe7tsoIy0gTPicF5r+5+G6Lcv89d/srANC5745H4n0UhjxedPMhuKjfHws+LZELMaVEZ0NFTuEkOI8+Ag3ddXqkSX17CrWvw0FoaPuJoxTWbz1fftbj1BW4RWUelh38WkN/sRG4/P/TJm9LxffGONvjTUeeDtlnnKJ+Mo8f5mehZH8yGq4iBCEjnrfICUIgID3BBJa6KSmNKDX/lL3bhSO0KSmJNNfLjw9cM4RHP4oHx/miE64qSjdXQuhY297uW7+sZyfUbjs2/Qj7Vjwd2p01jWU0jpffGyVd5E1GXo3ZZx0kfjqPH99vumwB6jhcefSnl++p10Ln6fGA26i5Ny670Yd1SKD/rel7rtjfBhFNZ/zGirjgffoxLL1oO4gEPsEElboxFrXQehA6ETLZo1CaO/6H2jnRzOocf8i8WX5ykUv0o53JlOzKx6i9O59xcsWd773FA2ft4Y+XLuderVtRNcP6UAP7auhTb9/oqPpy+uppOyAEILQiVbPIV8QAAEVAhA6KpR8kAZCB0LHKzM0CqE9Py2lF28aSOMWraf1O/bQHaccSrf0bEXX7a6kL2v30a0paXRFcjpd+MpK+qp0F/Xp0Jjm3nsdNR1yZ90nNfbW0L6yXyn5kMMdNwdvRnaMDheCQEISgNCJkW6H0IHQ8YupmtfonDaqM62q3S+q1zMpmc77qYb++tF62lK5l/7Wpy1deWwLyr15llgMvX3OfVRV/Abl3jaHUlp1pJrlC6n6u/epySX3UlJaQ/HKAOOX7K3aDKHjF0tAPUAgNghA6MRGP2ExchGEjl9M1e5i5D0bVlNKqzxR/ZrvP6Hqb9+lJkPvEi9Y5LdG83nzO96k5ObtaOuLf6GaZR9Ri7HvUoNmraj6P/OppuQLsWaIj9qaSrr6qW9oc0rdN7iMBz7q6RcLQT1AwF8EIHT81R9Ba4OIDoSOX0zVrtAJuUZnbw3tLSsN7PiqXvK+2CLf9LLxorlbZ9xMNT/8m1qM+5AaNMqhiqevo92riunm9jOoskEW9d7xIXWoXk0vtLiOWOg0TtpDhT360ZaU5gfhwtfL/WJBqAcIuEsAQsdd3o5Lg9CB0HFsPJov1Cp0wtSN3+a9f/sWEe3hg6e93pu/iJ5rUfd+qdEb7qFONSV0Y/sX6ZNv59ErTT+mo1O30jUdXhG/X7vpMTp0TymNa/MwsdDZvbqYaqt3BT63oRkNsgMBEPAhgagJneLiYiotLaWBAwf6sNmxVyUIHQgdv1itm0LHqs3GNToZ+yspa/9O2pLSUkR0hmWspVNb5dLM3LpPlZiFzpYHz6P9uyqo5fjF4nd+2SJPh+WMel6c89RaUmo6pXWuewM4DhAAgdgnEBWhwyJn8uTJNHToUAgdTTYCoQOho8mUIs7GT0LH2BiVNTrmiI4QOtW7KOemF0RWm8b0oqSMJtTirvfEedmjf6Dk3DbU7I8Pi/PqpR9QcuPmgc9tRAwTGYAACESdgHahs2bNGpo2bRr16dOHKisrIXQ0dSGEDoSOJlOKOJtYFjrhGm+O6JiFzm+3HScWVufe9qrIasuECymtwzHU5NJ764TQf+ZTcov2lNq+W7ii8DsIgIBLBLQLHVlvTF3p7UEIHQgdvRblPLd4FjrhqJgjOlsmXERpHXoIocPriTaNOYVSDz+Gcm58lmhPNW2eMJAadu9DjS/8i8i66qt5lNqui3grNQ4QAAF3CEDouMM54lIgdCB0IjYiTRkkstAJh5C/JZbc4rC6iI5J6PB3yDY/eB6lH3UaNRvxONVWbactk4ZQxkkDqVG/6+uE0OJXKS3vhIheqBiujvgdBBKNQMwInYrKffT855tpyc+7aGvVvqD91CwjmY5tn0V/OqUFZWcm+7Y/7bZnRMV0qip+PWh78FFP33Z13FUMQsd5l/K3xVLbdxURndrKbbTloaEBocNvoC575FLxjTF+b9C+8lIqe/xyatTnSvFBVj4qP/8npR/ZK/DdMec1wZWJSED1vsNsYuVeqtKPMSN0Jr2/gT5btUOlTSLNqZ0a0+hzDg2a/rXXXqOxY8dSSUlJ0DT5+fn0wAMP0JAhQ5TLVU1otz2zWs6B0PkdbrQ/Gqnah6rpVGyN84qmvanWVSUdhI4KJWdpKhfPofS8E0VExyx09qz9lsqfvJoyeg2lJoP+Kr48X/7kNdT43CLK6DlYTJ1VFb9JDY8uFC9bjJdDZfzEytjhPvGyPXbvO+HupSpt8YNvixmhc/HTq6h6T63y2G3csAG9dPWB6Q7zhV27dqUVK1aEza9Lly70/fffh01nN4Hd9kDoxO7UlaqtsQ1Fy97s2meo9BA6Omnay4u/Lp9+1CkiomMWOvyixa3P/pmy+l5FjfoX0Z51y6hi+k1CFDU89hyqrdpBVf+ZTw17nEkNGh/8QkV7NXEvter4iYWxw9S8bI/d+w7XN9S9VLUtXvs2XwqdsrIy4n/G47YP7A2sB5rMpw4NdwW9qOkldyln2PTZ0EKn+JQU5bxkQrvt0Sl0QkWxbDckShfwE5rxaBXiExDR6B+7zcpdMZ9Sd1vbmx1b43L93j+h+obrb464RdKezMxMsXtTxReE217+8Nl2e9Wf6YPa2v69tHfzOqptmUdlx15MKZtWUca7E6j61BG0p2MvSlv1KWV8/CRV97yMarqfT6mly6nhvyZTVZ8baW/74yipajulrf2C9nQ8hfanN/JN4832FqpifvAF4cDZaU8kY8eqHnbvOzKPYGPHTlsi9W25ubnE/5wcvhQ6Vg0J9iG/YI22KwwiGTxbr+xim3202xNKGIR8Jb/tlkTnglBRA/ONNJxzc9I/dlsVarG4ef1UuLz93j+I6ITrwej+Hm5jQkbBIGpy8diDKiEiOt+8Qw2POUtEdHav/JK2zryDmg67XyyQ5mjRjjcmUZMhd4qpsJrlH9G2OfdT9p8eodS842n/9s1UvewjyjjxfEpKz4puIw25m+3NbV+tu6F22qPbF9i978i2B/t8ip22cF6626PaN1ETOqoVUE1nt4PsCp1IIgZObqRetscrY1Pta04Xz0LHaGvc1lhbcwShY8eS9ad1KnTC1WT/zgqqXvIeZRx/LiVlNj1I6Oz68Bna+d5T1PTyCdSwx9lU/c3btP2tRyln5JOU0vYo2lf+K9Ws+JQyT7qIKLVhuOKUf481XxCuYXbao9tX273v2BU6fvVtMS90OFx98gmXHGRbsSp03GiP7sETbmA7+d2OM4i1iI5fnYFqP0HoqJKKTrpoCZ1wtRURnaUfUkbBBSKiYxY6O95+jCo/mUnZ1/yd0vJPFhGinf+aRrlFz4kt9/s2r6OaVV9RZq+LwxVV7/dY8wXhGmenPbp9dTChE27aVzWi41ffBqHzu1X6JaIDoVPXIXacAYROONeq93cIHb087ebmldAJV09zRMcsdLa/eh9VffWG+NwGv2do10czqPLfsyn3zy9Tg6Ytae+GVWIBNU+bGY9Y8wXhONlpD4ROOJpqv0PoQOioWYrLqew4AwgddzsHQsdd3ubS/Cp0wlEREZ2VX1LmKXUReLPQ2friX6hm2UfUfPTrlNyyA+1853Gq+vZdOuLBD2nn7v3U45AM6tIigz4uzAkU5cf1euE42PFtEDrhaKr9DqEDoaNmKS6nsuMMIHTc7RwIHXd5x4vQCUdNRHR+WkoZJ9e9t8wsdOYMyaPTD2tCfWt2UhnV0tjkdCrYVUsF0+teE3Ji6yzKv20yvd2sV9CinKynDFdvu7/b8W0QOnbpWqdPCKHDL1J+Zl0GDW9bTTlpde/isfMm4WjcSEPNlUZ7zZHuwaPHFOvnYscZRKN/7LbJ+JT9VUUKlVYn06BDa8LaGifAYmR7tHWvM7BXuvepjbZm5duC7bryvubOaiB9AUd0urbIpIWF2SIjs9B577J8OqZVJuV3nSV+f2T9VDqy+hc6r+NEcV5Q+QO9fXozSu/W11lFNF1lx7fp9tW6x47XDz2qXRL3QocdwcTVWVS2uwHdm78TQsfDLX6qRsnp7DgDPwkdFjmPrc2ii1tXQ+j83uF+d9Z27NIPaaXQCebb4lXoSPbB1lOaIzpmofPeytvo8D0b6ZCHvxVZVUwfRbWV28WaIT5qfviMkhoki4XU0Tzs+Da/jx0IHc2W4jQC8sTaDMpJ20/luxsgohOlG4/mrhbZ2XEGfhE6yxe+QU+vy6C+LfZQ5b4kCJ0o2Zvup9Jo2G8085RCJ5hvS1Shw8xD+QJzRKdO6GyjnJteFN216a5CSkpJpRb3/Euclz02jJKbHkLNrnqsTggt/4gaZDYT7xSK5LDj2yB0IiF94Nq4j+hwUzF1tbqetegePHpMsX4udpyBX4SO/Ogqpq6ia28QOg8EvnuXSFNX4SI64YQO/x5qjU7ND/+mpAYpgYiOWej8dttxYpE0L5YWQuihIZTSujM1vWy8OK/+dgEl57ah1MO6h3SJdnybbl+te+wgoqP57uc0ogOhE3trQGI1ogOhUzfoo73mSLez1uyqop5doq7RibbQCddxvCOsQdaBiM6WiQMptV1X8aV5/qDqpjGniPOcm2cS7ammLQ8NobT8XtRk8BiRdVXxG5TaOp9S29W9Sf+I7HTauHMPNbn2iEDRsTZ2IHTCWY3N3yF08PVyaTJ+3FKKxcgHBnSsOWubrsjz5BA6wT/w62V0t/rbdyk5t21dRGdPNW2eOIgadjmdGg+6Q3w+Y/N951Ba556Uc+1T1LpxKn078mh6e2UF3XVYCjWkJLo7JZ1en7+e3lm1VdhY59yGVLJxK1FKujab0/2QAKGjrWvqMoLQgdCB0NE8qBxm57Vz0+2sHWLw7DIIHX8KnXAGUfXVPEpte5T4x8eT5x5GH6zZTl+elUvtkxrQW2lZ9NqKcipasI6ObN6QFv3xKMoouIiaXHw31VZtp22vPkCZBRdS2pGniOv56/UprQ6wCFd+uPso/26145f/jjcjq9DVkAZCB0IHQkfDQNKQBYSOBogRZAGhE5tCR3Z5sPFzRFID+vapVVS9t5YapzWgR85uT1f87TlKP7qQ9v6ygsoeHy4+n8ERoj0/LqHyv4+gzN7DqfH5t4qI0fZ5kyjr1EsDi6X5vUQph3aqZ2m6HxK89gWqwwiLkX8nhU9AqJqMO+nsLNjzMlwtaWDq6oBdYOoqumMEQic+hQ5bTaixs3fjGkpplSeMa//Octr++t8os+dgMR22e+VXVDHtesrqO4Ia9b+ReGH11hk3U6N+11PWmdfQvvJS4m+R3V3Wl35Kq8uj7Z51tD71MPH/+NZVdMescu6I6CCig4iO8nCJakKvn+J0P5VGFVYUMofQSUyhE86UjBGc/RUbxJfls06/jFIPP0Z8WoM/sfFa9nB6v+kAOmnn53T1lin0cs6VtLDJObRpyXQqylxBnx9+C5WmtT9ICGHqKhx9Tb9HInSsqoA3I2vqmChlE8sRHTOSULYW7ikuSngjyhZCJyJ8EV8cq9+6ctrwWPMF4dpppz06t5fv3bCSBs2tq12rPRtoYMXL9G7TgbQu/XBq9d+JdH+jJTQz9xr6tHFfKtzxAV1W9iw92+IG+iLrdHr9wr20c+Gz1Pi8mym5eTuRB+fHu8iMB75eHq73w/wOoYOITqxEdCB08B6dCN1dyMshdBDRcWpfoe6jnVO2Ue4xI0XW7XavowFb59Ib2ZfQhtQ29Eq3Ytrx9qPU9PKJ1LDHWeKDrDsX/J2ueGONWFAtDwgdpz3z+3UQOhA6EDoRDiJNlyOiowmkw2wgdCB0HJpOyN3LnGeoXVccwUk5tLMoes+6ZbRr0YvU/aYp9Mv23RA6TjvEfB2EDoQOhI6u0RRZPhA6kfGL9GoIHQgdpzake32b175AlUNC7LqygoE1Oqom4k06O/PYftt1hakrTF1Fc9RA6EDoOLUvCJ2SktrOnevCUn48ENFBRAcRHX+MTK+f4nQ7a39QVa8FhA6Ejrq11E+pe+x47QtUOSCi8zspvEdH1WTcSYeIjjucnZTitXPT7aydMPDyGggdCB2n9qd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oHCB0IHVVbcTUdhI6ruG0V5rVz0+2sbTXeB4khdCB0nJqh7rHjtS9Q5QChA6GjaiuupoPQcRW3rcK8dm66nbWtxvsgMYQOhI5TM9Q9drz2BaocIHQgdFRtxdV0EDqu4rZVmNfOTbezttV4HySG0IHQcWqGuseO175AlQOEDoSOqq24mg5Cx1Xctgrz2rnpdta2Gu+DxBA6EDpOzVD32PHaF6hygNCB0FG1FVfTQei4ittWYV47N93O2lbjfZAYQgdCx6kZ6h47XvsCVQ62hc7UqVNp8eLF1KtXLyoqKqpXTlVVFU2aNIlKSkrE363SqFbMnC5UB518wiUHZTur5RyqKn49aHGtHllS77dWRe4OHi/bU1tb67QbXLsOQsc11LYL8tq56XbWtgF4fAGEjru+Wnd32/Ftun217rHjtS9Q7RtbQqe4uJj4HwscFjwFBQXinzzKy8tpypQpNGrUKMrJyVGtg1I6L4VB02e/D1nHrVd2UWqDMZGX7dE9eGw3XuECO84gGv2jUMV6SWWBNMkAACAASURBVELdfEKJas5k49TV9fLye/947dx0O2u7fe11eggdCB2nNqh77HjtC1Q52BI6RnGzZs0aWrRoEY0YMSJQFv9t7ty5QuhkZGSo1kEpnZfCIBo3Ui/b4/cbKRsEhI7SsPAkkdfOTbez9gRiBIVC6EDoODUf3WPHa1+gysGW0JkxYwYVFhZSXl4eWYkajvbMnDmTKisrKSsri8aNG6ctsuOlMIDQUTUnfekgdPSx1J2T185Nt7PWzSfa+UHoQOg4tTHdY8drX6DKQVno8PobnpYaPHiwEDo8TTV79mwR0ZHRm3nz5tGyZcto9OjRtHz58sA0l2plQqWD0NG35ggRHR0WWT8PTF0d4BHtqTjdzlq/NUQ3RwgdCB2nFqZ77CSk0DHC171eB0IHQkfal/lGGo2Im11HAqEDoWPXZpymh9CB0HFqOxA6JSW1nTt3Dskv3NSV8WKOAHH6YcOGaZm+gtCB0IHQcere9F7n9VOcbmetl070c4PQgdBxamW6x47XvkCVg/LUFWcYbjGyOaJjntpSrVRZWRnxP+Nx2wfWV3/xzT/J6+3lxaekqDYtkM7L9sjt/7Yr7eIF+fn59UqLZPu/k/6x29RW3wUXonZ3Xfm9f0L1DXMzR9wiaU9mZqZY86fqCzidlT/gvz98tt1e9Wf6ULbGNc4oGEQbj7nYn5V3UKtY8wXhmminPZGMHat6hLrvOBk7bvqC3Nxc4n9ODltCJ9z2cl6jw8fAgQPJ+P9OKma+BhEdRHSkTWDqSseIcp6H109xup9KnZPw5kpEdBDRcWp5useO175AlYMtocOZWr0wUE5ptW7dOvDCQFZ6vChZ1zZzCB0IHQgd1WEd3XReOzfdzjq6tPTnDqEDoePUqnSPHa99gSoH20JHNWPd6SB0IHQgdHSPKmf5ee3cdDtrZxS8uwpCB0LHqfXpHjte+wJVDhA6v5OKZA0I3oysam7q6fAeHXVWbqf02rnpdtZu84u0PAgdCB2nNqR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oHCB0IHVVbcTUdhI6ruG0V5rVz0+2sbTXeB4khdCB0nJqh7rHjtS9Q5QChA6GjaiuupoPQcRW3rcK8dm66nbWtxvsgMYQOhI5TM9Q9drz2BaocIHQgdFRtxdV0EDqu4rZVmNfOTbezttV4HySG0IHQcWqGuseO175AlQOEDoSOqq24mg5Cx1Xctgrz2rnpdta2Gu+DxBA6EDpOzVD32PHaF6hygNCB0FG1FVfTQei4ittWYV47N93O2lbjfZAYQgdCx6kZ6h47XvsCVQ4QOhA6qrbiajoIHVdx2yrMa+em21nbarwPEkPoQOg4NUPdY8drX6DKAUIHQkfVVlxNB6HjKm5bhXnt3HQ7a1uN90FiCB0IHadmqHvseO0LVDlA6EDoqNqKq+kgdFzFbaswr52bbmdtq/E+SAyhA6Hj1Ax1jx2vfYEqBwgdCB1VW3E1HYSOq7htFea1c9PtrG013geJIXQgdJyaoe6x47UvUOUAoQOho2orrqaD0HEVt63CvHZuup21rcb7IDGEDoSOUzPUPXa89gWqHCB0IHRUbcXVdBA6ruK2VZjXzk23s7bVeB8khtCB0HFqhrrHjte+QJUDhA6EjqqtuJoOQsdV3LYK89q56XbWthrvg8QQOhA6Ts1Q99jx2heocoDQgdBRtRVX00HouIrbVmFeOzfdztpW432QGEIHQsepGeoeO177AlUOEDoQOqq24mo6CB1XcdsqzGvnpttZ22q8DxJD6EDoODVD3WPHa1+gygFCB0JH1VZcTQeh4ypuW4V57dx0O2tbjfdBYggdCB2nZqh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qHqAidqVOn0uLFi6lXr15UVFSkWpeQ6UJ10MknXHLQtbNazqGq4teD5tnqkSX1fmtV5O7g8bI9tbW1WvokmplA6ESTbmR5e+3cdDvryGi4fzWEjru+WncP2/Ftun217rHjtS9Q7RvtQqe4uJj4HwscFjwFBQXiX6SHl8Kg6bPfh6z+1iu72G6el+3RPXhsN17hAjvOIBr9o1DFeklC3XxCiWrOZOPU1fXy8nv/eO3cdDtru33tdXoIHQgdpzaoe+x47QtUOWgXOkZxs2bNGlq0aBGNGDFCtT5B03kpDKJxI/WyPX6/kbIRQOhEPGSiloHXzk23s44aqChlDKEDoePUtHSPHa99gSoH7UJnxowZVFhYSHl5ecRCZ+7cuTRq1CjKyMhQrZNlOi+FAYRORF3n6GIIHUfYXLnIa+em21m7Ak1jIRA6EDpOzUn32PHaF6hy0Cp0qqqqaMqUKTR48GAhdMrLy2n27NkiohMtoROsobG6RseN9iCiozo81NNh6uoAq2hPxQVz1uF6662izuGSxMTvEDoQOk4NVffYgdCJMaETynDcjOjoEjqh2hOLQsft/rHrSOwInXB5+71/zM7N7fbodtbh6u+33xNd6PjdF4SzFzvjR7cv0D127LSFuehuTzjW8netER3O1O2pKzeEAYSOqjnpS2dnAEWjf+y2BEInODHdzk23s7bb116nh9AJ3gN+8AXh7MOOb/P72LHTlrgSOjoWI59xxhliETMOEACBxCbQoUMH+umnnxIbAloPAiAg1v5+/PHHjkhoj+jo2F7OKlG3knVER9NFaI8mkFHKJp76J57awt2N9kTJ6DVli/7RBDJK2cRT/0TSFu1Ch/sr0hcGRtKgKNlLRNmiPRHhi/rF8dQ/8dQWCJ2om37EBcDeIkYY1QziqX8iaUtUhE6kPRdJgyItOxrXoz3RoKovz3jqn3hqC4SOPhuPVk6wt2iR1ZNvPPVPJG3xpdC599576Z577tHT0z7IBe3xQSeEqEI89U88tYW7DO3B2HGTAOzNTdr2yoqkb3wpdOw1H6lBAARAAARAAARAwJoAhA4sAwRAAARAAARAIG4JQOjEbdeiYSAAAiAAAiAAAhA6sAEQAAEQAAEQAIG4JQChE7ddi4aBAAiAAAiAAAjEpdCZN28evfrqq4Hezc/Pp9GjRxN/dHTcuHG0ZcuWwG+9evWioqIicc4fIZW/80dIx4wZIz5O6vbB9Zw0aRKVlJSIom+55RYqKCgIVMPYPll/Y91lwqFDh9LAgQNFu4358e9etk/Wz9xP/HduT5s2bUQSY91zc3MD/cTXyd/d7htjeZJ5586dA3Xj37l+y5YtEzbHR7C+DNfPXrRN1ql79+6CPx9r1qyhuXPn0qhRo+i9996rN7Zknw0bNkx80JfT5OTkeFF1pTKtxokcQ36xq3AN4ZeyTp48uV4y9hF8LFiwQNid/IiyfIEr+w/zNUbfF67MaP0ebAxY9YXRDs3jSvq6aNVTJV8rP8vX8f2nb9++NGfOHHF/kePD+BUBY5/K+1WkH8JWqXOwNMYX/3IarmtZWVnAtuTv7KuD3Wv95A/iVugYb4Ry0PTu3fsgZyyNrVu3bvW+vG4cVG4bnHEAsGM2GoyVAbIT69ixY710ctD179+fzG1jNpyP2SlGMjCcXBvsxmJso7wxsdCRDtzIx0m5uq6xqpvkzmVwfVkYSFs092WoftZVR7v5yPqzU5NO2Sx0jGNL5m9um91y3UpvVU/ZD6WlpYG+cqs+Tsox+wBjm2bPni0eivgf9yV/e5BFqFl8+mUMGX2AsR0VFRXiM0AjRowIIJJp+/XrJx4e2LfJdhrPnTDVfY3Zt0khYxRksg/MvtsPgttKVBp9gqyj5CYfikLda3UztpNfQggd7jQeNNwZZpUpO4aVKRujjO5IFSudhh2okaS1EljGAc71Hzx4cCDSJNMPHz6cnnnmmXpP1LLd8mnbeB07FXaK7EjcFnKST7ABbazbr7/+KqIJmZmZwrG1bt06qPOOhLuTa7meEydOFJ8rufbaa0WfyLpzfsyWGfM3WmRkkNvMtsbCTUZJJH8/ODi+ObKN8dGpUycxZuJd6ARz2k5swo1rzEJH9hmPbz6kXS1fvpxYvMmbkKyb+Xo36hysDONHoDmNHB9WD27S9/EN1+yrpa8zCiMv22UldPjBkg8Z9ZRCh32BUdT5wTcbRTLXmdm3bdtWPDTzPVH2G0eu+TBGf4Pda73sj4QQOioRHXYIfAMyThF50TE8gK2cE9cl1ACwelKV6VnoTJ8+vZ5AClWOW+0OdmM3DrJPPvkkUB3uH3aAXgs0WSHJnM/l0yVz5afRVatWCaHDER05jWUUlH7gb9XP8qbJ4owdMztlbo9x6sro2MwsYmHqyvywE08RHY7ccHt46pHtzhzNkeJ85MiRnkzLm23OOM1rfuAyRzzluOcx5QdfHcpPWgkdHvPGaXljRIejp/yw6vX9x9gmKWaksOS68b2JI2oyUij9MyI6bt01DeWY136EWscif/NjKNeMLtR0Wjihw85drvnhfP0wP2+1RkeGdmV/sHOQg5//nwWFOaTtgYmJIiXznj17CmHD0UB2APzUw3WV0TKr+XfjlJZX9Q8ldDg6IJ/W+KYZao0O95nVtLCf2mUUZMHW6fkhoqbCLNgaHTlO2E+MHz+eBgwYcFA0x49tDLY+xRh5Mj4YGH21bCsLdD+sbZH9F0zoGNeymacZQ63LVLEL3WnMkU7pB1iQvf7664EHOeMaHeO9Fmt0dPeIKT8VIzPPWcuQqdeK2o2Ijl+cXah68G/svNavXy8iUdnZ2SKSw/3GT37mcHyUTcoyeyl0eODPmjWLrrnmGiHCOBoiHYH5KdU4VRoscudFW2SZxmkQZs7OSopLuRg53iI6wW5OXvZDqLLDTT0Z+9C4mcLLdYeqLM1rdmQUxzgFbOWr/TDdY2xjsHsQPwzJ33j8Wy2N8Mt6N2ln3C6uJz/A8YMcT2nLBzsn91pVW9CZLiGmruQgGDRo0EHrWCRMK4HhhfixmmuWdTOGDKVQC9U2aagcWTCu7QnmCHUalkpeoYSOdMpcV77BsmDgQcZhVDlNpFJGNNNIh8QCh4VOjx49RHEnnniiEGX89Cb/K/tL9olVZMoP01lm2+A+YqfGB4RONK1JPW8nQscvY97YSqvF0ua2yQipnEblcWTV/lgSOuYpb2ZifOjxS19xPXnJA9eHH+ZYNEsfLNfvmX24yr1W3dL1pUwIoSMHRqgtsGbj4hvttGnT6Pbbb3d9u6x5bpoXvMo5dfMg57Q872ueOlDZdWVe0KfPrNRyCiV0gu22YoM1btFUKyk6qYxPXjxXzSFc3uZrXEfEjoEPucjd2Leh+jk6NQ6fq3kcmPsh2JSbX55Cw7UwVD39EukM1wYnQsevbeMxEGx88N+5rRwl5QW7cqGx0bfJCLx5+3M4htH+PVREh8uW0/bsL7htvPWf/5/FhF8ib1Y7MLne77zzTuDVK4joRNuSQuRvXvvRvHlzcXPkI9S8oXTq/J4dL98zE+79Ksb2qb5Hx7xby8pZuN1lVmt05Dw714XnrI3vz2Gn5/WWeCMj401z9erVIqoj7UyG3GU75Poo49qocP3sdn9weVZPk9xPckG11Xt0uM84qjVhwoR676jyw7tNzAzDCR3jegPpN/z2XiC7QifU+12M79zxyt6Ma1PMawelTzYv1DW3yU/rc6SQ4f/KKXZzn5nbZVyn5OW9x2wDZgFpDgCEutea18J56Q/iMqLjxYBFmSAAAiAAAiAAAv4jAKHjvz5BjUAABEAABEAABDQRgNDRBBLZgAAIgAAIgAAI+I8AhI7/+gQ1AgEQAAEQAAEQ0EQAQkcTSGQDAiAAAiAAAiDgPwIQOv7rE9QIBHxL4PPPP6eLLrqIUlJSfFtHJxXbv38/XXrppfT44487uRzXgAAI+JgAhI6POwdVAwG/Ebj//vspKSlJvPMjno4ff/xRvBRt6dKl8dQstAUEQICIIHRgBiAAAsoEWOikp6cTv38lno61a9eKd55A6MRTr6ItIFBHAEIHlgACIKBMAEJHGRUSggAI+IQAhI5POgLVAIFYIAChEwu9hDqCAAgYCUDowB5AAASUCUDoKKNCQhAAAZ8QgNDxSUegGiAQCwQgdGKhl1BHEAABRHRgAyAAAo4IhBI6/ME/41eYgxVg9eHQYGn5o4KLFy8+6Gf+kvVnn31Go0aNooqKCqqsrBRfjTd/vFa1kViMrEoK6UAg9gggohN7fYYag4BnBEIJHf6ScWlpKbVp0ybw1WZdFWURNXfuXCFs+OvOxoPFUEFBAXXr1g1CRxdw5AMCcUQAQieOOhNNAYFoEwgmdDhKM2PGDOrfvz8tWLCAOOLCgoRFiBQ+xcXF4jcWK9OnT6fBgweL6o4fP574+vz8fLFt3SxkOI1Z6JSXlwtRc9ppp4m8+Lj++uvpiy++EPnm5eURC69XX31V/Mbv/WExFOxARCfaloP8QcA7AhA63rFHySAQcwSCCR0WIosWLRIChwVPYWGhEBtymkoKIBYhrVu3DkReWPiwAOF/LEz44PfZmI9gQodF0+zZsw+K6JSVlQlRxcKJ6zBx4kQaOXKkqJPVAaETc6aICoOAMgEIHWVUSAgCIBBM6LBI4cgNCxaO3PAUlhQsfM5rd4YOHSr+ZlyjYxQ6oejaFTrmfEOJKC4XQge2DQLxSwBCJ377Fi0DAe0ErIQOC5dJkyZRSUlJoDzjNBRPMxkjKkahw9Edea2TqatgER0WOuZFzFJoIaKj3SyQIQj4mgCEjq+7B5UDAX8RsBI6xmkrrq15VxVHU/hv69evF+tz+LDaHcWRH/5XVFR0UKMjjeiEo4iITjhC+B0EYpcAhE7s9h1qDgKuE7ASOlbTQvJv3bt3D+yW4rU7xt1R5513Hs2fPz+weFin0DGu0WFIHDXidULBFiRD6LhuSigQBFwjAKHjGmoUBAKxT8AsdIK9E4cjMHPmzKHq6mpiQcMCQ+6Uuvrqq+mll146aNdV8+bNady4cZSTk2MrorN69WqxBijUrqtQ01ZcGIRO7NsmWgACwQhA6MA2QAAElAngzcjKqJAQBEDAJwQgdHzSEagGCMQCAQidWOgl1BEEQMBIAEIH9gACIKBMAEJHGRUSggAI+IQAhI5POgLVAIFYIAChEwu9hDqCAAggogMbAAEQcETgH//4h1hI3KFDB0fX+/UiXlTNi6UXLlzo1yqiXiAAAg4JIKLjEBwuA4FEJFBbW0tvvvlmXDb9+OOPp3bt2sVl29AoEEhkAhA6idz7aDsIgAAIgAAIxDkBCJ0472A0DwRAAARAAAQSmQCETiL3PtoOAiAAAiAAAnFOAEInzjsYzQMBEAABEACBRCYAoZPIvY+2gwAIgAAIgECcE4DQifMORvNAAARAAARAIJEJQOgkcu+j7SAAAiAAAiAQ5wQgdOK8g9E8EAABEAABEEhkAhA6idz7aDsIgAAIgAAIxDkBCJ0472A0DwRAAARAAAQSmQCETiL3PtoOAiAAAiAAAnFOAEInzjsYzQMBEAABEACBRCYAoZPIvY+2gwAIgAAIgECcE4DQifMORvNAAARAAARAIJEJQOgkcu+j7SAAAiAAAiAQ5wQgdOK8g9E8EAABEAABEEhkAhA6idz7aDsIgAAIgAAIxDkBCJ0472A0DwRAAARAAAQSmQCEjmLvz5s3T6QcOHCg+G9VVRVNmTKFBg8eTNnZ2TR79mwaMWIEZWRkiN8mTZpEJSUlIu3QoUPFdeXl5eKaUaNGUU5OjvituLhY/CsqKlKsiX+SmZkYa8Ztmjx5svhT8+bNady4cYKNZJaXl0dr1qyh8ePH07XXXksFBQX1mPLvsXLItt5yyy2iHdI+2Aa6d+9OvXv3Fu3fsmVLoEnMYsyYMbRs2TJ69dVXA3+XrKR9xAoDK1vg/p07dy516NCB3njjjXpN6dWrFw0bNuwgLrL9n3zyCZWWltYbF+Yywo0nTt+mTZtAn1jZJHMONbZjxQ6N/shYZ24zc5R+K1r2xH29aNEi6tat20H+bOrUqaIPOnbsqOQnrdoibWn48OGiHLadWD+sxgzbtPFeEq02ynIGDRpEzzzzTL17kiwz2H3MWG+ZJjc3NzBW+ffKykpKSkryTT/5Ruhsq9pH/1qxjf5bWkm799ZGq3+V801LSaJubTLp7K7NqHHDBiGdoVHocAF8g+vfv3/g5i3PeaAngtBh57pgwQIaPXq0EDfG8xkzZggu/E/eeEIJQdlhr732Go0dOzYgHpU7MgoJ8/Pz6YEHHqAhQ4YExCqLOtkO/qMUcQMGDBBCx9zvslpmZ2dmF4XqRyVLeaNjsW9umzw332ythArz4Bsz52MUxVY3ADtCJ5RNvvfee6KKVg8xsS50otLZFpnyzblfv360evVqJaETyk+yWDL2vRxPLJr5IZH7yyhg3Wqj7nJCPSjqLsuc3/vvvy+EJ9+7rHyTFDBW9zHOSz6c8xjkhzgWOtLfS2HL49gv/eQboTPryy0055vyaPev7fyHnZRLl56Yqyx0li9fftBAlzcBdqTxLnSCPVlK4+cOkE+YPNB5oPA1fGP79ddfxdOa8WYpO6xr1660YsUK2/0XrQu6dOlC33//fUDozJw5k9q1ayccsRR37Ax4oNsROpwhi8HCwkKKlZss19ksOox2wFEro5CQfWIlVIyCyRjtNEdnrMqUDlg6YXmN1Y3TyNlcv2A2HC1b0pGvl3UO1meyXVYRnVB+kqM1oYROKD+hg6VbeXgldIwPDdJujLMM5nEkeRijaq+//nrAZ7MAzczMFA/3rVu3Fv6L+7CioiKoP3eLsSzHN0Lnz/9cR2s217jd/rDldWrZkB65uL2y0An1tBHuCTRUZXYueJL27/BWCDZonEON+t8QqKad0KsMofNUjgw9szPjwcHTFDww+GkwWJidw6B+O2pr6yKPMlrA/y8dBj/h8lMOh3DtCh2rm7qx7c2e817wbb2yy0HdIW9oHK0zOlNzxCSU0DG2XTphFn3MWE4Nh7reShyZp0zMFU+EqSu2QbZJnqp75513AtFH4/SEcYrZOPXOEUy2a76+U6dOtGrVqnpTisbpMaupeCuhE8pPhpq64npIkco+I9ameI22F8p/ctsk7xdeeIF4qlcub2CeixcvFg9UPP3ND0Tyb5y/cfqXBciXX35Zb2rKKEyt7kmch5UP4n5hEcMP7Pw715F9tzz4oc441vzUT74ROje89BOtr9jtt3sZtctOo79f1kF0rHEtBVdUGppx6so4NSOnL9hA2Flcc801NGHChHprNTgfoxEHA7B9zgNUVfy6p3wyCgZRk4vHhhQ6UvXLyIbxaYAFjoxq8Vz7rFmzAg6Ub46hQp1+Fzrs4PkwrkVgUVdWVma5RsfojPg647ROrAod403OePOzGjs8zWe1dsk4/SdFJE8LGtc/GYWOee2TcTxJjiw45bQHj1njTYHzZbsLNrZjJaoWbo2OZL1r1y6xJo6nlqV4kVPJ8gbINzDOT4oI9mk9e/Yknj7mdYd9+/YVNzlmab4pGtdBGZ0VczbeBEP5Sa4XPwTJNY4yH/ahcnokFqOe4QQ2/y4fEGRUixlcd911QqzwelBj9NGYlq+V/SXtXto1R5pvvvlmEW2RY0o+UAYTOsaHFmO9JXe2H7n8QK5L5L7nB1djVN4v/eQboXPjSz/RLwahs2//Xtq10/0IRlajHEpukBLo2/Y5aTR1WJ3QMd6Qgi1GtnpSCbXwS3UxcqwInWCL6eSNj+fx2Yn16NGDli5dKpwth7E5mrN+/XoxmK1uLmah06qoo+uib+PU1fXKNEZ0uH1y4PNg5/awAGaHkigRHWPf89OonH4LFqI3O1kr5xrMEcubQqipYOnwg0V0jDeEYGM7noTOxIkTaeTIkYHpBRbX06dPrycopJhgP2YUf9dffz0tXLgwsPbQOBCM/RZJRMd44+Z6GX2B+QHKLzfQSJxQuIiOjHizXzEKDI7myEM+MLG/kZs/+Dd+YODDvKBfClNp704iOjKSw/dA6bPlwz6LLRbA8sHNL/3kG6FjjuhUVm6jpSvqFgm6efTo2p8yM5oEijRGdFSEjtXccyIJnWBPlsYohVxwyjw5HCudGF9rzifoLAAABFZJREFUniuWHRELQocFDkcOOnfuLHafcDTHrtBRWWvh16kr7it2bNx2GTGw2tUk+9TsZK2crg6hE2yNjhOhc+HfXiSeRX3jjitEM7w+lyxVIjpyN4/sJ+MUhHEKyCwqWMjIBxOr6SLj2FYVOqH8JJehS+iUP3k1JSU1oOzrpwlUXp8b72XhhA73l+QtBQNHS8zr98xjRObLZVktBjZGW4ONL6t+ND7I8Dop9nXSZ7O44Tqyz5MLmKWd+WG9IYSOSUVFKnQ4O+OuKz5nR8EGwFNX5q188RbR4faG2uEiF+oadynJlfssEIJts48FocNrSLjvua95SkWuObIT0VHZdeVnocP1Z2fM00VyUblqRMf8tCluTBavZAgmlKTtmRcjy0ibcSeg8dUGLEaDPcSYIzosbFJTGtBrfxkeEDpenkcidOQ6EL4ZsuiRvsg4/SDHJkcIOAJrJXScrNEJ5Sf5YSeU0JE3UJU1OkLYpKRS9sinDggdD88jFTo8dSWjNFaLgyVXnjYPJnRU1uiE2nUl1+BZ7bZiQcF/Z+Es1/So9JPpNqz91DdCJ16mrqzeoyPDwVYr3GNd6AR7B4xxrt78bhjz+3OkGJQO18rKY2GNDos0FrV88P/LG4DVWhROY7U+ROU9On4WOvLGyGuw5Ny91RoduWbNLPz5ejnFwiJDl9CRIsgY3pfrfuJlMbJxATG3l9f+ybVvcjGyFJ9yZwynk+ucjLYn1zHx3ziaww8hwYQO9xFPdfENTTWiE8pPcp0SZdeV2X+yTb777ruCpVVEh9fZyH42LkaWY4z/xmuo5Popq4gO34c4PYtb/n/zOje5Ti7Ye3S4f6zen2N+SLN65YR2BaOYoW+Ejt8XIyvyjFoyP67RiVpjLTL2s9BxkwOX5Weh4zYLlOcPAvI9Om7sggq3WN8fRPxdC/kenWiuQfNTP/lG6Nw6Zx2t3uTf7eVem60ft5e7ycTP79FxkwPKAgE/EnDr6T3YZgc/MvFznaLNMdr522XrG6Ez+6syeuXrMrv1j3r6YQW5dGlBbtTLQQGhCfDW1r/+9a9i3YvXh/nNyF7XB+WDAAiAAAgEJ+AboSM/AbG8tJL2+PATEDAiEAABEAABEACB2CPgG6ETe+hQYxAAARAAARAAAb8TgNDxew+hfiAAAiAAAiAAAo4JQOg4RocLQQAEQAAEQAAE/E4AQsfvPYT6gQAIgAAIgAAIOCYAoeMYHS4EARAAARAAARDwOwEIHb/3EOoHAiAAAiAAAiDgmACEjmN0uBAEQAAEQAAEQMDvBCB0/N5DqB8IgAAIgAAIgIBjAhA6jtHhQhAAARAAARAAAb8TgNDxew+hfiAAAiAAAiAAAo4JQOg4RocLQQAEQAAEQAAE/E4AQsfvPYT6gQAIgAAIgAAIOCYAoeMYHS4EARAAARAAARDwOwGj0FlIRGf4vcKoHwiAQOwTqK2tXZSUlFQY+y1BC0AABPxOgP3N/wMX93OQRpkq/g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6" name="AutoShape 8" descr="data:image/png;base64,iVBORw0KGgoAAAANSUhEUgAAAjoAAAFwCAYAAACxY9FXAAAAAXNSR0IArs4c6QAAIABJREFUeF7tnQl4FEX6/9+QiyRcSQCRSzRAFAQ8I+JBBA9QPLjURXRXUbyCuv5cdBEVLxbwQmF1RfAC0UURL0RdRXQVNboisOKGS1EiCCThzMGV//+tWEOn6Zmp7qnp7pn59vPwaGeq6/jUW29/+62q7iTCAQIgAAIgAAIgAAJxSiCJ2/Xzzz/XVlVVxWkT0SwQAAE/EcjMzKTKyko/VQl1AQEQiF8CHwuhU1JSUtu5c+f4bSZaBgIgAAIgAAIgkHAEVq5cSRA6CdftaDAIgAAIgAAIJAYBCJ3E6Ge0EgRAAARAAAQSkgCETkJ2OxoNAiAAAiAAAolBAEInMfoZrQQBEAABEACBhCQAoZOQ3Y5GgwAIgAAIgEBiEIDQSYx+RitBAARAAARAICEJQOgkZLej0SAAAiAAAiCQGAQgdBKjn9FKEAABEAABEEhIAhA6CdntaDQIgAAIgAAIJAYBCJ3E6Ge0EgRAAARAAAQSkgCETkJ2OxoNAiAAAiAAAolBAEInMfoZrQQBEAABEACBhCQAoZOQ3R47jS4uLqbJkycHrXB+fj6NHj2aMjIyotKoefPm0bJly6JaRqQVr6qqokmTJvGHeQ/KirmMGTOG8vLyIi2Gpk6dSosXL6bmzZvTuHHjKCcnJ+I84yGD8vJywSM3NzdqdqLTDnXmFQ/9hzbEPwEInfjv45huIQudWbNmeXZjjYWbghQ63bt3p4EDB9brb67/xx9/HDG/NWvW0Pjx4+naa6+lgoKCmLYp3ZWXYlynqDTXMRbsUDdX5AcCughA6OgiiXyiQgBCJzzWUEIn1G/hcz6Qgvvh6aef1hYdslO239NypKuyspKYtZXY1FF/CB0dFJFHohKA0EnUno+RdkPohO+ocGKGb8R8FBUVhc8sSAoIHWswctpq+PDhxIzKysqiMn0FoePYdHEhCBCEDozA1wRUhQ5PrfBangEDBtCcOXPE07WcSuCbj1znY1zTY3WNef2J1Q2G//bqq68KbsbpCnnTO+OMM+pNIZnbIKeBuI58DB061HLKyaoMq86yK3RkPbds2SKy69WrV0AEyd/OO+88mj9/vvi9Z8+e9M477wSKlulD5cOJpcDi/+e1PbfccguVlpaKNU+dOnUK5Cn7ZMaMGSKdFRNzWVbcZZ1lu6y4ynVGXIZ5fVe49lixNwpAtjNz1MvMU7VuZgZGO2ROZkFlFFw8tWhe28bs5ZSj2aZV7NHXTgKVA4EwBCB0YCK+JmBH6PAakqysrMB6FHlTkzc0FgS8aFQKEengGYBcsGte02K+KXCePGjkYlz+nUWAvN4qemL8m3mti5U4MtchXDQllNAx528+l9fyQlqO+Bhv9ixojOtxjDdx2Q4WlrwuSF7XuXPngGgyLl6++eab6auvvhLCkAWclViSwsTc3nCMuP+4P1hEyHytmHF9jALBeG62DTOXYIPEaB/mPPgaM09mrFI3s50Yy1m+fPlB69aM42T16tX1BJcUPVLsGPP69ddf6629Mverr50DKgcCigQgdBRBIZk3BMLtupLO28pBh7uhSCcvb9bcQrNoCHVTkESMQsYsUsxP2lZCyHiTkjdtngoxioxQ00+hhI6VMDPvIpORLWaZnZ0tRINRsHCdzCzNooHTGPPhXV7msjmNWRjKyI9RgJiFjdWCaqMQ6Nix40F1NjMx181cX2YSiovVrjUr7mYuVgLQqm7mhd5moRXODs02aGxLKJu2Ek06pjq98RYoFQSsCUDowDJ8TcBuRMe4K8jqWvMNg6e0+AZvvJEFu2lY3RTkzVvubKqoqKj3hKwiYow3bc7PapdZqN1TobaXG6figgkio7Do3bu3EA1moWUUOq1btxbb2c0Lb80CxeqGadUOc7pwU3HGKAn3nRQ6xjpb3dyD7T5T4WLezWYl7KwEoVnoWolpqwEoo2EyQmW0W07P/M1RONl+ObUa7NUL5ugQjwG8MsDXbhCVi5AAhE6EAHF5dAnYETpm0eJU6BhvBO+9917gSd/4/8b39hjL4b8bRYDVk7hcm2MmJ9ewyLU55t+D3YzCCQOZj3kNijl/njpSEToy6mMWQ+Z6BBM65siJitAxRvaYA5fNU2ksbFWFTrD3IalwsRI6xrVaViyNU3qhRBhfa67DddddJ14LIMWMeQo1lGC3Er7G9UpW07FybRTXxbhmK7qjG7mDgDsEIHTc4YxSHBKIttCZNm0a3X777fVefheJ0OGX6MnrR40aRVOmTAlEPlTeRRMqchMMoV2hY14sbczXKgJhjlS4LXSspiCtpq7CRXTCCZ1QXMzsg63hkX/n9PwiS7luJ1TdrNYghZq6YjFtnIqzmnaT9TUuvraKDhkFu1G4RftFnA7dAS4DAUcEIHQcYcNFbhGIttDRPXXFQse4m4sXKsupsWC7sowswy08tuKuKnRUFtiqCJ1Ip67sRHT69etXb5pGtt+J0DFPXcm2crRj4cKFgeiJim2HEq3GdUhWolBlWi2c0JG/8+61VatWhX1/j3HtULDIpGy3E7GtwgxpQMArAhA6XpFHuUoEoi10eBGocTGy1UJYeWM271AxPjXz/8v31BgXoJq3AVst4rVax2OOLjhdjGyGHGxhrxR8waI1ThcjG7nw/5unTfhvoaauggkdGX1QXaOjshjZLISsrpE8Q9mlcWG81VSgitCReRx77LHCroJxY/vilxWOHDkysM4s3JRhuOlY1TGnNICRCAR8QABCxwedgCoEJ6DqdK1uSiprdKy2pBvFidV6hlDby43ih9c9mN/lorIt27wzybw92ExLNaLD15l3AalMtfB1ZqGj0o5wN1w5bRJujY5ZnBnX66gKHSmoZN/yudWCXrnbzMzF/C01K8Eq+8V47TXXXEMTJkyot7g73K4rqy3pVkJHcjBPM4Xbnh9qB5dK1A/+CgRijQCETqz1WILVN9z2crlAl3c7OV2MfPLJJwdeXhfJCwONXRNKnJhf0Ga1+NO80NX4wrdIhI5R7MiX1xlvlCpTV3KHWrgX7OkSOlKkyAWz3Ed33HEHPfPMM2LKRiVqYhagfG7mbm5PsHUqKlOQUqzeeOON9Pzzz4cUOlJIGj9ea3y5Iq/1sZpustq6bow4GfMLtRhZxR4TzO2guXFGAEInzjoUzVEnEGpqQj0X65SqkahIy8H1iUsgmChNXCJoOQhYE4DQgWUkLIFoCh28dC1hzcq1hkNMu4YaBcU4AQidGO9AVN85gWgJHTxpO+8TXKlOAGJanRVSJjYBCJ3E7v+Ebn00hI5cW4OXriW0aUW18XJNjfG7blEtEJmDQIwTgNCJ8Q5E9UEABEAABEAABIITgNCBdYAACIAACIAACMQtAQiduO1aNAwEQAAEQAAEQABCBzYAAiAAAiAAAiAQtwQgdOK2a9EwEAABEAABEAABCB3YAAiAAAiAAAiAQNwSgNCJ265Fw0AABEAABEAABCB0YAMgAAIgAAIgAAJxSwBCJ267Fg0DARAAARAAARCA0IENgAAIgAAIgAAIxC0B20KHv6+yePFiat68OY0bN45ycnICcKqqqmjSpElUUlIi/obX4Met3aBhIAACIAACIBATBGwJHf5aLv8rKioi/qZPaWmp+H958McMp0yZQqNGjaongGKCBCoJAiAAAiAAAiAQdwRsCZ0ZM2ZQYWEh5eXlEYua2bNn04gRIygjI0OA4Y/NzZ07Vwgd+be4I4YGgQAIgAAIgAAIxAwBW0LH2CorUcPRnpkzZ1JlZSXhy7oxYwOoKAiAAAiAAAjELQHHQoenrvgYOHBgAA7/bdmyZTR69Ghavnx5YJorbumhYSAAAiAAAiAAAr4m4EjoqExRYb2Or/sdlQMBEAABEACBhCBgW+iwgJk4cSKNHDlSrNUJdvAOLF7TM2zYMCxMTghTQiNBAARAAARAwH8EbAkduX28f//+VFBQELI1VouVVZtfVlZG/A8HCIBAYhPIzMwUa/5wgAAIJDaB3Nxc4n9ODltCx2pLubFQ47odqzU8TiqIa0AABEAABEAABEDAKQFloWN+GSAXmJ+fLxYe8zZz3nbeunXrwAsD5W/YZu60a3AdCIAACIAACIBApASUhU6kBeF6EAABEAABEAABEHCbAISO28RRHgiAAAiAAAiAgGsEIHRcQ42CQAAEQAAEQAAE3CYAoeM2cZQHAiAAAiAAAiDgGgEIHddQoyAQAAEQAAEQAAG3CUDouE0c5YEACIAACIAACLhGAELHNdQoCARAAARAAARAwG0CEDpuE0d5IAACIAACIAACrhGA0HENNQoCARAAARAAARBwmwCEjtvEUR4IgAAIgAAIgIBrBCB0XEONgkAABEAABEAABNwmAKHjNnGUBwIgAAIgAAIg4BoBCB3XUKMgEAABEAABEAABtwlA6LhNHOWBAAiAAAiAAAi4RgBCxzXUKAgEQAAEQAAEQMBtAhA6bhNHeSAAAiAAAiAAAq4RgNBxDTUKAgEQAAEQAAEQcJsAhI7bxFEeCIAACIAACICAawQgdFxDjYJAAARAAARAAATcJgCh4zZxlAcCIAACIAACIOAaAQgd11CjIBAAARAAARAAAbcJQOi4TRzlgQAIgAAIgAAIuEYAQsc11CgIBEAABEAABEDAbQIQOm4TR3kgAAIgAAIgAAKuEYDQcQ01CgIBEAABEAABEHCbAISO28RRHgiAAAiAAAiAgGsEIHRcQ42CQAAEQAAEQAAE3CYAoeM2cZQHAiAAAiAAAiDgGgEIHddQoyAQAAEQAAEQAAG3CUDouE0c5YEACIAACIAACLhGAELHNdQoCARAAARAAARAwG0CEDpuE0d5IAACIAACIAACrhGA0HENNQoCARAAARAAARBwmwCEjtvEUR4IgAAIgAAIgIBrBCB0XEONgkAABEAABEAABNwmAKHjNnGUBwIgAAIgAAIg4BqBqAidqVOn0uLFi6l58+Y0btw4ysnJca1BKAgEQAAEQAAEQAAEJAHtQqe4uJj4X1FREc2bN49KS0vF/+MAARAAARAAARAAAbcJaBc6M2bMoMLCQsrLy6Py8nKaPXs2jRgxgjIyMtxuG8oDARAAARAAARBIcALahY6R55o1a2ju3Lk0atQoCJ0ENzQ0HwRAAARAAAS8IBBVocNTV3wMHDjQi7ahTBAAgTgkUFG5j57/fDMt+XkXba3aF7KFzTKS6dj2WfSnU1pQdmZyHNJAk0AABMIRiJrQQTQnHHq9v7/22ms0duxYKikpCZpxfn4+PfDAAzRkyBC9hUcht3hrTxQQeZalSt9w5aJlb5Pe30Cfrdphq/2ndmpMo8851NY1SAwCIBAfBKIidHhtzsSJE2nkyJFirQ6O6BPo2rUrrVixImxBXbp0oe+//z5sOq8TxFt7vOaps3zVvuEyo2FvFz+9iqr31NpqUuOGDeilqzvaugaJQQAE4oOAdqFTVVVFkyZNov79+1NBQYEjSmVlZcT/cBwgkLtiPqXu3hUUSdNL7lLGFSrqo5xJlBNyNED1iIX2qLYlFtLZ6RtuTyT9k5mZSZWVlfWw3PaBM0oPn+3sOlwFAiDgPYHc3Fzif04O7UIHW8qddEP4a7bPeYCqil8PmrDVI0vCZ/J7itpae0/DyhlrTJiUlKScWyy0R7kxMZDQTt9wc3T3zwVTVzqi9FZRZ0fX4SIQAIHYJqBV6MhojvEJjp/+Ro8ejV1XEdqJXaHTquhAmH7j1NX1Std944mwaZaXm2+msd6eaDDyKs9QfcN1ira9Qeh41fMoFwRik4BWoRObCGKj1hA6sS3cYsPK1GrpV6HzxTf/FA04+YRLLBuCiI5a/yIVCMQbAQidGOlRCB0IHb+YKoSOX3oC9QABEFAhAKGjQskHaSB0IHR8YIaiChA6fukJ1AMEQECFAISOCiUfpIHQgdDxgRlC6PilE1APEAABZQIQOsqovE0ohc7rG9Jpzq8NKTO5lsZ03EkdG+0XFTPvuor1xbtYjOytvYUqHREd//YNagYCIHAwAQidGLEKFjrLF75Br21oSDcfUUnLtqfQgk3pdHvHXZSRDKETI90YF9WE0ImLbkQjQCBhCEDoxEhXs9B56c351KbhPjopey/xJ36eWZdBw9tWU05aLSI6MdKP8VBNCJ146EW0AQQShwCEToz0tXmNTvnuJHrix0y66fBKCJ0YeAFijJiZUjUhdJQwIREIgIBPCEDo+KQjwlXDLHS+qkihrypS6aYjqsSlWKMTjiB+10UAQkcXSeQDAiDgBgEIHTcoayjDKHTM0RwIHf9/0kKDCfgmCwgd33QFKgICIKBAAEJHAZIfkkihw2tzJq7Oov4ta8RaHXkgouOHXkqMOkDoJEY/o5UgEC8EIHRipCel0HlibQa1zdhPgw6tqVdzCJ0Y6cg4qCaEThx0IpoAAglEAEInRjqbhc6i99+qt6XcWHUInRjpyDioJoROHHQimgACCUQAQidGOpuFzsRXFtDiirRAjVuk7ad783di1xV2XblqxRA6ruJGYSAAAhESgNCJEKBbl+MTEPgEhFu2Fq4cCJ1whPA7CICAnwhA6PipN0LUBUIHQscvpgqh45eeQD1AAARUCEDoqFDyQRoIHQgdH5ihqAKEjl96AvUAARBQIQCho0LJB2kgdCB0fGCGEDp+6QTUAwRAQJkAhI4yKm8TQuhA6HhrgQdKR0THLz2BeoAACKgQgNBRoeSDNBA6EDo+MENEdPzSCagHCICAMgEIHWVU3iaE0IHQ8dYCEdHxC3/UAwRAwB4BCB17vDxLDaEDoeOZ8ZkKxtSVX3oC9QABEFAhAKGjQskHaSB0IHR8YIaYuvJLJ6AeIAACygQgdJRReZsQQgdCx1sLxNSVX/ijHiAAAvYIQOjY4+VZaggdCB3PjA9TV35Bj3qAAAg4IACh4wCaF5dA6EDoeGF3VmVijY5fegL1AAEQUCEAoaNCyQdpIHQgdHxghqIKEDp+6QnUAwRAQIUAhI4KJR+kgdCB0PGBGULo+KUTUA8QAAFlAhA6yqi8TQihA6HjrQUeKB0RHb/0BOoBAiCgQgBCR4WSD9JA6EDo+MAMEdHxSyegHiAAAsoEIHSUUXmbEEIHQsdbC0RExy/8UQ8QAAF7BCB07PHyLDWEDoSOZ8ZnKhhTV37pCdQDBEBAhQCEjgolH6SB0IHQ8YEZYurKL52AeoAACCgTgNBRRuVtQggdCB1vLRBTV37hj3qAAAjYIwChY4+XZ6khdCB0PDM+TF35BT3qAQIg4ICAI6FTXFxMpaWlNHDgwHpFVlVV0aRJk6ikpET8vVevXlRUVOSgWrjETABCB0LHL6MCa3T80hOoBwiAgAoB20KHRc7kyZNp6NChBwmd8vJymjJlCo0aNYpycnJUykcaRQIQOhA6iqYS9WQQOlFHjAJAAAQ0ErAldNasWUPTpk2jPn36UGVl5UFCh3+fO3euEDoZGRkaq4msIHQgdPwyCiB0/NITqAcIgIAKAVtCR2YYbOqK/z5z5kwhgrKysmjcuHGI7Kj0gkIaCB0IHQUzcSUJhI4rmFEICICAJgJahc68efNo2bJlNHr0aFq+fDmx8MEaHT09BaEDoaPHkiLPBUIncobIAQRAwD0CWoWOsdpYr6O3EyF0IHT0WpTz3CB0nLPDlSAAAu4TiJrQ4R1YM2bMoGHDhmH6SkO/QuhA6GgwIy1ZQOhowYhMQAAEXCIQNaHDEZ3Zs2fTiBEjbC9MLisrI/6H4wCBVt/Noari14MiafXIknq/tSoKLgzk9n8/883Pz4+r9viZtd26heobzmvj1NX1sozE3jIzM8WaP+Nx2wfWNf7im3+KH04+4RLLBA+fbbelSA8CIOAXArm5ucT/nBxahQ6v0eGD369j/H8nFcM19QkgooOIjl/GBCI6fukJ1AMEQECFgBahw1NUhYWF1Lp168ALA/mpjxclY5u5SjeETwOhA6ET3krcSQGh4w5nlAICIKCHgCOho6do5GKHAIQOhI4de4lmWgidaNJF3iAAAroJQOjoJhql/CB0IHSiZFq2s4XQsY0MF4AACHhIAELHQ/h2iobQgdCxYy/RTAuhE026yBsEQEA3gYQVOuVPXk1JSQ0o+/ppgmnN959QUmpDSut8km7GWvKD0IHQ0WJIGjKB0NEAEVmAAAi4RiCxhU5KKmWPfErA3jSmFyVlNqMWY98V52WP/oGSc9tSsz8+JM6rl35AyY2bU+oRx7nWOcaCIHQgdDwxPItCIXT80hOoBwiAgAqBhBU6Zjg1/11ESQ0zKa1jQZ3QeXgoJbfsQM2uqBM6v912HKUc2oly/6/uXR1bJlxIaYcfR00uuadOCH3zjkif2v5oFe6200DoQOjYNpooXQChEyWwyBYEQCAqBCB0FLFWf/c+JTc9hFIPP6ZO6Iw/n9I6nkhNLr6baiu30aa7zxDRnpwbplNtzS7a8tBQati9LzW+4P9E+qovXxciKKV1Z8US6yeD0IHQcWQ4UbgIQicKUJElCIBA1AhA6GhCW/3N25RySB6ltOtSJ3QmDaaGPc6mxhfcSvvKf6Ut4wdQepfe1Oyqx6i2ajttmTSEMnoOpEbnXF8nhBa/SmkdT6Dklodb1ghCB0JHk6lGnA2ETsQIkQEIeErg+19+o67tDhF12Fm9m17+93d0/olHUatmjQ86/3nLVrr75X/RTef1ouOOaEPFq36hyya/QpOuOJcGntTV03aoFg6ho0oqwnTGiA5HgDjiI4XO3l9LxJqghscPoKZ/uI/2lf1CZU/8kRr1uYoyew8n2ltD5U9dR3vWfUdESZY1sfMJiNra2ghbE/3LQ91MzZ8YiIX2RJ+YeyVA6LjHGiUlJoEV6zdRl7YtA403nu9iYfLZUup/XD61yWlCpeXbaezs9+n6c3pSQad2tL5smxAm151zkjj/dm0pXfLIbPrb8H405ORu9N6SlXT54/+kO4ecQbcMOJXe+voHGvH312j0wN70lwtPpzeLV9DVT86l2wf2ptsuPJ3m/+d/9Kcpr9JdQ/vQTeedAqGTmCapp9WVi+dQescTRUTHLHR2r/mGKp4aScQCJalO6LBUMUqeMR/9Qu+v2UalO/aI30N96yoWhAGEjh67ikYuEDrRoIo8Y4mAWYj8sH4THfW7MKncvYdmf/od9Tu2M7XNbUobt+6gv856j0aefRKd3Lk9bajYQWNeOnC+bN1GGjJpFt176Vn0h9N60EfL19Clj8ym0Rf1pr9cdDp9uGw1/eHRlwPnC74toSuemEO3nn8a/XVwIX2wdBVd9tgrdMegQvq/C06jD75bJSIu/BunMQudX7Zso7te/oCKzj2ZTshrKyI4s//9HV1giOgYz7lfjBGgWOonWVdEdGKh1ywiOmahw8147MuNNPHzDXRi6yyadWknGr+3mt7fv5eqp/9Ig4/KobdXVtCmXXsJQicWOt2/dYTQ8W/foGbWBIzCpGr3Xnrp0yV09jGdqH3zZvTbtp10x8wFNKLviXTqUR0C51efWUCnHHmYuMkPnDCTxg7tQ1cUHkeffP8jDXloFv35/FNpzOAzAudSePxr6Woa9tjLIvrBUZBF/11LQx9+KSBMPv7vWrr44ZdEtISjJmah82v5drpz9vt07dknUc/O7QMRG3nOER0WIucef6SI6PBhFl6xLkx02zGEjm6iUcov3BqdOxeup/dWbxURHbPQ6f1xOT3e7zC695NSeuqbTVTzv89p66wx1HTYA5R+1Km0f2c5VX/3AWUc15+SMptGqQX2skVExx4vN1ND6LhJOzHKMkZEuMUzPvqa+nTrSIe3zKbqPXXCRJ5v2VFJo194l/54xvHUu+vhtPLXLXTB314QEY+r+p5AJaWb6fzxLwgR8qc+x9PiknV04d9epKJze9E9F/cNCBOe6rnvD2fR5/9bRxdNeDEgTD774ScaOHEm3TzgFBo7pM9BQkdGaKQQkufXnFVAvfIPI47ovPTJEjG1xBEdKyFiFiaJ0cvetRJCxzv2tkoOJ3RCrdHhiM6Qo3Lord8jOmahU/nv2bTjzYepydC7KeOki6h66b9o+2sPUvaVj4qdZPu3b6bqZR9RxonnU1J6lq16O00MoeOUXPSvg9CJPmO/lfC/0s10ZJsWgWo9+9E31PvoIyjvkBzxNxYmZxydR0cckkMVu6ro/56bT8N7H0t9uuXRmt/K6dz7n6VbLzhNRCnWbCyjcx94jv7vwtNp5FkF9M2a9dT//ufEbw8MOzsgTDjCMuHyfrT4f+vowgkviogLn3+58mchZG7o11NM97DQGfDg82Kq5so+BwudTdt20e0z36Wr+pxIp3XpQBzRmfXJt3TOsZ1FRAdCxG/Wpr8+EDr6mUYlx0iETrjFuyKis+R9yjj+XBHRMQudXf+aRjvf/wc1u2ISpXc/k6q+fpN2vD2Zcq59ilLaHEm7V39NlZ/PoSaD7qAGjXNF+/duXE0prQ7slLILBULHLjH30kPouMdatSQrIXJ6l8Op46F141EIk66HU16rXNpWWU23PvcOXXrqMXRWj460bvNWOue+GWJXzQ39TqafNlVQv/ufDZx/9+OvdNa9M0S0ZOLl/enr1euFUOFpnEf+dJ5YnHreg8+LCMvDfzyXlvz4K5197wy6+swTxQLYcEKnbEcl/eWFd+ny/z8tdMbRR4j6Tv/wa+rb/UBEZ9YnSwLn/Ls5AqTKCekSkwCEToz0ezSFTjgEIqKz9EPKKLhARHTMQmfnO4/TrkUvUM71z1Bq3vG0441JVPnZK5Rz0wuU2r4b1fzwb6r6+m1qevHdlNSwkdhFtreslFIOqXNqVgeETrhe8e53CB377Hk65bCW2dQwNUVcbD5/buE3dMqRHahz6+Zicegtz74tdsjwglbzOe+yOWvcdBEB4ekVngbpPfZpurz3sfTolQNo6U8b6Mxx0+nSU3vQlKsvIClUhp12DD0+4nxa/vNG6nP3MwFhEk7ocITmtufnB4SRFCIcreG4SnIIAAAgAElEQVQIjtU5hIh9G8EV0SMAoRM9tlpz9lLoqDRk74ZV4s3RfOwuWUyVX82jpoPvpKSsZrT9tQfECxNzb31FvDBx28t3U/V/3qHmo18Xb5Pmz2vwm6mbXjZeXF+7u4ryDsmmH7fWBIqO9V1kKgxjJU08Cp3VG8qodW4TykxLFd1gPn9x0bd0Yse2YmcNr8G4afpb4h0i5x1/5EHnv23dSYV3PU0jzjxRLDhdtWEL9frrU3TJKd1p6jUXBs6lEOGFo4V3TRPC5qlrLxIi6NQ7/0FSmLBoOH3s03TZ6cfQ5KvOF4tT+97zjJi64QWv2ytr6M/PvU0X9+oupmP44Kmk3l2OCER0+Lyw6xEiosOHOQIUK7aHeoKAEwIQOk6oeXCN34VOOCR7N66hlFZ5IlnN8oXEb5pucvE9lJSeSdtm3i6my/g7Yw2ataKtz/1ZfGS121PLaXPlXrqkaw6deVZrumtvtbh+17S1lJ2RQj9v210njGLgvUDh+MTS734QOtXVOyg1LZOSGyQLdL9tXkNr1n0jXrlw8gmX0Mq1X1BOdltqnt1O/M7nEy89kS4s6EJbd1XTqWOeEmtIeEsuC4djbn2cBvU8mp6+bqB4D8mx//cEDT75aPrHtQPFGpBTxjwlrp1+w2AxFdPz9r/T0F7d6MmRFx10bhY6vEvm5mffDggjec7lnXtcvqgfTy3xjh+O6PARLgIUS/aCuoKA1wQgdLzuAcXyY13ohGpm7e5q2r/tN0pucZhIVv3tu/TsXTfQje+uE+cvD86jMzo0odN376TttbX05CaiXu0aU94TS2nXnv206/N/0t5fV1GTIXfWCZ+q7VRbUylEEw79BFSEToPGObS/aifR3t1CiM78ZAkdc/ih1K19XZ+Yz697eh6d3aOTEBs8VXPyHU8KIXH3xX2FMDntzn/Qxad0F9t1+z36Hf1n2duUm92WOuedQlU1O+m75fMD75Y6rvv59K34vR11zutFNbsrxTlHYKZdP0gslj1tzD8CQocXp9484y0RnWExYz6XQoS3Guf/viAXQkS/XSFHEIgWAQidaJHVnG88Cx0rVMabaVZqA+pyXR798nvk5qxPK+j4Q7Polvd/FpeWPX457fn5v3TIw9/WnT9yKe3dvI4OmfCFOOf1Q/t3VlDjAbfUCaFdW6l23x5q0OTALhLN3eX77Nb+Vk6HNG1EWQ3TRF1nfbpEiJAeHQ4V5y99+h0d3f6QwPn1T78hdtCw+GiQ1pCaXVhEu3/6L+365n1qVXQU7d15ATVI/YkapP+Hfpu+kXIvGU01P/9AOz5+WURIOGJyZveO9PKtfwhETFjYvPTnS4l3xXS9+VEhNJ4fNfQgoSOEyZ3/EGtOeLvvBVNX1kVsmrWh5jntRX1/27yW1qz7OhDRMUd8qqp30Js3dQ9MTfm+g1BBEAABbQQgdLShjG5GiSx0mGyoNTr7q3ZQbdUOapBdd5Ou/HSW+L5Y44tGi/MtEweKLfItH/ys7vzB82h/TSW1vO9jcb5zwd8pKTWNss68Rpzv37aJklLTPX2nEO98yW2cSY0z0kWd/vn5Mspv3ZyOOby1OH/ls6Viu688v/GZN+nUIzuIN6tyROLkO/4uXig2/rJzxHnPO/5OA44/kh687BwRIel040MB4cEvTDv65seo8Ogj6NXbLiOeejn6lgPnm7fvoi43PSpesPbSLZeGFTq8y6/RaYNpT+lqqlm7VER0eI3LsUe0DkR0zOc8HcTf2clKr1sjE+pgoWN1fPHNP8WfeerK6niryNkHdcPVB7+DAAj4mwCEjr/7J1A7CB3nH/Xkb4vV7qmhBk3rvh2z68NniKfLGp07Spzzl+d5rVCLO+fXnd95qoj2NL99njjf8eZDlJx9KGWePlyc76/YQOt37afs3OYBIcI7V3IaZQTOX128XOxIOT6vjbjmphlvidet85ZceX5ix3Zipwwfx982hc7olie25/L23443PES8PXju6OFiqqXzjQ+Lt7S+cccVB51L4cJbc+fcdllA2HCExErocHkcoeHtxhwl4cMc0eGpJY7udD+sbqpJRIB+FyIqU1fGYaV7DRWETow4LVQTBHxCAELHJx0RrhoQOvaEDn9xt1lmBjXJrIuImM/nfvFfat+imdhJw9Geu+d8TB2PyBNvUt3x9mM0f8UGqim4RGzB/e2Ok2ntniya0/UWeuyqAfTbbcfRsj3ZNOWQK+itMX+kstn30F2f/kKlhxXSm3+9gnZu+JG6jnmeuuZ1oHfHXkm8+LTDdRMDQkWe8+LTebdffpDQ4T9whIbfsso7bfgwR3Be/vdSOqrtgYjOj5sqqGWTrMBUVDh7iuR3CJ1I6OFaEAABtwlA6LhN3GF58S50eB1Ho4bp1CyroSCUfng32l+5nfZuqluH0/Lq4UTJFdQgtYTE1MjJF9Deio1U/b9iMTXCu2BO6NhWbN/lo8Wf7hcRlAV3XRk45y/5zr/zT4HzYw9vTR/cM4J21eyhDtdOoJM6taN37vxT4Jy/M/P2mD/S/q0bqe+Ds+iYo44UQoe3y7/xYxXVnjCIruh1lIgArcs4jH7oM5au6NmZNt3Vm8pbdqXKwRNERGfb7LG0o3UPanrSBSLis2/zOvpldzrl5mQHIkAOzcKTyyB0PMGOQkEABBwSgNBxCM7ty7wWOrwFNys9LSBE3vr6B2reJFNEHfgwn/PXeg9rkU3XnXOS+J3fC9K1bUt6+vpBluftrvmb2NHy4birA0Jkb/kG2vr2U+K8+R/vI2qwhVKy3hVCh8/3bF5P296dZil0+M2vXdsfIl4bzwefH92+lXi7Kx/GiA6fm6eezOeh+ntfeSk1yGxa9zJEItr28l2U1vEEyjjxQvEdsc3jzqT0Lr2p2VWPid1lm+/vTw17nEVNL58o3hm0/Z/jqOGx/Sj96DPE9cat+G7bmUp5EDoqlJAGBEDALwQgdPzSE2HqEU7otH5qjdhJVFtTJXJqeW0fSmqwm5KSNwphkNa+i7ip7tn4oxAGd7/8L2qV3Ui88p0P3tXC7/CYceMQy3MWIvyysUX3jwwIEU7/+fjrLc85fadDm9PC++oW+IYTOv/3/HyxuJY/jMeHOaJzyA3HUFLSbqKk3aI9DbKaiXU2tXuqff8enX1bfqEGTZpTUlpGnRB66a+U3rWQGh5zjoju8GLphscPoKZ/uI/2blgpdo1l9BxETYaMFTvEts19kDJPGkRp+XV9ZXw5oxfmC6HjBXWUCQIg4JQAhI5Tcjav4y/cpiYni500fJjP31uyUkRM+KNzfNw75yOxuHXUub3EeeFN91PLql9pStOvxPnQijPo0ORKeqJJ3XmXDefS/l3baeubU8S5iIAkbaeURm8EIiD7tm2hijeeEMKAhUiHltn07wevsxQ2ZuFz50vvU5vcpuJtrHyYIzhvFq+gFk2zAhEe81SUTVyUSJ+A2PvbWkrJbUOUkk611Ttp25z7KOOEAZTe5XSxbb78iSso89RLxS6yPWu/pfInr6bMwivEdnleX7R93iTKOu0P4gOsdUJoJaUcGr0dRhA6dq0Z6UEABLwkAKHzO33eUpuS3CAgRMznH3y3itJSksUWXD7Gz/2YGqal0K3nnybOH3htIWWmpwbOz7nvWSFU+L0hfPAumuxGGfT1pKLAOf9e/Pv5YSMnUG6TTPr24ZvE77x4lbfbfjnhBkuhM6TiDGptEDp5nxxC+6t3UtV/67ZQh4vomKeivDRCq7ITSeiEY2/8QOr+HWW0/fUJlNlrKKV1KqDdK7+kimk3UNaZV1OjfjdQzYpPaOuzfxb/z3/bV/YL7XjncWrU5ypKaddFixCC0AnXY/gdBEDATwQSVuhc+LcXKSmJxHZdPvi9IpnpabT00ZsD57w4dskjdcKDhUjjzHT67+Q/i3Pe7tsoIy0gTPicF5r+5+G6Lcv89d/srANC5745H4n0UhjxedPMhuKjfHws+LZELMaVEZ0NFTuEkOI8+Ag3ddXqkSX17CrWvw0FoaPuJoxTWbz1fftbj1BW4RWUelh38WkN/sRG4/P/TJm9LxffGONvjTUeeDtlnnKJ+Mo8f5mehZH8yGq4iBCEjnrfICUIgID3BBJa6KSmNKDX/lL3bhSO0KSmJNNfLjw9cM4RHP4oHx/miE64qSjdXQuhY297uW7+sZyfUbjs2/Qj7Vjwd2p01jWU0jpffGyVd5E1GXo3ZZx0kfjqPH99vumwB6jhcefSnl++p10Ln6fGA26i5Ny670Yd1SKD/rel7rtjfBhFNZ/zGirjgffoxLL1oO4gEPsEElboxFrXQehA6ETLZo1CaO/6H2jnRzOocf8i8WX5ykUv0o53JlOzKx6i9O59xcsWd773FA2ft4Y+XLuderVtRNcP6UAP7auhTb9/oqPpy+uppOyAEILQiVbPIV8QAAEVAhA6KpR8kAZCB0LHKzM0CqE9Py2lF28aSOMWraf1O/bQHaccSrf0bEXX7a6kL2v30a0paXRFcjpd+MpK+qp0F/Xp0Jjm3nsdNR1yZ90nNfbW0L6yXyn5kMMdNwdvRnaMDheCQEISgNCJkW6H0IHQ8YupmtfonDaqM62q3S+q1zMpmc77qYb++tF62lK5l/7Wpy1deWwLyr15llgMvX3OfVRV/Abl3jaHUlp1pJrlC6n6u/epySX3UlJaQ/HKAOOX7K3aDKHjF0tAPUAgNghA6MRGP2ExchGEjl9M1e5i5D0bVlNKqzxR/ZrvP6Hqb9+lJkPvEi9Y5LdG83nzO96k5ObtaOuLf6GaZR9Ri7HvUoNmraj6P/OppuQLsWaIj9qaSrr6qW9oc0rdN7iMBz7q6RcLQT1AwF8EIHT81R9Ba4OIDoSOX0zVrtAJuUZnbw3tLSsN7PiqXvK+2CLf9LLxorlbZ9xMNT/8m1qM+5AaNMqhiqevo92riunm9jOoskEW9d7xIXWoXk0vtLiOWOg0TtpDhT360ZaU5gfhwtfL/WJBqAcIuEsAQsdd3o5Lg9CB0HFsPJov1Cp0wtSN3+a9f/sWEe3hg6e93pu/iJ5rUfd+qdEb7qFONSV0Y/sX6ZNv59ErTT+mo1O30jUdXhG/X7vpMTp0TymNa/MwsdDZvbqYaqt3BT63oRkNsgMBEPAhgagJneLiYiotLaWBAwf6sNmxVyUIHQgdv1itm0LHqs3GNToZ+yspa/9O2pLSUkR0hmWspVNb5dLM3LpPlZiFzpYHz6P9uyqo5fjF4nd+2SJPh+WMel6c89RaUmo6pXWuewM4DhAAgdgnEBWhwyJn8uTJNHToUAgdTTYCoQOho8mUIs7GT0LH2BiVNTrmiI4QOtW7KOemF0RWm8b0oqSMJtTirvfEedmjf6Dk3DbU7I8Pi/PqpR9QcuPmgc9tRAwTGYAACESdgHahs2bNGpo2bRr16dOHKisrIXQ0dSGEDoSOJlOKOJtYFjrhGm+O6JiFzm+3HScWVufe9qrIasuECymtwzHU5NJ764TQf+ZTcov2lNq+W7ii8DsIgIBLBLQLHVlvTF3p7UEIHQgdvRblPLd4FjrhqJgjOlsmXERpHXoIocPriTaNOYVSDz+Gcm58lmhPNW2eMJAadu9DjS/8i8i66qt5lNqui3grNQ4QAAF3CEDouMM54lIgdCB0IjYiTRkkstAJh5C/JZbc4rC6iI5J6PB3yDY/eB6lH3UaNRvxONVWbactk4ZQxkkDqVG/6+uE0OJXKS3vhIheqBiujvgdBBKNQMwInYrKffT855tpyc+7aGvVvqD91CwjmY5tn0V/OqUFZWcm+7Y/7bZnRMV0qip+PWh78FFP33Z13FUMQsd5l/K3xVLbdxURndrKbbTloaEBocNvoC575FLxjTF+b9C+8lIqe/xyatTnSvFBVj4qP/8npR/ZK/DdMec1wZWJSED1vsNsYuVeqtKPMSN0Jr2/gT5btUOlTSLNqZ0a0+hzDg2a/rXXXqOxY8dSSUlJ0DT5+fn0wAMP0JAhQ5TLVU1otz2zWs6B0PkdbrQ/Gqnah6rpVGyN84qmvanWVSUdhI4KJWdpKhfPofS8E0VExyx09qz9lsqfvJoyeg2lJoP+Kr48X/7kNdT43CLK6DlYTJ1VFb9JDY8uFC9bjJdDZfzEytjhPvGyPXbvO+HupSpt8YNvixmhc/HTq6h6T63y2G3csAG9dPWB6Q7zhV27dqUVK1aEza9Lly70/fffh01nN4Hd9kDoxO7UlaqtsQ1Fy97s2meo9BA6Omnay4u/Lp9+1CkiomMWOvyixa3P/pmy+l5FjfoX0Z51y6hi+k1CFDU89hyqrdpBVf+ZTw17nEkNGh/8QkV7NXEvter4iYWxw9S8bI/d+w7XN9S9VLUtXvs2XwqdsrIy4n/G47YP7A2sB5rMpw4NdwW9qOkldyln2PTZ0EKn+JQU5bxkQrvt0Sl0QkWxbDckShfwE5rxaBXiExDR6B+7zcpdMZ9Sd1vbmx1b43L93j+h+obrb464RdKezMxMsXtTxReE217+8Nl2e9Wf6YPa2v69tHfzOqptmUdlx15MKZtWUca7E6j61BG0p2MvSlv1KWV8/CRV97yMarqfT6mly6nhvyZTVZ8baW/74yipajulrf2C9nQ8hfanN/JN4832FqpifvAF4cDZaU8kY8eqHnbvOzKPYGPHTlsi9W25ubnE/5wcvhQ6Vg0J9iG/YI22KwwiGTxbr+xim3202xNKGIR8Jb/tlkTnglBRA/ONNJxzc9I/dlsVarG4ef1UuLz93j+I6ITrwej+Hm5jQkbBIGpy8diDKiEiOt+8Qw2POUtEdHav/JK2zryDmg67XyyQ5mjRjjcmUZMhd4qpsJrlH9G2OfdT9p8eodS842n/9s1UvewjyjjxfEpKz4puIw25m+3NbV+tu6F22qPbF9i978i2B/t8ip22cF6626PaN1ETOqoVUE1nt4PsCp1IIgZObqRetscrY1Pta04Xz0LHaGvc1lhbcwShY8eS9ad1KnTC1WT/zgqqXvIeZRx/LiVlNj1I6Oz68Bna+d5T1PTyCdSwx9lU/c3btP2tRyln5JOU0vYo2lf+K9Ws+JQyT7qIKLVhuOKUf481XxCuYXbao9tX273v2BU6fvVtMS90OFx98gmXHGRbsSp03GiP7sETbmA7+d2OM4i1iI5fnYFqP0HoqJKKTrpoCZ1wtRURnaUfUkbBBSKiYxY6O95+jCo/mUnZ1/yd0vJPFhGinf+aRrlFz4kt9/s2r6OaVV9RZq+LwxVV7/dY8wXhGmenPbp9dTChE27aVzWi41ffBqHzu1X6JaIDoVPXIXacAYROONeq93cIHb087ebmldAJV09zRMcsdLa/eh9VffWG+NwGv2do10czqPLfsyn3zy9Tg6Ytae+GVWIBNU+bGY9Y8wXhONlpD4ROOJpqv0PoQOioWYrLqew4AwgddzsHQsdd3ubS/Cp0wlEREZ2VX1LmKXUReLPQ2friX6hm2UfUfPTrlNyyA+1853Gq+vZdOuLBD2nn7v3U45AM6tIigz4uzAkU5cf1euE42PFtEDrhaKr9DqEDoaNmKS6nsuMMIHTc7RwIHXd5x4vQCUdNRHR+WkoZJ9e9t8wsdOYMyaPTD2tCfWt2UhnV0tjkdCrYVUsF0+teE3Ji6yzKv20yvd2sV9CinKynDFdvu7/b8W0QOnbpWqdPCKHDL1J+Zl0GDW9bTTlpde/isfMm4WjcSEPNlUZ7zZHuwaPHFOvnYscZRKN/7LbJ+JT9VUUKlVYn06BDa8LaGifAYmR7tHWvM7BXuvepjbZm5duC7bryvubOaiB9AUd0urbIpIWF2SIjs9B577J8OqZVJuV3nSV+f2T9VDqy+hc6r+NEcV5Q+QO9fXozSu/W11lFNF1lx7fp9tW6x47XDz2qXRL3QocdwcTVWVS2uwHdm78TQsfDLX6qRsnp7DgDPwkdFjmPrc2ii1tXQ+j83uF+d9Z27NIPaaXQCebb4lXoSPbB1lOaIzpmofPeytvo8D0b6ZCHvxVZVUwfRbWV28WaIT5qfviMkhoki4XU0Tzs+Da/jx0IHc2W4jQC8sTaDMpJ20/luxsgohOlG4/mrhbZ2XEGfhE6yxe+QU+vy6C+LfZQ5b4kCJ0o2Zvup9Jo2G8085RCJ5hvS1Shw8xD+QJzRKdO6GyjnJteFN216a5CSkpJpRb3/Euclz02jJKbHkLNrnqsTggt/4gaZDYT7xSK5LDj2yB0IiF94Nq4j+hwUzF1tbqetegePHpMsX4udpyBX4SO/Ogqpq6ia28QOg8EvnuXSFNX4SI64YQO/x5qjU7ND/+mpAYpgYiOWej8dttxYpE0L5YWQuihIZTSujM1vWy8OK/+dgEl57ah1MO6h3SJdnybbl+te+wgoqP57uc0ogOhE3trQGI1ogOhUzfoo73mSLez1uyqop5doq7RibbQCddxvCOsQdaBiM6WiQMptV1X8aV5/qDqpjGniPOcm2cS7ammLQ8NobT8XtRk8BiRdVXxG5TaOp9S29W9Sf+I7HTauHMPNbn2iEDRsTZ2IHTCWY3N3yF08PVyaTJ+3FKKxcgHBnSsOWubrsjz5BA6wT/w62V0t/rbdyk5t21dRGdPNW2eOIgadjmdGg+6Q3w+Y/N951Ba556Uc+1T1LpxKn078mh6e2UF3XVYCjWkJLo7JZ1en7+e3lm1VdhY59yGVLJxK1FKujab0/2QAKGjrWvqMoLQgdCB0NE8qBxm57Vz0+2sHWLw7DIIHX8KnXAGUfXVPEpte5T4x8eT5x5GH6zZTl+elUvtkxrQW2lZ9NqKcipasI6ObN6QFv3xKMoouIiaXHw31VZtp22vPkCZBRdS2pGniOv56/UprQ6wCFd+uPso/26145f/jjcjq9DVkAZCB0IHQkfDQNKQBYSOBogRZAGhE5tCR3Z5sPFzRFID+vapVVS9t5YapzWgR85uT1f87TlKP7qQ9v6ygsoeHy4+n8ERoj0/LqHyv4+gzN7DqfH5t4qI0fZ5kyjr1EsDi6X5vUQph3aqZ2m6HxK89gWqwwiLkX8nhU9AqJqMO+nsLNjzMlwtaWDq6oBdYOoqumMEQic+hQ5bTaixs3fjGkpplSeMa//Octr++t8os+dgMR22e+VXVDHtesrqO4Ia9b+ReGH11hk3U6N+11PWmdfQvvJS4m+R3V3Wl35Kq8uj7Z51tD71MPH/+NZVdMescu6I6CCig4iO8nCJakKvn+J0P5VGFVYUMofQSUyhE86UjBGc/RUbxJfls06/jFIPP0Z8WoM/sfFa9nB6v+kAOmnn53T1lin0cs6VtLDJObRpyXQqylxBnx9+C5WmtT9ICGHqKhx9Tb9HInSsqoA3I2vqmChlE8sRHTOSULYW7ikuSngjyhZCJyJ8EV8cq9+6ctrwWPMF4dpppz06t5fv3bCSBs2tq12rPRtoYMXL9G7TgbQu/XBq9d+JdH+jJTQz9xr6tHFfKtzxAV1W9iw92+IG+iLrdHr9wr20c+Gz1Pi8mym5eTuRB+fHu8iMB75eHq73w/wOoYOITqxEdCB08B6dCN1dyMshdBDRcWpfoe6jnVO2Ue4xI0XW7XavowFb59Ib2ZfQhtQ29Eq3Ytrx9qPU9PKJ1LDHWeKDrDsX/J2ueGONWFAtDwgdpz3z+3UQOhA6EDoRDiJNlyOiowmkw2wgdCB0HJpOyN3LnGeoXVccwUk5tLMoes+6ZbRr0YvU/aYp9Mv23RA6TjvEfB2EDoQOhI6u0RRZPhA6kfGL9GoIHQgdpzake32b175AlUNC7LqygoE1Oqom4k06O/PYftt1hakrTF1Fc9RA6EDoOLUvCJ2SktrOnevCUn48ENFBRAcRHX+MTK+f4nQ7a39QVa8FhA6Ejrq11E+pe+x47QtUOSCi8zspvEdH1WTcSYeIjjucnZTitXPT7aydMPDyGggdCB2n9qd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oHCB0IHVVbcTUdhI6ruG0V5rVz0+2sbTXeB4khdCB0nJqh7rHjtS9Q5QChA6GjaiuupoPQcRW3rcK8dm66nbWtxvsgMYQOhI5TM9Q9drz2BaocIHQgdFRtxdV0EDqu4rZVmNfOTbezttV4HySG0IHQcWqGuseO175AlQOEDoSOqq24mg5Cx1Xctgrz2rnpdta2Gu+DxBA6EDpOzVD32PHaF6hygNCB0FG1FVfTQei4ittWYV47N93O2lbjfZAYQgdCx6kZ6h47XvsCVQ62hc7UqVNp8eLF1KtXLyoqKqpXTlVVFU2aNIlKSkrE363SqFbMnC5UB518wiUHZTur5RyqKn49aHGtHllS77dWRe4OHi/bU1tb67QbXLsOQsc11LYL8tq56XbWtgF4fAGEjru+Wnd32/Ftun217rHjtS9Q7RtbQqe4uJj4HwscFjwFBQXinzzKy8tpypQpNGrUKMrJyVGtg1I6L4VB02e/D1nHrVd2UWqDMZGX7dE9eGw3XuECO84gGv2jUMV6SWWBNMkAACAASURBVELdfEKJas5k49TV9fLye/947dx0O2u7fe11eggdCB2nNqh77HjtC1Q52BI6RnGzZs0aWrRoEY0YMSJQFv9t7ty5QuhkZGSo1kEpnZfCIBo3Ui/b4/cbKRsEhI7SsPAkkdfOTbez9gRiBIVC6EDoODUf3WPHa1+gysGW0JkxYwYVFhZSXl4eWYkajvbMnDmTKisrKSsri8aNG6ctsuOlMIDQUTUnfekgdPSx1J2T185Nt7PWzSfa+UHoQOg4tTHdY8drX6DKQVno8PobnpYaPHiwEDo8TTV79mwR0ZHRm3nz5tGyZcto9OjRtHz58sA0l2plQqWD0NG35ggRHR0WWT8PTF0d4BHtqTjdzlq/NUQ3RwgdCB2nFqZ77CSk0DHC171eB0IHQkfal/lGGo2Im11HAqEDoWPXZpymh9CB0HFqOxA6JSW1nTt3Dskv3NSV8WKOAHH6YcOGaZm+gtCB0IHQcere9F7n9VOcbmetl070c4PQgdBxamW6x47XvkCVg/LUFWcYbjGyOaJjntpSrVRZWRnxP+Nx2wfWV3/xzT/J6+3lxaekqDYtkM7L9sjt/7Yr7eIF+fn59UqLZPu/k/6x29RW3wUXonZ3Xfm9f0L1DXMzR9wiaU9mZqZY86fqCzidlT/gvz98tt1e9Wf6ULbGNc4oGEQbj7nYn5V3UKtY8wXhmminPZGMHat6hLrvOBk7bvqC3Nxc4n9ODltCJ9z2cl6jw8fAgQPJ+P9OKma+BhEdRHSkTWDqSseIcp6H109xup9KnZPw5kpEdBDRcWp5useO175AlYMtocOZWr0wUE5ptW7dOvDCQFZ6vChZ1zZzCB0IHQgd1WEd3XReOzfdzjq6tPTnDqEDoePUqnSPHa99gSoH20JHNWPd6SB0IHQgdHSPKmf5ee3cdDtrZxS8uwpCB0LHqfXpHjte+wJVDhA6v5OKZA0I3oysam7q6fAeHXVWbqf02rnpdtZu84u0PAgdCB2nNqR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oHCB0IHVVbcTUdhI6ruG0V5rVz0+2sbTXeB4khdCB0nJqh7rHjtS9Q5QChA6GjaiuupoPQcRW3rcK8dm66nbWtxvsgMYQOhI5TM9Q9drz2BaocIHQgdFRtxdV0EDqu4rZVmNfOTbezttV4HySG0IHQcWqGuseO175AlQOEDoSOqq24mg5Cx1Xctgrz2rnpdta2Gu+DxBA6EDpOzVD32PHaF6hygNCB0FG1FVfTQei4ittWYV47N93O2lbjfZAYQgdCx6kZ6h47XvsCVQ4QOhA6qrbiajoIHVdx2yrMa+em21nbarwPEkPoQOg4NUPdY8drX6DKAUIHQkfVVlxNB6HjKm5bhXnt3HQ7a1uN90FiCB0IHadmqHvseO0LVDlA6EDoqNqKq+kgdFzFbaswr52bbmdtq/E+SAyhA6Hj1Ax1jx2vfYEqBwgdCB1VW3E1HYSOq7htFea1c9PtrG013geJIXQgdJyaoe6x47UvUOUAoQOho2orrqaD0HEVt63CvHZuup21rcb7IDGEDoSOUzPUPXa89gWqHCB0IHRUbcXVdBA6ruK2VZjXzk23s7bVeB8khtCB0HFqhrrHjte+QJUDhA6EjqqtuJoOQsdV3LYK89q56XbWthrvg8QQOhA6Ts1Q99jx2heocoDQgdBRtRVX00HouIrbVmFeOzfdztpW432QGEIHQsepGeoeO177AlUOEDoQOqq24mo6CB1XcdsqzGvnpttZ22q8DxJD6EDoODVD3WPHa1+gygFCB0JH1VZcTQeh4ypuW4V57dx0O2tbjfdBYggdCB2nZqh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qHqAidqVOn0uLFi6lXr15UVFSkWpeQ6UJ10MknXHLQtbNazqGq4teD5tnqkSX1fmtV5O7g8bI9tbW1WvokmplA6ESTbmR5e+3cdDvryGi4fzWEjru+WncP2/Ftun217rHjtS9Q7RvtQqe4uJj4HwscFjwFBQXiX6SHl8Kg6bPfh6z+1iu72G6el+3RPXhsN17hAjvOIBr9o1DFeklC3XxCiWrOZOPU1fXy8nv/eO3cdDtru33tdXoIHQgdpzaoe+x47QtUOWgXOkZxs2bNGlq0aBGNGDFCtT5B03kpDKJxI/WyPX6/kbIRQOhEPGSiloHXzk23s44aqChlDKEDoePUtHSPHa99gSoH7UJnxowZVFhYSHl5ecRCZ+7cuTRq1CjKyMhQrZNlOi+FAYRORF3n6GIIHUfYXLnIa+em21m7Ak1jIRA6EDpOzUn32PHaF6hy0Cp0qqqqaMqUKTR48GAhdMrLy2n27NkiohMtoROsobG6RseN9iCiozo81NNh6uoAq2hPxQVz1uF6662izuGSxMTvEDoQOk4NVffYgdCJMaETynDcjOjoEjqh2hOLQsft/rHrSOwInXB5+71/zM7N7fbodtbh6u+33xNd6PjdF4SzFzvjR7cv0D127LSFuehuTzjW8netER3O1O2pKzeEAYSOqjnpS2dnAEWjf+y2BEInODHdzk23s7bb116nh9AJ3gN+8AXh7MOOb/P72LHTlrgSOjoWI59xxhliETMOEACBxCbQoUMH+umnnxIbAloPAiAg1v5+/PHHjkhoj+jo2F7OKlG3knVER9NFaI8mkFHKJp76J57awt2N9kTJ6DVli/7RBDJK2cRT/0TSFu1Ch/sr0hcGRtKgKNlLRNmiPRHhi/rF8dQ/8dQWCJ2om37EBcDeIkYY1QziqX8iaUtUhE6kPRdJgyItOxrXoz3RoKovz3jqn3hqC4SOPhuPVk6wt2iR1ZNvPPVPJG3xpdC599576Z577tHT0z7IBe3xQSeEqEI89U88tYW7DO3B2HGTAOzNTdr2yoqkb3wpdOw1H6lBAARAAARAAARAwJoAhA4sAwRAAARAAARAIG4JQOjEbdeiYSAAAiAAAiAAAhA6sAEQAAEQAAEQAIG4JQChE7ddi4aBAAiAAAiAAAjEpdCZN28evfrqq4Hezc/Pp9GjRxN/dHTcuHG0ZcuWwG+9evWioqIicc4fIZW/80dIx4wZIz5O6vbB9Zw0aRKVlJSIom+55RYqKCgIVMPYPll/Y91lwqFDh9LAgQNFu4358e9etk/Wz9xP/HduT5s2bUQSY91zc3MD/cTXyd/d7htjeZJ5586dA3Xj37l+y5YtEzbHR7C+DNfPXrRN1ql79+6CPx9r1qyhuXPn0qhRo+i9996rN7Zknw0bNkx80JfT5OTkeFF1pTKtxokcQ36xq3AN4ZeyTp48uV4y9hF8LFiwQNid/IiyfIEr+w/zNUbfF67MaP0ebAxY9YXRDs3jSvq6aNVTJV8rP8vX8f2nb9++NGfOHHF/kePD+BUBY5/K+1WkH8JWqXOwNMYX/3IarmtZWVnAtuTv7KuD3Wv95A/iVugYb4Ry0PTu3fsgZyyNrVu3bvW+vG4cVG4bnHEAsGM2GoyVAbIT69ixY710ctD179+fzG1jNpyP2SlGMjCcXBvsxmJso7wxsdCRDtzIx0m5uq6xqpvkzmVwfVkYSFs092WoftZVR7v5yPqzU5NO2Sx0jGNL5m9um91y3UpvVU/ZD6WlpYG+cqs+Tsox+wBjm2bPni0eivgf9yV/e5BFqFl8+mUMGX2AsR0VFRXiM0AjRowIIJJp+/XrJx4e2LfJdhrPnTDVfY3Zt0khYxRksg/MvtsPgttKVBp9gqyj5CYfikLda3UztpNfQggd7jQeNNwZZpUpO4aVKRujjO5IFSudhh2okaS1EljGAc71Hzx4cCDSJNMPHz6cnnnmmXpP1LLd8mnbeB07FXaK7EjcFnKST7ABbazbr7/+KqIJmZmZwrG1bt06qPOOhLuTa7meEydOFJ8rufbaa0WfyLpzfsyWGfM3WmRkkNvMtsbCTUZJJH8/ODi+ObKN8dGpUycxZuJd6ARz2k5swo1rzEJH9hmPbz6kXS1fvpxYvMmbkKyb+Xo36hysDONHoDmNHB9WD27S9/EN1+yrpa8zCiMv22UldPjBkg8Z9ZRCh32BUdT5wTcbRTLXmdm3bdtWPDTzPVH2G0eu+TBGf4Pda73sj4QQOioRHXYIfAMyThF50TE8gK2cE9cl1ACwelKV6VnoTJ8+vZ5AClWOW+0OdmM3DrJPPvkkUB3uH3aAXgs0WSHJnM/l0yVz5afRVatWCaHDER05jWUUlH7gb9XP8qbJ4owdMztlbo9x6sro2MwsYmHqyvywE08RHY7ccHt46pHtzhzNkeJ85MiRnkzLm23OOM1rfuAyRzzluOcx5QdfHcpPWgkdHvPGaXljRIejp/yw6vX9x9gmKWaksOS68b2JI2oyUij9MyI6bt01DeWY136EWscif/NjKNeMLtR0Wjihw85drvnhfP0wP2+1RkeGdmV/sHOQg5//nwWFOaTtgYmJIiXznj17CmHD0UB2APzUw3WV0TKr+XfjlJZX9Q8ldDg6IJ/W+KYZao0O95nVtLCf2mUUZMHW6fkhoqbCLNgaHTlO2E+MHz+eBgwYcFA0x49tDLY+xRh5Mj4YGH21bCsLdD+sbZH9F0zoGNeymacZQ63LVLEL3WnMkU7pB1iQvf7664EHOeMaHeO9Fmt0dPeIKT8VIzPPWcuQqdeK2o2Ijl+cXah68G/svNavXy8iUdnZ2SKSw/3GT37mcHyUTcoyeyl0eODPmjWLrrnmGiHCOBoiHYH5KdU4VRoscudFW2SZxmkQZs7OSopLuRg53iI6wW5OXvZDqLLDTT0Z+9C4mcLLdYeqLM1rdmQUxzgFbOWr/TDdY2xjsHsQPwzJ33j8Wy2N8Mt6N2ln3C6uJz/A8YMcT2nLBzsn91pVW9CZLiGmruQgGDRo0EHrWCRMK4HhhfixmmuWdTOGDKVQC9U2aagcWTCu7QnmCHUalkpeoYSOdMpcV77BsmDgQcZhVDlNpFJGNNNIh8QCh4VOjx49RHEnnniiEGX89Cb/K/tL9olVZMoP01lm2+A+YqfGB4RONK1JPW8nQscvY97YSqvF0ua2yQipnEblcWTV/lgSOuYpb2ZifOjxS19xPXnJA9eHH+ZYNEsfLNfvmX24yr1W3dL1pUwIoSMHRqgtsGbj4hvttGnT6Pbbb3d9u6x5bpoXvMo5dfMg57Q872ueOlDZdWVe0KfPrNRyCiV0gu22YoM1btFUKyk6qYxPXjxXzSFc3uZrXEfEjoEPucjd2Leh+jk6NQ6fq3kcmPsh2JSbX55Cw7UwVD39EukM1wYnQsevbeMxEGx88N+5rRwl5QW7cqGx0bfJCLx5+3M4htH+PVREh8uW0/bsL7htvPWf/5/FhF8ib1Y7MLne77zzTuDVK4joRNuSQuRvXvvRvHlzcXPkI9S8oXTq/J4dL98zE+79Ksb2qb5Hx7xby8pZuN1lVmt05Dw714XnrI3vz2Gn5/WWeCMj401z9erVIqoj7UyG3GU75Poo49qocP3sdn9weVZPk9xPckG11Xt0uM84qjVhwoR676jyw7tNzAzDCR3jegPpN/z2XiC7QifU+12M79zxyt6Ma1PMawelTzYv1DW3yU/rc6SQ4f/KKXZzn5nbZVyn5OW9x2wDZgFpDgCEutea18J56Q/iMqLjxYBFmSAAAiAAAiAAAv4jAKHjvz5BjUAABEAABEAABDQRgNDRBBLZgAAIgAAIgAAI+I8AhI7/+gQ1AgEQAAEQAAEQ0EQAQkcTSGQDAiAAAiAAAiDgPwIQOv7rE9QIBHxL4PPPP6eLLrqIUlJSfFtHJxXbv38/XXrppfT44487uRzXgAAI+JgAhI6POwdVAwG/Ebj//vspKSlJvPMjno4ff/xRvBRt6dKl8dQstAUEQICIIHRgBiAAAsoEWOikp6cTv38lno61a9eKd55A6MRTr6ItIFBHAEIHlgACIKBMAEJHGRUSggAI+IQAhI5POgLVAIFYIAChEwu9hDqCAAgYCUDowB5AAASUCUDoKKNCQhAAAZ8QgNDxSUegGiAQCwQgdGKhl1BHEAABRHRgAyAAAo4IhBI6/ME/41eYgxVg9eHQYGn5o4KLFy8+6Gf+kvVnn31Go0aNooqKCqqsrBRfjTd/vFa1kViMrEoK6UAg9gggohN7fYYag4BnBEIJHf6ScWlpKbVp0ybw1WZdFWURNXfuXCFs+OvOxoPFUEFBAXXr1g1CRxdw5AMCcUQAQieOOhNNAYFoEwgmdDhKM2PGDOrfvz8tWLCAOOLCgoRFiBQ+xcXF4jcWK9OnT6fBgweL6o4fP574+vz8fLFt3SxkOI1Z6JSXlwtRc9ppp4m8+Lj++uvpiy++EPnm5eURC69XX31V/Mbv/WExFOxARCfaloP8QcA7AhA63rFHySAQcwSCCR0WIosWLRIChwVPYWGhEBtymkoKIBYhrVu3DkReWPiwAOF/LEz44PfZmI9gQodF0+zZsw+K6JSVlQlRxcKJ6zBx4kQaOXKkqJPVAaETc6aICoOAMgEIHWVUSAgCIBBM6LBI4cgNCxaO3PAUlhQsfM5rd4YOHSr+ZlyjYxQ6oejaFTrmfEOJKC4XQge2DQLxSwBCJ377Fi0DAe0ErIQOC5dJkyZRSUlJoDzjNBRPMxkjKkahw9Edea2TqatgER0WOuZFzFJoIaKj3SyQIQj4mgCEjq+7B5UDAX8RsBI6xmkrrq15VxVHU/hv69evF+tz+LDaHcWRH/5XVFR0UKMjjeiEo4iITjhC+B0EYpcAhE7s9h1qDgKuE7ASOlbTQvJv3bt3D+yW4rU7xt1R5513Hs2fPz+weFin0DGu0WFIHDXidULBFiRD6LhuSigQBFwjAKHjGmoUBAKxT8AsdIK9E4cjMHPmzKHq6mpiQcMCQ+6Uuvrqq+mll146aNdV8+bNady4cZSTk2MrorN69WqxBijUrqtQ01ZcGIRO7NsmWgACwQhA6MA2QAAElAngzcjKqJAQBEDAJwQgdHzSEagGCMQCAQidWOgl1BEEQMBIAEIH9gACIKBMAEJHGRUSggAI+IQAhI5POgLVAIFYIAChEwu9hDqCAAggogMbAAEQcETgH//4h1hI3KFDB0fX+/UiXlTNi6UXLlzo1yqiXiAAAg4JIKLjEBwuA4FEJFBbW0tvvvlmXDb9+OOPp3bt2sVl29AoEEhkAhA6idz7aDsIgAAIgAAIxDkBCJ0472A0DwRAAARAAAQSmQCETiL3PtoOAiAAAiAAAnFOAEInzjsYzQMBEAABEACBRCYAoZPIvY+2gwAIgAAIgECcE4DQifMORvNAAARAAARAIJEJQOgkcu+j7SAAAiAAAiAQ5wQgdOK8g9E8EAABEAABEEhkAhA6idz7aDsIgAAIgAAIxDkBCJ0472A0DwRAAARAAAQSmQCETiL3PtoOAiAAAiAAAnFOAEInzjsYzQMBEAABEACBRCYAoZPIvY+2gwAIgAAIgECcE4DQifMORvNAAARAAARAIJEJQOgkcu+j7SAAAiAAAiAQ5wQgdOK8g9E8EAABEAABEEhkAhA6idz7aDsIgAAIgAAIxDkBCJ0472A0DwRAAARAAAQSmQCEjmLvz5s3T6QcOHCg+G9VVRVNmTKFBg8eTNnZ2TR79mwaMWIEZWRkiN8mTZpEJSUlIu3QoUPFdeXl5eKaUaNGUU5OjvituLhY/CsqKlKsiX+SmZkYa8Ztmjx5svhT8+bNady4cYKNZJaXl0dr1qyh8ePH07XXXksFBQX1mPLvsXLItt5yyy2iHdI+2Aa6d+9OvXv3Fu3fsmVLoEnMYsyYMbRs2TJ69dVXA3+XrKR9xAoDK1vg/p07dy516NCB3njjjXpN6dWrFw0bNuwgLrL9n3zyCZWWltYbF+Yywo0nTt+mTZtAn1jZJHMONbZjxQ6N/shYZ24zc5R+K1r2xH29aNEi6tat20H+bOrUqaIPOnbsqOQnrdoibWn48OGiHLadWD+sxgzbtPFeEq02ynIGDRpEzzzzTL17kiwz2H3MWG+ZJjc3NzBW+ffKykpKSkryTT/5Ruhsq9pH/1qxjf5bWkm799ZGq3+V801LSaJubTLp7K7NqHHDBiGdoVHocAF8g+vfv3/g5i3PeaAngtBh57pgwQIaPXq0EDfG8xkzZggu/E/eeEIJQdlhr732Go0dOzYgHpU7MgoJ8/Pz6YEHHqAhQ4YExCqLOtkO/qMUcQMGDBBCx9zvslpmZ2dmF4XqRyVLeaNjsW9umzw332ythArz4Bsz52MUxVY3ADtCJ5RNvvfee6KKVg8xsS50otLZFpnyzblfv360evVqJaETyk+yWDL2vRxPLJr5IZH7yyhg3Wqj7nJCPSjqLsuc3/vvvy+EJ9+7rHyTFDBW9zHOSz6c8xjkhzgWOtLfS2HL49gv/eQboTPryy0055vyaPev7fyHnZRLl56Yqyx0li9fftBAlzcBdqTxLnSCPVlK4+cOkE+YPNB5oPA1fGP79ddfxdOa8WYpO6xr1660YsUK2/0XrQu6dOlC33//fUDozJw5k9q1ayccsRR37Ax4oNsROpwhi8HCwkKKlZss19ksOox2wFEro5CQfWIlVIyCyRjtNEdnrMqUDlg6YXmN1Y3TyNlcv2A2HC1b0pGvl3UO1meyXVYRnVB+kqM1oYROKD+hg6VbeXgldIwPDdJujLMM5nEkeRijaq+//nrAZ7MAzczMFA/3rVu3Fv6L+7CioiKoP3eLsSzHN0Lnz/9cR2s217jd/rDldWrZkB65uL2y0An1tBHuCTRUZXYueJL27/BWCDZonEON+t8QqKad0KsMofNUjgw9szPjwcHTFDww+GkwWJidw6B+O2pr6yKPMlrA/y8dBj/h8lMOh3DtCh2rm7qx7c2e817wbb2yy0HdIW9oHK0zOlNzxCSU0DG2XTphFn3MWE4Nh7reShyZp0zMFU+EqSu2QbZJnqp75513AtFH4/SEcYrZOPXOEUy2a76+U6dOtGrVqnpTisbpMaupeCuhE8pPhpq64npIkco+I9ameI22F8p/ctsk7xdeeIF4qlcub2CeixcvFg9UPP3ND0Tyb5y/cfqXBciXX35Zb2rKKEyt7kmch5UP4n5hEcMP7Pw715F9tzz4oc441vzUT74ROje89BOtr9jtt3sZtctOo79f1kF0rHEtBVdUGppx6so4NSOnL9hA2Flcc801NGHChHprNTgfoxEHA7B9zgNUVfy6p3wyCgZRk4vHhhQ6UvXLyIbxaYAFjoxq8Vz7rFmzAg6Ub46hQp1+Fzrs4PkwrkVgUVdWVma5RsfojPg647ROrAod403OePOzGjs8zWe1dsk4/SdFJE8LGtc/GYWOee2TcTxJjiw45bQHj1njTYHzZbsLNrZjJaoWbo2OZL1r1y6xJo6nlqV4kVPJ8gbINzDOT4oI9mk9e/Yknj7mdYd9+/YVNzlmab4pGtdBGZ0VczbeBEP5Sa4XPwTJNY4yH/ahcnokFqOe4QQ2/y4fEGRUixlcd911QqzwelBj9NGYlq+V/SXtXto1R5pvvvlmEW2RY0o+UAYTOsaHFmO9JXe2H7n8QK5L5L7nB1djVN4v/eQboXPjSz/RLwahs2//Xtq10/0IRlajHEpukBLo2/Y5aTR1WJ3QMd6Qgi1GtnpSCbXwS3UxcqwInWCL6eSNj+fx2Yn16NGDli5dKpwth7E5mrN+/XoxmK1uLmah06qoo+uib+PU1fXKNEZ0uH1y4PNg5/awAGaHkigRHWPf89OonH4LFqI3O1kr5xrMEcubQqipYOnwg0V0jDeEYGM7noTOxIkTaeTIkYHpBRbX06dPrycopJhgP2YUf9dffz0tXLgwsPbQOBCM/RZJRMd44+Z6GX2B+QHKLzfQSJxQuIiOjHizXzEKDI7myEM+MLG/kZs/+Dd+YODDvKBfClNp704iOjKSw/dA6bPlwz6LLRbA8sHNL/3kG6FjjuhUVm6jpSvqFgm6efTo2p8yM5oEijRGdFSEjtXccyIJnWBPlsYohVxwyjw5HCudGF9rzifoLAAABFZJREFUniuWHRELQocFDkcOOnfuLHafcDTHrtBRWWvh16kr7it2bNx2GTGw2tUk+9TsZK2crg6hE2yNjhOhc+HfXiSeRX3jjitEM7w+lyxVIjpyN4/sJ+MUhHEKyCwqWMjIBxOr6SLj2FYVOqH8JJehS+iUP3k1JSU1oOzrpwlUXp8b72XhhA73l+QtBQNHS8zr98xjRObLZVktBjZGW4ONL6t+ND7I8Dop9nXSZ7O44Tqyz5MLmKWd+WG9IYSOSUVFKnQ4O+OuKz5nR8EGwFNX5q188RbR4faG2uEiF+oadynJlfssEIJts48FocNrSLjvua95SkWuObIT0VHZdeVnocP1Z2fM00VyUblqRMf8tCluTBavZAgmlKTtmRcjy0ibcSeg8dUGLEaDPcSYIzosbFJTGtBrfxkeEDpenkcidOQ6EL4ZsuiRvsg4/SDHJkcIOAJrJXScrNEJ5Sf5YSeU0JE3UJU1OkLYpKRS9sinDggdD88jFTo8dSWjNFaLgyVXnjYPJnRU1uiE2nUl1+BZ7bZiQcF/Z+Es1/So9JPpNqz91DdCJ16mrqzeoyPDwVYr3GNd6AR7B4xxrt78bhjz+3OkGJQO18rKY2GNDos0FrV88P/LG4DVWhROY7U+ROU9On4WOvLGyGuw5Ny91RoduWbNLPz5ejnFwiJDl9CRIsgY3pfrfuJlMbJxATG3l9f+ybVvcjGyFJ9yZwynk+ucjLYn1zHx3ziaww8hwYQO9xFPdfENTTWiE8pPcp0SZdeV2X+yTb777ruCpVVEh9fZyH42LkaWY4z/xmuo5Popq4gO34c4PYtb/n/zOje5Ti7Ye3S4f6zen2N+SLN65YR2BaOYoW+Ejt8XIyvyjFoyP67RiVpjLTL2s9BxkwOX5Weh4zYLlOcPAvI9Om7sggq3WN8fRPxdC/kenWiuQfNTP/lG6Nw6Zx2t3uTf7eVem60ft5e7ycTP79FxkwPKAgE/EnDr6T3YZgc/MvFznaLNMdr522XrG6Ez+6syeuXrMrv1j3r6YQW5dGlBbtTLQQGhCfDW1r/+9a9i3YvXh/nNyF7XB+WDAAiAAAgEJ+AboSM/AbG8tJL2+PATEDAiEAABEAABEACB2CPgG6ETe+hQYxAAARAAARAAAb8TgNDxew+hfiAAAiAAAiAAAo4JQOg4RocLQQAEQAAEQAAE/E4AQsfvPYT6gQAIgAAIgAAIOCYAoeMYHS4EARAAARAAARDwOwEIHb/3EOoHAiAAAiAAAiDgmACEjmN0uBAEQAAEQAAEQMDvBCB0/N5DqB8IgAAIgAAIgIBjAhA6jtHhQhAAARAAARAAAb8TgNDxew+hfiAAAiAAAiAAAo4JQOg4RocLQQAEQAAEQAAE/E4AQsfvPYT6gQAIgAAIgAAIOCYAoeMYHS4EARAAARAAARDwOwGj0FlIRGf4vcKoHwiAQOwTqK2tXZSUlFQY+y1BC0AABPxOgP3N/wMX93OQRpkq/g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7" name="AutoShape 9" descr="data:image/png;base64,iVBORw0KGgoAAAANSUhEUgAAAjoAAAFwCAYAAACxY9FXAAAAAXNSR0IArs4c6QAAIABJREFUeF7tnQl4FEX6/9+QiyRcSQCRSzRAFAQ8I+JBBA9QPLjURXRXUbyCuv5cdBEVLxbwQmF1RfAC0UURL0RdRXQVNboisOKGS1EiCCThzMGV//+tWEOn6Zmp7qnp7pn59vPwaGeq6/jUW29/+62q7iTCAQIgAAIgAAIgAAJxSiCJ2/Xzzz/XVlVVxWkT0SwQAAE/EcjMzKTKyko/VQl1AQEQiF8CHwuhU1JSUtu5c+f4bSZaBgIgAAIgAAIgkHAEVq5cSRA6CdftaDAIgAAIgAAIJAYBCJ3E6Ge0EgRAAARAAAQSkgCETkJ2OxoNAiAAAiAAAolBAEInMfoZrQQBEAABEACBhCQAoZOQ3Y5GgwAIgAAIgEBiEIDQSYx+RitBAARAAARAICEJQOgkZLej0SAAAiAAAiCQGAQgdBKjn9FKEAABEAABEEhIAhA6CdntaDQIgAAIgAAIJAYBCJ3E6Ge0EgRAAARAAAQSkgCETkJ2OxoNAiAAAiAAAolBAEInMfoZrQQBEAABEACBhCQAoZOQ3R47jS4uLqbJkycHrXB+fj6NHj2aMjIyotKoefPm0bJly6JaRqQVr6qqokmTJvGHeQ/KirmMGTOG8vLyIi2Gpk6dSosXL6bmzZvTuHHjKCcnJ+I84yGD8vJywSM3NzdqdqLTDnXmFQ/9hzbEPwEInfjv45huIQudWbNmeXZjjYWbghQ63bt3p4EDB9brb67/xx9/HDG/NWvW0Pjx4+naa6+lgoKCmLYp3ZWXYlynqDTXMRbsUDdX5AcCughA6OgiiXyiQgBCJzzWUEIn1G/hcz6Qgvvh6aef1hYdslO239NypKuyspKYtZXY1FF/CB0dFJFHohKA0EnUno+RdkPohO+ocGKGb8R8FBUVhc8sSAoIHWswctpq+PDhxIzKysqiMn0FoePYdHEhCBCEDozA1wRUhQ5PrfBangEDBtCcOXPE07WcSuCbj1znY1zTY3WNef2J1Q2G//bqq68KbsbpCnnTO+OMM+pNIZnbIKeBuI58DB061HLKyaoMq86yK3RkPbds2SKy69WrV0AEyd/OO+88mj9/vvi9Z8+e9M477wSKlulD5cOJpcDi/+e1PbfccguVlpaKNU+dOnUK5Cn7ZMaMGSKdFRNzWVbcZZ1lu6y4ynVGXIZ5fVe49lixNwpAtjNz1MvMU7VuZgZGO2ROZkFlFFw8tWhe28bs5ZSj2aZV7NHXTgKVA4EwBCB0YCK+JmBH6PAakqysrMB6FHlTkzc0FgS8aFQKEengGYBcsGte02K+KXCePGjkYlz+nUWAvN4qemL8m3mti5U4MtchXDQllNAx528+l9fyQlqO+Bhv9ixojOtxjDdx2Q4WlrwuSF7XuXPngGgyLl6++eab6auvvhLCkAWclViSwsTc3nCMuP+4P1hEyHytmHF9jALBeG62DTOXYIPEaB/mPPgaM09mrFI3s50Yy1m+fPlB69aM42T16tX1BJcUPVLsGPP69ddf6629Mverr50DKgcCigQgdBRBIZk3BMLtupLO28pBh7uhSCcvb9bcQrNoCHVTkESMQsYsUsxP2lZCyHiTkjdtngoxioxQ00+hhI6VMDPvIpORLWaZnZ0tRINRsHCdzCzNooHTGPPhXV7msjmNWRjKyI9RgJiFjdWCaqMQ6Nix40F1NjMx181cX2YSiovVrjUr7mYuVgLQqm7mhd5moRXODs02aGxLKJu2Ek06pjq98RYoFQSsCUDowDJ8TcBuRMe4K8jqWvMNg6e0+AZvvJEFu2lY3RTkzVvubKqoqKj3hKwiYow3bc7PapdZqN1TobaXG6figgkio7Do3bu3EA1moWUUOq1btxbb2c0Lb80CxeqGadUOc7pwU3HGKAn3nRQ6xjpb3dyD7T5T4WLezWYl7KwEoVnoWolpqwEoo2EyQmW0W07P/M1RONl+ObUa7NUL5ugQjwG8MsDXbhCVi5AAhE6EAHF5dAnYETpm0eJU6BhvBO+9917gSd/4/8b39hjL4b8bRYDVk7hcm2MmJ9ewyLU55t+D3YzCCQOZj3kNijl/njpSEToy6mMWQ+Z6BBM65siJitAxRvaYA5fNU2ksbFWFTrD3IalwsRI6xrVaViyNU3qhRBhfa67DddddJ14LIMWMeQo1lGC3Er7G9UpW07FybRTXxbhmK7qjG7mDgDsEIHTc4YxSHBKIttCZNm0a3X777fVefheJ0OGX6MnrR40aRVOmTAlEPlTeRRMqchMMoV2hY14sbczXKgJhjlS4LXSspiCtpq7CRXTCCZ1QXMzsg63hkX/n9PwiS7luJ1TdrNYghZq6YjFtnIqzmnaT9TUuvraKDhkFu1G4RftFnA7dAS4DAUcEIHQcYcNFbhGIttDRPXXFQse4m4sXKsupsWC7sowswy08tuKuKnRUFtiqCJ1Ip67sRHT69etXb5pGtt+J0DFPXcm2crRj4cKFgeiJim2HEq3GdUhWolBlWi2c0JG/8+61VatWhX1/j3HtULDIpGy3E7GtwgxpQMArAhA6XpFHuUoEoi10eBGocTGy1UJYeWM271AxPjXz/8v31BgXoJq3AVst4rVax2OOLjhdjGyGHGxhrxR8waI1ThcjG7nw/5unTfhvoaauggkdGX1QXaOjshjZLISsrpE8Q9mlcWG81VSgitCReRx77LHCroJxY/vilxWOHDkysM4s3JRhuOlY1TGnNICRCAR8QABCxwedgCoEJ6DqdK1uSiprdKy2pBvFidV6hlDby43ih9c9mN/lorIt27wzybw92ExLNaLD15l3AalMtfB1ZqGj0o5wN1w5bRJujY5ZnBnX66gKHSmoZN/yudWCXrnbzMzF/C01K8Eq+8V47TXXXEMTJkyot7g73K4rqy3pVkJHcjBPM4Xbnh9qB5dK1A/+CgRijQCETqz1WILVN9z2crlAl3c7OV2MfPLJJwdeXhfJCwONXRNKnJhf0Ga1+NO80NX4wrdIhI5R7MiX1xlvlCpTV3KHWrgX7OkSOlKkyAWz3Ed33HEHPfPMM2LKRiVqYhagfG7mbm5PsHUqKlOQUqzeeOON9Pzzz4cUOlJIGj9ea3y5Iq/1sZpustq6bow4GfMLtRhZxR4TzO2guXFGAEInzjoUzVEnEGpqQj0X65SqkahIy8H1iUsgmChNXCJoOQhYE4DQgWUkLIFoCh28dC1hzcq1hkNMu4YaBcU4AQidGO9AVN85gWgJHTxpO+8TXKlOAGJanRVSJjYBCJ3E7v+Ebn00hI5cW4OXriW0aUW18XJNjfG7blEtEJmDQIwTgNCJ8Q5E9UEABEAABEAABIITgNCBdYAACIAACIAACMQtAQiduO1aNAwEQAAEQAAEQABCBzYAAiAAAiAAAiAQtwQgdOK2a9EwEAABEAABEAABCB3YAAiAAAiAAAiAQNwSgNCJ265Fw0AABEAABEAABCB0YAMgAAIgAAIgAAJxSwBCJ267Fg0DARAAARAAARCA0IENgAAIgAAIgAAIxC0B20KHv6+yePFiat68OY0bN45ycnICcKqqqmjSpElUUlIi/obX4Met3aBhIAACIAACIBATBGwJHf5aLv8rKioi/qZPaWmp+H958McMp0yZQqNGjaongGKCBCoJAiAAAiAAAiAQdwRsCZ0ZM2ZQYWEh5eXlEYua2bNn04gRIygjI0OA4Y/NzZ07Vwgd+be4I4YGgQAIgAAIgAAIxAwBW0LH2CorUcPRnpkzZ1JlZSXhy7oxYwOoKAiAAAiAAAjELQHHQoenrvgYOHBgAA7/bdmyZTR69Ghavnx5YJorbumhYSAAAiAAAiAAAr4m4EjoqExRYb2Or/sdlQMBEAABEACBhCBgW+iwgJk4cSKNHDlSrNUJdvAOLF7TM2zYMCxMTghTQiNBAARAAARAwH8EbAkduX28f//+VFBQELI1VouVVZtfVlZG/A8HCIBAYhPIzMwUa/5wgAAIJDaB3Nxc4n9ODltCx2pLubFQ47odqzU8TiqIa0AABEAABEAABEDAKQFloWN+GSAXmJ+fLxYe8zZz3nbeunXrwAsD5W/YZu60a3AdCIAACIAACIBApASUhU6kBeF6EAABEAABEAABEHCbAISO28RRHgiAAAiAAAiAgGsEIHRcQ42CQAAEQAAEQAAE3CYAoeM2cZQHAiAAAiAAAiDgGgEIHddQoyAQAAEQAAEQAAG3CUDouE0c5YEACIAACIAACLhGAELHNdQoCARAAARAAARAwG0CEDpuE0d5IAACIAACIAACrhGA0HENNQoCARAAARAAARBwmwCEjtvEUR4IgAAIgAAIgIBrBCB0XEONgkAABEAABEAABNwmAKHjNnGUBwIgAAIgAAIg4BoBCB3XUKMgEAABEAABEAABtwlA6LhNHOWBAAiAAAiAAAi4RgBCxzXUKAgEQAAEQAAEQMBtAhA6bhNHeSAAAiAAAiAAAq4RgNBxDTUKAgEQAAEQAAEQcJsAhI7bxFEeCIAACIAACICAawQgdFxDjYJAAARAAARAAATcJgCh4zZxlAcCIAACIAACIOAaAQgd11CjIBAAARAAARAAAbcJQOi4TRzlgQAIgAAIgAAIuEYAQsc11CgIBEAABEAABEDAbQIQOm4TR3kgAAIgAAIgAAKuEYDQcQ01CgIBEAABEAABEHCbAISO28RRHgiAAAiAAAiAgGsEIHRcQ42CQAAEQAAEQAAE3CYAoeM2cZQHAiAAAiAAAiDgGgEIHddQoyAQAAEQAAEQAAG3CUDouE0c5YEACIAACIAACLhGAELHNdQoCARAAARAAARAwG0CEDpuE0d5IAACIAACIAACrhGA0HENNQoCARAAARAAARBwmwCEjtvEUR4IgAAIgAAIgIBrBCB0XEONgkAABEAABEAABNwmAKHjNnGUBwIgAAIgAAIg4BqBqAidqVOn0uLFi6l58+Y0btw4ysnJca1BKAgEQAAEQAAEQAAEJAHtQqe4uJj4X1FREc2bN49KS0vF/+MAARAAARAAARAAAbcJaBc6M2bMoMLCQsrLy6Py8nKaPXs2jRgxgjIyMtxuG8oDARAAARAAARBIcALahY6R55o1a2ju3Lk0atQoCJ0ENzQ0HwRAAARAAAS8IBBVocNTV3wMHDjQi7ahTBAAgTgkUFG5j57/fDMt+XkXba3aF7KFzTKS6dj2WfSnU1pQdmZyHNJAk0AABMIRiJrQQTQnHHq9v7/22ms0duxYKikpCZpxfn4+PfDAAzRkyBC9hUcht3hrTxQQeZalSt9w5aJlb5Pe30Cfrdphq/2ndmpMo8851NY1SAwCIBAfBKIidHhtzsSJE2nkyJFirQ6O6BPo2rUrrVixImxBXbp0oe+//z5sOq8TxFt7vOaps3zVvuEyo2FvFz+9iqr31NpqUuOGDeilqzvaugaJQQAE4oOAdqFTVVVFkyZNov79+1NBQYEjSmVlZcT/cBwgkLtiPqXu3hUUSdNL7lLGFSrqo5xJlBNyNED1iIX2qLYlFtLZ6RtuTyT9k5mZSZWVlfWw3PaBM0oPn+3sOlwFAiDgPYHc3Fzif04O7UIHW8qddEP4a7bPeYCqil8PmrDVI0vCZ/J7itpae0/DyhlrTJiUlKScWyy0R7kxMZDQTt9wc3T3zwVTVzqi9FZRZ0fX4SIQAIHYJqBV6MhojvEJjp/+Ro8ejV1XEdqJXaHTquhAmH7j1NX1Std944mwaZaXm2+msd6eaDDyKs9QfcN1ira9Qeh41fMoFwRik4BWoRObCGKj1hA6sS3cYsPK1GrpV6HzxTf/FA04+YRLLBuCiI5a/yIVCMQbAQidGOlRCB0IHb+YKoSOX3oC9QABEFAhAKGjQskHaSB0IHR8YIaiChA6fukJ1AMEQECFAISOCiUfpIHQgdDxgRlC6PilE1APEAABZQIQOsqovE0ohc7rG9Jpzq8NKTO5lsZ03EkdG+0XFTPvuor1xbtYjOytvYUqHREd//YNagYCIHAwAQidGLEKFjrLF75Br21oSDcfUUnLtqfQgk3pdHvHXZSRDKETI90YF9WE0ImLbkQjQCBhCEDoxEhXs9B56c351KbhPjopey/xJ36eWZdBw9tWU05aLSI6MdKP8VBNCJ146EW0AQQShwCEToz0tXmNTvnuJHrix0y66fBKCJ0YeAFijJiZUjUhdJQwIREIgIBPCEDo+KQjwlXDLHS+qkihrypS6aYjqsSlWKMTjiB+10UAQkcXSeQDAiDgBgEIHTcoayjDKHTM0RwIHf9/0kKDCfgmCwgd33QFKgICIKBAAEJHAZIfkkihw2tzJq7Oov4ta8RaHXkgouOHXkqMOkDoJEY/o5UgEC8EIHRipCel0HlibQa1zdhPgw6tqVdzCJ0Y6cg4qCaEThx0IpoAAglEAEInRjqbhc6i99+qt6XcWHUInRjpyDioJoROHHQimgACCUQAQidGOpuFzsRXFtDiirRAjVuk7ad783di1xV2XblqxRA6ruJGYSAAAhESgNCJEKBbl+MTEPgEhFu2Fq4cCJ1whPA7CICAnwhA6PipN0LUBUIHQscvpgqh45eeQD1AAARUCEDoqFDyQRoIHQgdH5ihqAKEjl96AvUAARBQIQCho0LJB2kgdCB0fGCGEDp+6QTUAwRAQJkAhI4yKm8TQuhA6HhrgQdKR0THLz2BeoAACKgQgNBRoeSDNBA6EDo+MENEdPzSCagHCICAMgEIHWVU3iaE0IHQ8dYCEdHxC3/UAwRAwB4BCB17vDxLDaEDoeOZ8ZkKxtSVX3oC9QABEFAhAKGjQskHaSB0IHR8YIaYuvJLJ6AeIAACygQgdJRReZsQQgdCx1sLxNSVX/ijHiAAAvYIQOjY4+VZaggdCB3PjA9TV35Bj3qAAAg4IACh4wCaF5dA6EDoeGF3VmVijY5fegL1AAEQUCEAoaNCyQdpIHQgdHxghqIKEDp+6QnUAwRAQIUAhI4KJR+kgdCB0PGBGULo+KUTUA8QAAFlAhA6yqi8TQihA6HjrQUeKB0RHb/0BOoBAiCgQgBCR4WSD9JA6EDo+MAMEdHxSyegHiAAAsoEIHSUUXmbEEIHQsdbC0RExy/8UQ8QAAF7BCB07PHyLDWEDoSOZ8ZnKhhTV37pCdQDBEBAhQCEjgolH6SB0IHQ8YEZYurKL52AeoAACCgTgNBRRuVtQggdCB1vLRBTV37hj3qAAAjYIwChY4+XZ6khdCB0PDM+TF35BT3qAQIg4ICAI6FTXFxMpaWlNHDgwHpFVlVV0aRJk6ikpET8vVevXlRUVOSgWrjETABCB0LHL6MCa3T80hOoBwiAgAoB20KHRc7kyZNp6NChBwmd8vJymjJlCo0aNYpycnJUykcaRQIQOhA6iqYS9WQQOlFHjAJAAAQ0ErAldNasWUPTpk2jPn36UGVl5UFCh3+fO3euEDoZGRkaq4msIHQgdPwyCiB0/NITqAcIgIAKAVtCR2YYbOqK/z5z5kwhgrKysmjcuHGI7Kj0gkIaCB0IHQUzcSUJhI4rmFEICICAJgJahc68efNo2bJlNHr0aFq+fDmx8MEaHT09BaEDoaPHkiLPBUIncobIAQRAwD0CWoWOsdpYr6O3EyF0IHT0WpTz3CB0nLPDlSAAAu4TiJrQ4R1YM2bMoGHDhmH6SkO/QuhA6GgwIy1ZQOhowYhMQAAEXCIQNaHDEZ3Zs2fTiBEjbC9MLisrI/6H4wCBVt/Noari14MiafXIknq/tSoKLgzk9n8/883Pz4+r9viZtd26heobzmvj1NX1sozE3jIzM8WaP+Nx2wfWNf7im3+KH04+4RLLBA+fbbelSA8CIOAXArm5ucT/nBxahQ6v0eGD369j/H8nFcM19QkgooOIjl/GBCI6fukJ1AMEQECFgBahw1NUhYWF1Lp168ALA/mpjxclY5u5SjeETwOhA6ET3krcSQGh4w5nlAICIKCHgCOho6do5GKHAIQOhI4de4lmWgidaNJF3iAAAroJQOjoJhql/CB0IHSiZFq2s4XQsY0MF4AACHhIAELHQ/h2iobQgdCxYy/RTAuhE026yBsEQEA3gYQVOuVPXk1JSQ0o+/ppgmnN959QUmpDSut8km7GWvKD0IHQ0WJIGjKB0NEAEVmAAAi4RiCxhU5KKmWPfErA3jSmFyVlNqMWY98V52WP/oGSc9tSsz8+JM6rl35AyY2bU+oRx7nWOcaCIHQgdDwxPItCIXT80hOoBwiAgAqBhBU6Zjg1/11ESQ0zKa1jQZ3QeXgoJbfsQM2uqBM6v912HKUc2oly/6/uXR1bJlxIaYcfR00uuadOCH3zjkif2v5oFe6200DoQOjYNpooXQChEyWwyBYEQCAqBCB0FLFWf/c+JTc9hFIPP6ZO6Iw/n9I6nkhNLr6baiu30aa7zxDRnpwbplNtzS7a8tBQati9LzW+4P9E+qovXxciKKV1Z8US6yeD0IHQcWQ4UbgIQicKUJElCIBA1AhA6GhCW/3N25RySB6ltOtSJ3QmDaaGPc6mxhfcSvvKf6Ut4wdQepfe1Oyqx6i2ajttmTSEMnoOpEbnXF8nhBa/SmkdT6Dklodb1ghCB0JHk6lGnA2ETsQIkQEIeErg+19+o67tDhF12Fm9m17+93d0/olHUatmjQ86/3nLVrr75X/RTef1ouOOaEPFq36hyya/QpOuOJcGntTV03aoFg6ho0oqwnTGiA5HgDjiI4XO3l9LxJqghscPoKZ/uI/2lf1CZU/8kRr1uYoyew8n2ltD5U9dR3vWfUdESZY1sfMJiNra2ghbE/3LQ91MzZ8YiIX2RJ+YeyVA6LjHGiUlJoEV6zdRl7YtA403nu9iYfLZUup/XD61yWlCpeXbaezs9+n6c3pSQad2tL5smxAm151zkjj/dm0pXfLIbPrb8H405ORu9N6SlXT54/+kO4ecQbcMOJXe+voHGvH312j0wN70lwtPpzeLV9DVT86l2wf2ptsuPJ3m/+d/9Kcpr9JdQ/vQTeedAqGTmCapp9WVi+dQescTRUTHLHR2r/mGKp4aScQCJalO6LBUMUqeMR/9Qu+v2UalO/aI30N96yoWhAGEjh67ikYuEDrRoIo8Y4mAWYj8sH4THfW7MKncvYdmf/od9Tu2M7XNbUobt+6gv856j0aefRKd3Lk9bajYQWNeOnC+bN1GGjJpFt176Vn0h9N60EfL19Clj8ym0Rf1pr9cdDp9uGw1/eHRlwPnC74toSuemEO3nn8a/XVwIX2wdBVd9tgrdMegQvq/C06jD75bJSIu/BunMQudX7Zso7te/oCKzj2ZTshrKyI4s//9HV1giOgYz7lfjBGgWOonWVdEdGKh1ywiOmahw8147MuNNPHzDXRi6yyadWknGr+3mt7fv5eqp/9Ig4/KobdXVtCmXXsJQicWOt2/dYTQ8W/foGbWBIzCpGr3Xnrp0yV09jGdqH3zZvTbtp10x8wFNKLviXTqUR0C51efWUCnHHmYuMkPnDCTxg7tQ1cUHkeffP8jDXloFv35/FNpzOAzAudSePxr6Woa9tjLIvrBUZBF/11LQx9+KSBMPv7vWrr44ZdEtISjJmah82v5drpz9vt07dknUc/O7QMRG3nOER0WIucef6SI6PBhFl6xLkx02zGEjm6iUcov3BqdOxeup/dWbxURHbPQ6f1xOT3e7zC695NSeuqbTVTzv89p66wx1HTYA5R+1Km0f2c5VX/3AWUc15+SMptGqQX2skVExx4vN1ND6LhJOzHKMkZEuMUzPvqa+nTrSIe3zKbqPXXCRJ5v2VFJo194l/54xvHUu+vhtPLXLXTB314QEY+r+p5AJaWb6fzxLwgR8qc+x9PiknV04d9epKJze9E9F/cNCBOe6rnvD2fR5/9bRxdNeDEgTD774ScaOHEm3TzgFBo7pM9BQkdGaKQQkufXnFVAvfIPI47ovPTJEjG1xBEdKyFiFiaJ0cvetRJCxzv2tkoOJ3RCrdHhiM6Qo3Lord8jOmahU/nv2bTjzYepydC7KeOki6h66b9o+2sPUvaVj4qdZPu3b6bqZR9RxonnU1J6lq16O00MoeOUXPSvg9CJPmO/lfC/0s10ZJsWgWo9+9E31PvoIyjvkBzxNxYmZxydR0cckkMVu6ro/56bT8N7H0t9uuXRmt/K6dz7n6VbLzhNRCnWbCyjcx94jv7vwtNp5FkF9M2a9dT//ufEbw8MOzsgTDjCMuHyfrT4f+vowgkviogLn3+58mchZG7o11NM97DQGfDg82Kq5so+BwudTdt20e0z36Wr+pxIp3XpQBzRmfXJt3TOsZ1FRAdCxG/Wpr8+EDr6mUYlx0iETrjFuyKis+R9yjj+XBHRMQudXf+aRjvf/wc1u2ISpXc/k6q+fpN2vD2Zcq59ilLaHEm7V39NlZ/PoSaD7qAGjXNF+/duXE0prQ7slLILBULHLjH30kPouMdatSQrIXJ6l8Op46F141EIk66HU16rXNpWWU23PvcOXXrqMXRWj460bvNWOue+GWJXzQ39TqafNlVQv/ufDZx/9+OvdNa9M0S0ZOLl/enr1euFUOFpnEf+dJ5YnHreg8+LCMvDfzyXlvz4K5197wy6+swTxQLYcEKnbEcl/eWFd+ny/z8tdMbRR4j6Tv/wa+rb/UBEZ9YnSwLn/Ls5AqTKCekSkwCEToz0ezSFTjgEIqKz9EPKKLhARHTMQmfnO4/TrkUvUM71z1Bq3vG0441JVPnZK5Rz0wuU2r4b1fzwb6r6+m1qevHdlNSwkdhFtreslFIOqXNqVgeETrhe8e53CB377Hk65bCW2dQwNUVcbD5/buE3dMqRHahz6+Zicegtz74tdsjwglbzOe+yOWvcdBEB4ekVngbpPfZpurz3sfTolQNo6U8b6Mxx0+nSU3vQlKsvIClUhp12DD0+4nxa/vNG6nP3MwFhEk7ocITmtufnB4SRFCIcreG4SnIIAAAgAElEQVQIjtU5hIh9G8EV0SMAoRM9tlpz9lLoqDRk74ZV4s3RfOwuWUyVX82jpoPvpKSsZrT9tQfECxNzb31FvDBx28t3U/V/3qHmo18Xb5Pmz2vwm6mbXjZeXF+7u4ryDsmmH7fWBIqO9V1kKgxjJU08Cp3VG8qodW4TykxLFd1gPn9x0bd0Yse2YmcNr8G4afpb4h0i5x1/5EHnv23dSYV3PU0jzjxRLDhdtWEL9frrU3TJKd1p6jUXBs6lEOGFo4V3TRPC5qlrLxIi6NQ7/0FSmLBoOH3s03TZ6cfQ5KvOF4tT+97zjJi64QWv2ytr6M/PvU0X9+oupmP44Kmk3l2OCER0+Lyw6xEiosOHOQIUK7aHeoKAEwIQOk6oeXCN34VOOCR7N66hlFZ5IlnN8oXEb5pucvE9lJSeSdtm3i6my/g7Yw2ataKtz/1ZfGS121PLaXPlXrqkaw6deVZrumtvtbh+17S1lJ2RQj9v210njGLgvUDh+MTS734QOtXVOyg1LZOSGyQLdL9tXkNr1n0jXrlw8gmX0Mq1X1BOdltqnt1O/M7nEy89kS4s6EJbd1XTqWOeEmtIeEsuC4djbn2cBvU8mp6+bqB4D8mx//cEDT75aPrHtQPFGpBTxjwlrp1+w2AxFdPz9r/T0F7d6MmRFx10bhY6vEvm5mffDggjec7lnXtcvqgfTy3xjh+O6PARLgIUS/aCuoKA1wQgdLzuAcXyY13ohGpm7e5q2r/tN0pucZhIVv3tu/TsXTfQje+uE+cvD86jMzo0odN376TttbX05CaiXu0aU94TS2nXnv206/N/0t5fV1GTIXfWCZ+q7VRbUylEEw79BFSEToPGObS/aifR3t1CiM78ZAkdc/ih1K19XZ+Yz697eh6d3aOTEBs8VXPyHU8KIXH3xX2FMDntzn/Qxad0F9t1+z36Hf1n2duUm92WOuedQlU1O+m75fMD75Y6rvv59K34vR11zutFNbsrxTlHYKZdP0gslj1tzD8CQocXp9484y0RnWExYz6XQoS3Guf/viAXQkS/XSFHEIgWAQidaJHVnG88Cx0rVMabaVZqA+pyXR798nvk5qxPK+j4Q7Polvd/FpeWPX457fn5v3TIw9/WnT9yKe3dvI4OmfCFOOf1Q/t3VlDjAbfUCaFdW6l23x5q0OTALhLN3eX77Nb+Vk6HNG1EWQ3TRF1nfbpEiJAeHQ4V5y99+h0d3f6QwPn1T78hdtCw+GiQ1pCaXVhEu3/6L+365n1qVXQU7d15ATVI/YkapP+Hfpu+kXIvGU01P/9AOz5+WURIOGJyZveO9PKtfwhETFjYvPTnS4l3xXS9+VEhNJ4fNfQgoSOEyZ3/EGtOeLvvBVNX1kVsmrWh5jntRX1/27yW1qz7OhDRMUd8qqp30Js3dQ9MTfm+g1BBEAABbQQgdLShjG5GiSx0mGyoNTr7q3ZQbdUOapBdd5Ou/HSW+L5Y44tGi/MtEweKLfItH/ys7vzB82h/TSW1vO9jcb5zwd8pKTWNss68Rpzv37aJklLTPX2nEO98yW2cSY0z0kWd/vn5Mspv3ZyOOby1OH/ls6Viu688v/GZN+nUIzuIN6tyROLkO/4uXig2/rJzxHnPO/5OA44/kh687BwRIel040MB4cEvTDv65seo8Ogj6NXbLiOeejn6lgPnm7fvoi43PSpesPbSLZeGFTq8y6/RaYNpT+lqqlm7VER0eI3LsUe0DkR0zOc8HcTf2clKr1sjE+pgoWN1fPHNP8WfeerK6niryNkHdcPVB7+DAAj4mwCEjr/7J1A7CB3nH/Xkb4vV7qmhBk3rvh2z68NniKfLGp07Spzzl+d5rVCLO+fXnd95qoj2NL99njjf8eZDlJx9KGWePlyc76/YQOt37afs3OYBIcI7V3IaZQTOX128XOxIOT6vjbjmphlvidet85ZceX5ix3Zipwwfx982hc7olie25/L23443PES8PXju6OFiqqXzjQ+Lt7S+cccVB51L4cJbc+fcdllA2HCExErocHkcoeHtxhwl4cMc0eGpJY7udD+sbqpJRIB+FyIqU1fGYaV7DRWETow4LVQTBHxCAELHJx0RrhoQOvaEDn9xt1lmBjXJrIuImM/nfvFfat+imdhJw9Geu+d8TB2PyBNvUt3x9mM0f8UGqim4RGzB/e2Ok2ntniya0/UWeuyqAfTbbcfRsj3ZNOWQK+itMX+kstn30F2f/kKlhxXSm3+9gnZu+JG6jnmeuuZ1oHfHXkm8+LTDdRMDQkWe8+LTebdffpDQ4T9whIbfsso7bfgwR3Be/vdSOqrtgYjOj5sqqGWTrMBUVDh7iuR3CJ1I6OFaEAABtwlA6LhN3GF58S50eB1Ho4bp1CyroSCUfng32l+5nfZuqluH0/Lq4UTJFdQgtYTE1MjJF9Deio1U/b9iMTXCu2BO6NhWbN/lo8Wf7hcRlAV3XRk45y/5zr/zT4HzYw9vTR/cM4J21eyhDtdOoJM6taN37vxT4Jy/M/P2mD/S/q0bqe+Ds+iYo44UQoe3y7/xYxXVnjCIruh1lIgArcs4jH7oM5au6NmZNt3Vm8pbdqXKwRNERGfb7LG0o3UPanrSBSLis2/zOvpldzrl5mQHIkAOzcKTyyB0PMGOQkEABBwSgNBxCM7ty7wWOrwFNys9LSBE3vr6B2reJFNEHfgwn/PXeg9rkU3XnXOS+J3fC9K1bUt6+vpBluftrvmb2NHy4birA0Jkb/kG2vr2U+K8+R/vI2qwhVKy3hVCh8/3bF5P296dZil0+M2vXdsfIl4bzwefH92+lXi7Kx/GiA6fm6eezOeh+ntfeSk1yGxa9zJEItr28l2U1vEEyjjxQvEdsc3jzqT0Lr2p2VWPid1lm+/vTw17nEVNL58o3hm0/Z/jqOGx/Sj96DPE9cat+G7bmUp5EDoqlJAGBEDALwQgdPzSE2HqEU7otH5qjdhJVFtTJXJqeW0fSmqwm5KSNwphkNa+i7ip7tn4oxAGd7/8L2qV3Ui88p0P3tXC7/CYceMQy3MWIvyysUX3jwwIEU7/+fjrLc85fadDm9PC++oW+IYTOv/3/HyxuJY/jMeHOaJzyA3HUFLSbqKk3aI9DbKaiXU2tXuqff8enX1bfqEGTZpTUlpGnRB66a+U3rWQGh5zjoju8GLphscPoKZ/uI/2blgpdo1l9BxETYaMFTvEts19kDJPGkRp+XV9ZXw5oxfmC6HjBXWUCQIg4JQAhI5Tcjav4y/cpiYni500fJjP31uyUkRM+KNzfNw75yOxuHXUub3EeeFN91PLql9pStOvxPnQijPo0ORKeqJJ3XmXDefS/l3baeubU8S5iIAkbaeURm8EIiD7tm2hijeeEMKAhUiHltn07wevsxQ2ZuFz50vvU5vcpuJtrHyYIzhvFq+gFk2zAhEe81SUTVyUSJ+A2PvbWkrJbUOUkk611Ttp25z7KOOEAZTe5XSxbb78iSso89RLxS6yPWu/pfInr6bMwivEdnleX7R93iTKOu0P4gOsdUJoJaUcGr0dRhA6dq0Z6UEABLwkAKHzO33eUpuS3CAgRMznH3y3itJSksUWXD7Gz/2YGqal0K3nnybOH3htIWWmpwbOz7nvWSFU+L0hfPAumuxGGfT1pKLAOf9e/Pv5YSMnUG6TTPr24ZvE77x4lbfbfjnhBkuhM6TiDGptEDp5nxxC+6t3UtV/67ZQh4vomKeivDRCq7ITSeiEY2/8QOr+HWW0/fUJlNlrKKV1KqDdK7+kimk3UNaZV1OjfjdQzYpPaOuzfxb/z3/bV/YL7XjncWrU5ypKaddFixCC0AnXY/gdBEDATwQSVuhc+LcXKSmJxHZdPvi9IpnpabT00ZsD57w4dskjdcKDhUjjzHT67+Q/i3Pe7tsoIy0gTPicF5r+5+G6Lcv89d/srANC5745H4n0UhjxedPMhuKjfHws+LZELMaVEZ0NFTuEkOI8+Ag3ddXqkSX17CrWvw0FoaPuJoxTWbz1fftbj1BW4RWUelh38WkN/sRG4/P/TJm9LxffGONvjTUeeDtlnnKJ+Mo8f5mehZH8yGq4iBCEjnrfICUIgID3BBJa6KSmNKDX/lL3bhSO0KSmJNNfLjw9cM4RHP4oHx/miE64qSjdXQuhY297uW7+sZyfUbjs2/Qj7Vjwd2p01jWU0jpffGyVd5E1GXo3ZZx0kfjqPH99vumwB6jhcefSnl++p10Ln6fGA26i5Ny670Yd1SKD/rel7rtjfBhFNZ/zGirjgffoxLL1oO4gEPsEElboxFrXQehA6ETLZo1CaO/6H2jnRzOocf8i8WX5ykUv0o53JlOzKx6i9O59xcsWd773FA2ft4Y+XLuderVtRNcP6UAP7auhTb9/oqPpy+uppOyAEILQiVbPIV8QAAEVAhA6KpR8kAZCB0LHKzM0CqE9Py2lF28aSOMWraf1O/bQHaccSrf0bEXX7a6kL2v30a0paXRFcjpd+MpK+qp0F/Xp0Jjm3nsdNR1yZ90nNfbW0L6yXyn5kMMdNwdvRnaMDheCQEISgNCJkW6H0IHQ8YupmtfonDaqM62q3S+q1zMpmc77qYb++tF62lK5l/7Wpy1deWwLyr15llgMvX3OfVRV/Abl3jaHUlp1pJrlC6n6u/epySX3UlJaQ/HKAOOX7K3aDKHjF0tAPUAgNghA6MRGP2ExchGEjl9M1e5i5D0bVlNKqzxR/ZrvP6Hqb9+lJkPvEi9Y5LdG83nzO96k5ObtaOuLf6GaZR9Ri7HvUoNmraj6P/OppuQLsWaIj9qaSrr6qW9oc0rdN7iMBz7q6RcLQT1AwF8EIHT81R9Ba4OIDoSOX0zVrtAJuUZnbw3tLSsN7PiqXvK+2CLf9LLxorlbZ9xMNT/8m1qM+5AaNMqhiqevo92riunm9jOoskEW9d7xIXWoXk0vtLiOWOg0TtpDhT360ZaU5gfhwtfL/WJBqAcIuEsAQsdd3o5Lg9CB0HFsPJov1Cp0wtSN3+a9f/sWEe3hg6e93pu/iJ5rUfd+qdEb7qFONSV0Y/sX6ZNv59ErTT+mo1O30jUdXhG/X7vpMTp0TymNa/MwsdDZvbqYaqt3BT63oRkNsgMBEPAhgagJneLiYiotLaWBAwf6sNmxVyUIHQgdv1itm0LHqs3GNToZ+yspa/9O2pLSUkR0hmWspVNb5dLM3LpPlZiFzpYHz6P9uyqo5fjF4nd+2SJPh+WMel6c89RaUmo6pXWuewM4DhAAgdgnEBWhwyJn8uTJNHToUAgdTTYCoQOho8mUIs7GT0LH2BiVNTrmiI4QOtW7KOemF0RWm8b0oqSMJtTirvfEedmjf6Dk3DbU7I8Pi/PqpR9QcuPmgc9tRAwTGYAACESdgHahs2bNGpo2bRr16dOHKisrIXQ0dSGEDoSOJlOKOJtYFjrhGm+O6JiFzm+3HScWVufe9qrIasuECymtwzHU5NJ764TQf+ZTcov2lNq+W7ii8DsIgIBLBLQLHVlvTF3p7UEIHQgdvRblPLd4FjrhqJgjOlsmXERpHXoIocPriTaNOYVSDz+Gcm58lmhPNW2eMJAadu9DjS/8i8i66qt5lNqui3grNQ4QAAF3CEDouMM54lIgdCB0IjYiTRkkstAJh5C/JZbc4rC6iI5J6PB3yDY/eB6lH3UaNRvxONVWbactk4ZQxkkDqVG/6+uE0OJXKS3vhIheqBiujvgdBBKNQMwInYrKffT855tpyc+7aGvVvqD91CwjmY5tn0V/OqUFZWcm+7Y/7bZnRMV0qip+PWh78FFP33Z13FUMQsd5l/K3xVLbdxURndrKbbTloaEBocNvoC575FLxjTF+b9C+8lIqe/xyatTnSvFBVj4qP/8npR/ZK/DdMec1wZWJSED1vsNsYuVeqtKPMSN0Jr2/gT5btUOlTSLNqZ0a0+hzDg2a/rXXXqOxY8dSSUlJ0DT5+fn0wAMP0JAhQ5TLVU1otz2zWs6B0PkdbrQ/Gqnah6rpVGyN84qmvanWVSUdhI4KJWdpKhfPofS8E0VExyx09qz9lsqfvJoyeg2lJoP+Kr48X/7kNdT43CLK6DlYTJ1VFb9JDY8uFC9bjJdDZfzEytjhPvGyPXbvO+HupSpt8YNvixmhc/HTq6h6T63y2G3csAG9dPWB6Q7zhV27dqUVK1aEza9Lly70/fffh01nN4Hd9kDoxO7UlaqtsQ1Fy97s2meo9BA6Omnay4u/Lp9+1CkiomMWOvyixa3P/pmy+l5FjfoX0Z51y6hi+k1CFDU89hyqrdpBVf+ZTw17nEkNGh/8QkV7NXEvter4iYWxw9S8bI/d+w7XN9S9VLUtXvs2XwqdsrIy4n/G47YP7A2sB5rMpw4NdwW9qOkldyln2PTZ0EKn+JQU5bxkQrvt0Sl0QkWxbDckShfwE5rxaBXiExDR6B+7zcpdMZ9Sd1vbmx1b43L93j+h+obrb464RdKezMxMsXtTxReE217+8Nl2e9Wf6YPa2v69tHfzOqptmUdlx15MKZtWUca7E6j61BG0p2MvSlv1KWV8/CRV97yMarqfT6mly6nhvyZTVZ8baW/74yipajulrf2C9nQ8hfanN/JN4832FqpifvAF4cDZaU8kY8eqHnbvOzKPYGPHTlsi9W25ubnE/5wcvhQ6Vg0J9iG/YI22KwwiGTxbr+xim3202xNKGIR8Jb/tlkTnglBRA/ONNJxzc9I/dlsVarG4ef1UuLz93j+I6ITrwej+Hm5jQkbBIGpy8diDKiEiOt+8Qw2POUtEdHav/JK2zryDmg67XyyQ5mjRjjcmUZMhd4qpsJrlH9G2OfdT9p8eodS842n/9s1UvewjyjjxfEpKz4puIw25m+3NbV+tu6F22qPbF9i978i2B/t8ip22cF6626PaN1ETOqoVUE1nt4PsCp1IIgZObqRetscrY1Pta04Xz0LHaGvc1lhbcwShY8eS9ad1KnTC1WT/zgqqXvIeZRx/LiVlNj1I6Oz68Bna+d5T1PTyCdSwx9lU/c3btP2tRyln5JOU0vYo2lf+K9Ws+JQyT7qIKLVhuOKUf481XxCuYXbao9tX273v2BU6fvVtMS90OFx98gmXHGRbsSp03GiP7sETbmA7+d2OM4i1iI5fnYFqP0HoqJKKTrpoCZ1wtRURnaUfUkbBBSKiYxY6O95+jCo/mUnZ1/yd0vJPFhGinf+aRrlFz4kt9/s2r6OaVV9RZq+LwxVV7/dY8wXhGmenPbp9dTChE27aVzWi41ffBqHzu1X6JaIDoVPXIXacAYROONeq93cIHb087ebmldAJV09zRMcsdLa/eh9VffWG+NwGv2do10czqPLfsyn3zy9Tg6Ytae+GVWIBNU+bGY9Y8wXhONlpD4ROOJpqv0PoQOioWYrLqew4AwgddzsHQsdd3ubS/Cp0wlEREZ2VX1LmKXUReLPQ2friX6hm2UfUfPTrlNyyA+1853Gq+vZdOuLBD2nn7v3U45AM6tIigz4uzAkU5cf1euE42PFtEDrhaKr9DqEDoaNmKS6nsuMMIHTc7RwIHXd5x4vQCUdNRHR+WkoZJ9e9t8wsdOYMyaPTD2tCfWt2UhnV0tjkdCrYVUsF0+teE3Ji6yzKv20yvd2sV9CinKynDFdvu7/b8W0QOnbpWqdPCKHDL1J+Zl0GDW9bTTlpde/isfMm4WjcSEPNlUZ7zZHuwaPHFOvnYscZRKN/7LbJ+JT9VUUKlVYn06BDa8LaGifAYmR7tHWvM7BXuvepjbZm5duC7bryvubOaiB9AUd0urbIpIWF2SIjs9B577J8OqZVJuV3nSV+f2T9VDqy+hc6r+NEcV5Q+QO9fXozSu/W11lFNF1lx7fp9tW6x47XDz2qXRL3QocdwcTVWVS2uwHdm78TQsfDLX6qRsnp7DgDPwkdFjmPrc2ii1tXQ+j83uF+d9Z27NIPaaXQCebb4lXoSPbB1lOaIzpmofPeytvo8D0b6ZCHvxVZVUwfRbWV28WaIT5qfviMkhoki4XU0Tzs+Da/jx0IHc2W4jQC8sTaDMpJ20/luxsgohOlG4/mrhbZ2XEGfhE6yxe+QU+vy6C+LfZQ5b4kCJ0o2Zvup9Jo2G8085RCJ5hvS1Shw8xD+QJzRKdO6GyjnJteFN216a5CSkpJpRb3/Euclz02jJKbHkLNrnqsTggt/4gaZDYT7xSK5LDj2yB0IiF94Nq4j+hwUzF1tbqetegePHpMsX4udpyBX4SO/Ogqpq6ia28QOg8EvnuXSFNX4SI64YQO/x5qjU7ND/+mpAYpgYiOWej8dttxYpE0L5YWQuihIZTSujM1vWy8OK/+dgEl57ah1MO6h3SJdnybbl+te+wgoqP57uc0ogOhE3trQGI1ogOhUzfoo73mSLez1uyqop5doq7RibbQCddxvCOsQdaBiM6WiQMptV1X8aV5/qDqpjGniPOcm2cS7ammLQ8NobT8XtRk8BiRdVXxG5TaOp9S29W9Sf+I7HTauHMPNbn2iEDRsTZ2IHTCWY3N3yF08PVyaTJ+3FKKxcgHBnSsOWubrsjz5BA6wT/w62V0t/rbdyk5t21dRGdPNW2eOIgadjmdGg+6Q3w+Y/N951Ba556Uc+1T1LpxKn078mh6e2UF3XVYCjWkJLo7JZ1en7+e3lm1VdhY59yGVLJxK1FKujab0/2QAKGjrWvqMoLQgdCB0NE8qBxm57Vz0+2sHWLw7DIIHX8KnXAGUfXVPEpte5T4x8eT5x5GH6zZTl+elUvtkxrQW2lZ9NqKcipasI6ObN6QFv3xKMoouIiaXHw31VZtp22vPkCZBRdS2pGniOv56/UprQ6wCFd+uPso/26145f/jjcjq9DVkAZCB0IHQkfDQNKQBYSOBogRZAGhE5tCR3Z5sPFzRFID+vapVVS9t5YapzWgR85uT1f87TlKP7qQ9v6ygsoeHy4+n8ERoj0/LqHyv4+gzN7DqfH5t4qI0fZ5kyjr1EsDi6X5vUQph3aqZ2m6HxK89gWqwwiLkX8nhU9AqJqMO+nsLNjzMlwtaWDq6oBdYOoqumMEQic+hQ5bTaixs3fjGkpplSeMa//Octr++t8os+dgMR22e+VXVDHtesrqO4Ia9b+ReGH11hk3U6N+11PWmdfQvvJS4m+R3V3Wl35Kq8uj7Z51tD71MPH/+NZVdMescu6I6CCig4iO8nCJakKvn+J0P5VGFVYUMofQSUyhE86UjBGc/RUbxJfls06/jFIPP0Z8WoM/sfFa9nB6v+kAOmnn53T1lin0cs6VtLDJObRpyXQqylxBnx9+C5WmtT9ICGHqKhx9Tb9HInSsqoA3I2vqmChlE8sRHTOSULYW7ikuSngjyhZCJyJ8EV8cq9+6ctrwWPMF4dpppz06t5fv3bCSBs2tq12rPRtoYMXL9G7TgbQu/XBq9d+JdH+jJTQz9xr6tHFfKtzxAV1W9iw92+IG+iLrdHr9wr20c+Gz1Pi8mym5eTuRB+fHu8iMB75eHq73w/wOoYOITqxEdCB08B6dCN1dyMshdBDRcWpfoe6jnVO2Ue4xI0XW7XavowFb59Ib2ZfQhtQ29Eq3Ytrx9qPU9PKJ1LDHWeKDrDsX/J2ueGONWFAtDwgdpz3z+3UQOhA6EDoRDiJNlyOiowmkw2wgdCB0HJpOyN3LnGeoXVccwUk5tLMoes+6ZbRr0YvU/aYp9Mv23RA6TjvEfB2EDoQOhI6u0RRZPhA6kfGL9GoIHQgdpzake32b175AlUNC7LqygoE1Oqom4k06O/PYftt1hakrTF1Fc9RA6EDoOLUvCJ2SktrOnevCUn48ENFBRAcRHX+MTK+f4nQ7a39QVa8FhA6Ejrq11E+pe+x47QtUOSCi8zspvEdH1WTcSYeIjjucnZTitXPT7aydMPDyGggdCB2n9qd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oHCB0IHVVbcTUdhI6ruG0V5rVz0+2sbTXeB4khdCB0nJqh7rHjtS9Q5QChA6GjaiuupoPQcRW3rcK8dm66nbWtxvsgMYQOhI5TM9Q9drz2BaocIHQgdFRtxdV0EDqu4rZVmNfOTbezttV4HySG0IHQcWqGuseO175AlQOEDoSOqq24mg5Cx1Xctgrz2rnpdta2Gu+DxBA6EDpOzVD32PHaF6hygNCB0FG1FVfTQei4ittWYV47N93O2lbjfZAYQgdCx6kZ6h47XvsCVQ62hc7UqVNp8eLF1KtXLyoqKqpXTlVVFU2aNIlKSkrE363SqFbMnC5UB518wiUHZTur5RyqKn49aHGtHllS77dWRe4OHi/bU1tb67QbXLsOQsc11LYL8tq56XbWtgF4fAGEjru+Wnd32/Ftun217rHjtS9Q7RtbQqe4uJj4HwscFjwFBQXinzzKy8tpypQpNGrUKMrJyVGtg1I6L4VB02e/D1nHrVd2UWqDMZGX7dE9eGw3XuECO84gGv2jUMV6SWWBNMkAACAASURBVELdfEKJas5k49TV9fLye/947dx0O2u7fe11eggdCB2nNqh77HjtC1Q52BI6RnGzZs0aWrRoEY0YMSJQFv9t7ty5QuhkZGSo1kEpnZfCIBo3Ui/b4/cbKRsEhI7SsPAkkdfOTbez9gRiBIVC6EDoODUf3WPHa1+gysGW0JkxYwYVFhZSXl4eWYkajvbMnDmTKisrKSsri8aNG6ctsuOlMIDQUTUnfekgdPSx1J2T185Nt7PWzSfa+UHoQOg4tTHdY8drX6DKQVno8PobnpYaPHiwEDo8TTV79mwR0ZHRm3nz5tGyZcto9OjRtHz58sA0l2plQqWD0NG35ggRHR0WWT8PTF0d4BHtqTjdzlq/NUQ3RwgdCB2nFqZ77CSk0DHC171eB0IHQkfal/lGGo2Im11HAqEDoWPXZpymh9CB0HFqOxA6JSW1nTt3Dskv3NSV8WKOAHH6YcOGaZm+gtCB0IHQcere9F7n9VOcbmetl070c4PQgdBxamW6x47XvkCVg/LUFWcYbjGyOaJjntpSrVRZWRnxP+Nx2wfWV3/xzT/J6+3lxaekqDYtkM7L9sjt/7Yr7eIF+fn59UqLZPu/k/6x29RW3wUXonZ3Xfm9f0L1DXMzR9wiaU9mZqZY86fqCzidlT/gvz98tt1e9Wf6ULbGNc4oGEQbj7nYn5V3UKtY8wXhmminPZGMHat6hLrvOBk7bvqC3Nxc4n9ODltCJ9z2cl6jw8fAgQPJ+P9OKma+BhEdRHSkTWDqSseIcp6H109xup9KnZPw5kpEdBDRcWp5useO175AlYMtocOZWr0wUE5ptW7dOvDCQFZ6vChZ1zZzCB0IHQgd1WEd3XReOzfdzjq6tPTnDqEDoePUqnSPHa99gSoH20JHNWPd6SB0IHQgdHSPKmf5ee3cdDtrZxS8uwpCB0LHqfXpHjte+wJVDhA6v5OKZA0I3oysam7q6fAeHXVWbqf02rnpdtZu84u0PAgdCB2nNqR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oHCB0IHVVbcTUdhI6ruG0V5rVz0+2sbTXeB4khdCB0nJqh7rHjtS9Q5QChA6GjaiuupoPQcRW3rcK8dm66nbWtxvsgMYQOhI5TM9Q9drz2BaocIHQgdFRtxdV0EDqu4rZVmNfOTbezttV4HySG0IHQcWqGuseO175AlQOEDoSOqq24mg5Cx1Xctgrz2rnpdta2Gu+DxBA6EDpOzVD32PHaF6hygNCB0FG1FVfTQei4ittWYV47N93O2lbjfZAYQgdCx6kZ6h47XvsCVQ4QOhA6qrbiajoIHVdx2yrMa+em21nbarwPEkPoQOg4NUPdY8drX6DKAUIHQkfVVlxNB6HjKm5bhXnt3HQ7a1uN90FiCB0IHadmqHvseO0LVDlA6EDoqNqKq+kgdFzFbaswr52bbmdtq/E+SAyhA6Hj1Ax1jx2vfYEqBwgdCB1VW3E1HYSOq7htFea1c9PtrG013geJIXQgdJyaoe6x47UvUOUAoQOho2orrqaD0HEVt63CvHZuup21rcb7IDGEDoSOUzPUPXa89gWqHCB0IHRUbcXVdBA6ruK2VZjXzk23s7bVeB8khtCB0HFqhrrHjte+QJUDhA6EjqqtuJoOQsdV3LYK89q56XbWthrvg8QQOhA6Ts1Q99jx2heocoDQgdBRtRVX00HouIrbVmFeOzfdztpW432QGEIHQsepGeoeO177AlUOEDoQOqq24mo6CB1XcdsqzGvnpttZ22q8DxJD6EDoODVD3WPHa1+gygFCB0JH1VZcTQeh4ypuW4V57dx0O2tbjfdBYggdCB2nZqh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qHqAidqVOn0uLFi6lXr15UVFSkWpeQ6UJ10MknXHLQtbNazqGq4teD5tnqkSX1fmtV5O7g8bI9tbW1WvokmplA6ESTbmR5e+3cdDvryGi4fzWEjru+WncP2/Ftun217rHjtS9Q7RvtQqe4uJj4HwscFjwFBQXiX6SHl8Kg6bPfh6z+1iu72G6el+3RPXhsN17hAjvOIBr9o1DFeklC3XxCiWrOZOPU1fXy8nv/eO3cdDtru33tdXoIHQgdpzaoe+x47QtUOWgXOkZxs2bNGlq0aBGNGDFCtT5B03kpDKJxI/WyPX6/kbIRQOhEPGSiloHXzk23s44aqChlDKEDoePUtHSPHa99gSoH7UJnxowZVFhYSHl5ecRCZ+7cuTRq1CjKyMhQrZNlOi+FAYRORF3n6GIIHUfYXLnIa+em21m7Ak1jIRA6EDpOzUn32PHaF6hy0Cp0qqqqaMqUKTR48GAhdMrLy2n27NkiohMtoROsobG6RseN9iCiozo81NNh6uoAq2hPxQVz1uF6662izuGSxMTvEDoQOk4NVffYgdCJMaETynDcjOjoEjqh2hOLQsft/rHrSOwInXB5+71/zM7N7fbodtbh6u+33xNd6PjdF4SzFzvjR7cv0D127LSFuehuTzjW8netER3O1O2pKzeEAYSOqjnpS2dnAEWjf+y2BEInODHdzk23s7bb116nh9AJ3gN+8AXh7MOOb/P72LHTlrgSOjoWI59xxhliETMOEACBxCbQoUMH+umnnxIbAloPAiAg1v5+/PHHjkhoj+jo2F7OKlG3knVER9NFaI8mkFHKJp76J57awt2N9kTJ6DVli/7RBDJK2cRT/0TSFu1Ch/sr0hcGRtKgKNlLRNmiPRHhi/rF8dQ/8dQWCJ2om37EBcDeIkYY1QziqX8iaUtUhE6kPRdJgyItOxrXoz3RoKovz3jqn3hqC4SOPhuPVk6wt2iR1ZNvPPVPJG3xpdC599576Z577tHT0z7IBe3xQSeEqEI89U88tYW7DO3B2HGTAOzNTdr2yoqkb3wpdOw1H6lBAARAAARAAARAwJoAhA4sAwRAAARAAARAIG4JQOjEbdeiYSAAAiAAAiAAAhA6sAEQAAEQAAEQAIG4JQChE7ddi4aBAAiAAAiAAAjEpdCZN28evfrqq4Hezc/Pp9GjRxN/dHTcuHG0ZcuWwG+9evWioqIicc4fIZW/80dIx4wZIz5O6vbB9Zw0aRKVlJSIom+55RYqKCgIVMPYPll/Y91lwqFDh9LAgQNFu4358e9etk/Wz9xP/HduT5s2bUQSY91zc3MD/cTXyd/d7htjeZJ5586dA3Xj37l+y5YtEzbHR7C+DNfPXrRN1ql79+6CPx9r1qyhuXPn0qhRo+i9996rN7Zknw0bNkx80JfT5OTkeFF1pTKtxokcQ36xq3AN4ZeyTp48uV4y9hF8LFiwQNid/IiyfIEr+w/zNUbfF67MaP0ebAxY9YXRDs3jSvq6aNVTJV8rP8vX8f2nb9++NGfOHHF/kePD+BUBY5/K+1WkH8JWqXOwNMYX/3IarmtZWVnAtuTv7KuD3Wv95A/iVugYb4Ry0PTu3fsgZyyNrVu3bvW+vG4cVG4bnHEAsGM2GoyVAbIT69ixY710ctD179+fzG1jNpyP2SlGMjCcXBvsxmJso7wxsdCRDtzIx0m5uq6xqpvkzmVwfVkYSFs092WoftZVR7v5yPqzU5NO2Sx0jGNL5m9um91y3UpvVU/ZD6WlpYG+cqs+Tsox+wBjm2bPni0eivgf9yV/e5BFqFl8+mUMGX2AsR0VFRXiM0AjRowIIJJp+/XrJx4e2LfJdhrPnTDVfY3Zt0khYxRksg/MvtsPgttKVBp9gqyj5CYfikLda3UztpNfQggd7jQeNNwZZpUpO4aVKRujjO5IFSudhh2okaS1EljGAc71Hzx4cCDSJNMPHz6cnnnmmXpP1LLd8mnbeB07FXaK7EjcFnKST7ABbazbr7/+KqIJmZmZwrG1bt06qPOOhLuTa7meEydOFJ8rufbaa0WfyLpzfsyWGfM3WmRkkNvMtsbCTUZJJH8/ODi+ObKN8dGpUycxZuJd6ARz2k5swo1rzEJH9hmPbz6kXS1fvpxYvMmbkKyb+Xo36hysDONHoDmNHB9WD27S9/EN1+yrpa8zCiMv22UldPjBkg8Z9ZRCh32BUdT5wTcbRTLXmdm3bdtWPDTzPVH2G0eu+TBGf4Pda73sj4QQOioRHXYIfAMyThF50TE8gK2cE9cl1ACwelKV6VnoTJ8+vZ5AClWOW+0OdmM3DrJPPvkkUB3uH3aAXgs0WSHJnM/l0yVz5afRVatWCaHDER05jWUUlH7gb9XP8qbJ4owdMztlbo9x6sro2MwsYmHqyvywE08RHY7ccHt46pHtzhzNkeJ85MiRnkzLm23OOM1rfuAyRzzluOcx5QdfHcpPWgkdHvPGaXljRIejp/yw6vX9x9gmKWaksOS68b2JI2oyUij9MyI6bt01DeWY136EWscif/NjKNeMLtR0Wjihw85drvnhfP0wP2+1RkeGdmV/sHOQg5//nwWFOaTtgYmJIiXznj17CmHD0UB2APzUw3WV0TKr+XfjlJZX9Q8ldDg6IJ/W+KYZao0O95nVtLCf2mUUZMHW6fkhoqbCLNgaHTlO2E+MHz+eBgwYcFA0x49tDLY+xRh5Mj4YGH21bCsLdD+sbZH9F0zoGNeymacZQ63LVLEL3WnMkU7pB1iQvf7664EHOeMaHeO9Fmt0dPeIKT8VIzPPWcuQqdeK2o2Ijl+cXah68G/svNavXy8iUdnZ2SKSw/3GT37mcHyUTcoyeyl0eODPmjWLrrnmGiHCOBoiHYH5KdU4VRoscudFW2SZxmkQZs7OSopLuRg53iI6wW5OXvZDqLLDTT0Z+9C4mcLLdYeqLM1rdmQUxzgFbOWr/TDdY2xjsHsQPwzJ33j8Wy2N8Mt6N2ln3C6uJz/A8YMcT2nLBzsn91pVW9CZLiGmruQgGDRo0EHrWCRMK4HhhfixmmuWdTOGDKVQC9U2aagcWTCu7QnmCHUalkpeoYSOdMpcV77BsmDgQcZhVDlNpFJGNNNIh8QCh4VOjx49RHEnnniiEGX89Cb/K/tL9olVZMoP01lm2+A+YqfGB4RONK1JPW8nQscvY97YSqvF0ua2yQipnEblcWTV/lgSOuYpb2ZifOjxS19xPXnJA9eHH+ZYNEsfLNfvmX24yr1W3dL1pUwIoSMHRqgtsGbj4hvttGnT6Pbbb3d9u6x5bpoXvMo5dfMg57Q872ueOlDZdWVe0KfPrNRyCiV0gu22YoM1btFUKyk6qYxPXjxXzSFc3uZrXEfEjoEPucjd2Leh+jk6NQ6fq3kcmPsh2JSbX55Cw7UwVD39EukM1wYnQsevbeMxEGx88N+5rRwl5QW7cqGx0bfJCLx5+3M4htH+PVREh8uW0/bsL7htvPWf/5/FhF8ib1Y7MLne77zzTuDVK4joRNuSQuRvXvvRvHlzcXPkI9S8oXTq/J4dL98zE+79Ksb2qb5Hx7xby8pZuN1lVmt05Dw714XnrI3vz2Gn5/WWeCMj401z9erVIqoj7UyG3GU75Poo49qocP3sdn9weVZPk9xPckG11Xt0uM84qjVhwoR676jyw7tNzAzDCR3jegPpN/z2XiC7QifU+12M79zxyt6Ma1PMawelTzYv1DW3yU/rc6SQ4f/KKXZzn5nbZVyn5OW9x2wDZgFpDgCEutea18J56Q/iMqLjxYBFmSAAAiAAAiAAAv4jAKHjvz5BjUAABEAABEAABDQRgNDRBBLZgAAIgAAIgAAI+I8AhI7/+gQ1AgEQAAEQAAEQ0EQAQkcTSGQDAiAAAiAAAiDgPwIQOv7rE9QIBHxL4PPPP6eLLrqIUlJSfFtHJxXbv38/XXrppfT44487uRzXgAAI+JgAhI6POwdVAwG/Ebj//vspKSlJvPMjno4ff/xRvBRt6dKl8dQstAUEQICIIHRgBiAAAsoEWOikp6cTv38lno61a9eKd55A6MRTr6ItIFBHAEIHlgACIKBMAEJHGRUSggAI+IQAhI5POgLVAIFYIAChEwu9hDqCAAgYCUDowB5AAASUCUDoKKNCQhAAAZ8QgNDxSUegGiAQCwQgdGKhl1BHEAABRHRgAyAAAo4IhBI6/ME/41eYgxVg9eHQYGn5o4KLFy8+6Gf+kvVnn31Go0aNooqKCqqsrBRfjTd/vFa1kViMrEoK6UAg9gggohN7fYYag4BnBEIJHf6ScWlpKbVp0ybw1WZdFWURNXfuXCFs+OvOxoPFUEFBAXXr1g1CRxdw5AMCcUQAQieOOhNNAYFoEwgmdDhKM2PGDOrfvz8tWLCAOOLCgoRFiBQ+xcXF4jcWK9OnT6fBgweL6o4fP574+vz8fLFt3SxkOI1Z6JSXlwtRc9ppp4m8+Lj++uvpiy++EPnm5eURC69XX31V/Mbv/WExFOxARCfaloP8QcA7AhA63rFHySAQcwSCCR0WIosWLRIChwVPYWGhEBtymkoKIBYhrVu3DkReWPiwAOF/LEz44PfZmI9gQodF0+zZsw+K6JSVlQlRxcKJ6zBx4kQaOXKkqJPVAaETc6aICoOAMgEIHWVUSAgCIBBM6LBI4cgNCxaO3PAUlhQsfM5rd4YOHSr+ZlyjYxQ6oejaFTrmfEOJKC4XQge2DQLxSwBCJ377Fi0DAe0ErIQOC5dJkyZRSUlJoDzjNBRPMxkjKkahw9Edea2TqatgER0WOuZFzFJoIaKj3SyQIQj4mgCEjq+7B5UDAX8RsBI6xmkrrq15VxVHU/hv69evF+tz+LDaHcWRH/5XVFR0UKMjjeiEo4iITjhC+B0EYpcAhE7s9h1qDgKuE7ASOlbTQvJv3bt3D+yW4rU7xt1R5513Hs2fPz+weFin0DGu0WFIHDXidULBFiRD6LhuSigQBFwjAKHjGmoUBAKxT8AsdIK9E4cjMHPmzKHq6mpiQcMCQ+6Uuvrqq+mll146aNdV8+bNady4cZSTk2MrorN69WqxBijUrqtQ01ZcGIRO7NsmWgACwQhA6MA2QAAElAngzcjKqJAQBEDAJwQgdHzSEagGCMQCAQidWOgl1BEEQMBIAEIH9gACIKBMAEJHGRUSggAI+IQAhI5POgLVAIFYIAChEwu9hDqCAAggogMbAAEQcETgH//4h1hI3KFDB0fX+/UiXlTNi6UXLlzo1yqiXiAAAg4JIKLjEBwuA4FEJFBbW0tvvvlmXDb9+OOPp3bt2sVl29AoEEhkAhA6idz7aDsIgAAIgAAIxDkBCJ0472A0DwRAAARAAAQSmQCETiL3PtoOAiAAAiAAAnFOAEInzjsYzQMBEAABEACBRCYAoZPIvY+2gwAIgAAIgECcE4DQifMORvNAAARAAARAIJEJQOgkcu+j7SAAAiAAAiAQ5wQgdOK8g9E8EAABEAABEEhkAhA6idz7aDsIgAAIgAAIxDkBCJ0472A0DwRAAARAAAQSmQCETiL3PtoOAiAAAiAAAnFOAEInzjsYzQMBEAABEACBRCYAoZPIvY+2gwAIgAAIgECcE4DQifMORvNAAARAAARAIJEJQOgkcu+j7SAAAiAAAiAQ5wQgdOK8g9E8EAABEAABEEhkAhA6idz7aDsIgAAIgAAIxDkBCJ0472A0DwRAAARAAAQSmQCEjmLvz5s3T6QcOHCg+G9VVRVNmTKFBg8eTNnZ2TR79mwaMWIEZWRkiN8mTZpEJSUlIu3QoUPFdeXl5eKaUaNGUU5OjvituLhY/CsqKlKsiX+SmZkYa8Ztmjx5svhT8+bNady4cYKNZJaXl0dr1qyh8ePH07XXXksFBQX1mPLvsXLItt5yyy2iHdI+2Aa6d+9OvXv3Fu3fsmVLoEnMYsyYMbRs2TJ69dVXA3+XrKR9xAoDK1vg/p07dy516NCB3njjjXpN6dWrFw0bNuwgLrL9n3zyCZWWltYbF+Yywo0nTt+mTZtAn1jZJHMONbZjxQ6N/shYZ24zc5R+K1r2xH29aNEi6tat20H+bOrUqaIPOnbsqOQnrdoibWn48OGiHLadWD+sxgzbtPFeEq02ynIGDRpEzzzzTL17kiwz2H3MWG+ZJjc3NzBW+ffKykpKSkryTT/5Ruhsq9pH/1qxjf5bWkm799ZGq3+V801LSaJubTLp7K7NqHHDBiGdoVHocAF8g+vfv3/g5i3PeaAngtBh57pgwQIaPXq0EDfG8xkzZggu/E/eeEIJQdlhr732Go0dOzYgHpU7MgoJ8/Pz6YEHHqAhQ4YExCqLOtkO/qMUcQMGDBBCx9zvslpmZ2dmF4XqRyVLeaNjsW9umzw332ythArz4Bsz52MUxVY3ADtCJ5RNvvfee6KKVg8xsS50otLZFpnyzblfv360evVqJaETyk+yWDL2vRxPLJr5IZH7yyhg3Wqj7nJCPSjqLsuc3/vvvy+EJ9+7rHyTFDBW9zHOSz6c8xjkhzgWOtLfS2HL49gv/eQboTPryy0055vyaPev7fyHnZRLl56Yqyx0li9fftBAlzcBdqTxLnSCPVlK4+cOkE+YPNB5oPA1fGP79ddfxdOa8WYpO6xr1660YsUK2/0XrQu6dOlC33//fUDozJw5k9q1ayccsRR37Ax4oNsROpwhi8HCwkKKlZss19ksOox2wFEro5CQfWIlVIyCyRjtNEdnrMqUDlg6YXmN1Y3TyNlcv2A2HC1b0pGvl3UO1meyXVYRnVB+kqM1oYROKD+hg6VbeXgldIwPDdJujLMM5nEkeRijaq+//nrAZ7MAzczMFA/3rVu3Fv6L+7CioiKoP3eLsSzHN0Lnz/9cR2s217jd/rDldWrZkB65uL2y0An1tBHuCTRUZXYueJL27/BWCDZonEON+t8QqKad0KsMofNUjgw9szPjwcHTFDww+GkwWJidw6B+O2pr6yKPMlrA/y8dBj/h8lMOh3DtCh2rm7qx7c2e817wbb2yy0HdIW9oHK0zOlNzxCSU0DG2XTphFn3MWE4Nh7reShyZp0zMFU+EqSu2QbZJnqp75513AtFH4/SEcYrZOPXOEUy2a76+U6dOtGrVqnpTisbpMaupeCuhE8pPhpq64npIkco+I9ameI22F8p/ctsk7xdeeIF4qlcub2CeixcvFg9UPP3ND0Tyb5y/cfqXBciXX35Zb2rKKEyt7kmch5UP4n5hEcMP7Pw715F9tzz4oc441vzUT74ROje89BOtr9jtt3sZtctOo79f1kF0rHEtBVdUGppx6so4NSOnL9hA2Flcc801NGHChHprNTgfoxEHA7B9zgNUVfy6p3wyCgZRk4vHhhQ6UvXLyIbxaYAFjoxq8Vz7rFmzAg6Ub46hQp1+Fzrs4PkwrkVgUVdWVma5RsfojPg647ROrAod403OePOzGjs8zWe1dsk4/SdFJE8LGtc/GYWOee2TcTxJjiw45bQHj1njTYHzZbsLNrZjJaoWbo2OZL1r1y6xJo6nlqV4kVPJ8gbINzDOT4oI9mk9e/Yknj7mdYd9+/YVNzlmab4pGtdBGZ0VczbeBEP5Sa4XPwTJNY4yH/ahcnokFqOe4QQ2/y4fEGRUixlcd911QqzwelBj9NGYlq+V/SXtXto1R5pvvvlmEW2RY0o+UAYTOsaHFmO9JXe2H7n8QK5L5L7nB1djVN4v/eQboXPjSz/RLwahs2//Xtq10/0IRlajHEpukBLo2/Y5aTR1WJ3QMd6Qgi1GtnpSCbXwS3UxcqwInWCL6eSNj+fx2Yn16NGDli5dKpwth7E5mrN+/XoxmK1uLmah06qoo+uib+PU1fXKNEZ0uH1y4PNg5/awAGaHkigRHWPf89OonH4LFqI3O1kr5xrMEcubQqipYOnwg0V0jDeEYGM7noTOxIkTaeTIkYHpBRbX06dPrycopJhgP2YUf9dffz0tXLgwsPbQOBCM/RZJRMd44+Z6GX2B+QHKLzfQSJxQuIiOjHizXzEKDI7myEM+MLG/kZs/+Dd+YODDvKBfClNp704iOjKSw/dA6bPlwz6LLRbA8sHNL/3kG6FjjuhUVm6jpSvqFgm6efTo2p8yM5oEijRGdFSEjtXccyIJnWBPlsYohVxwyjw5HCudGF9rzifoLAAABFZJREFUniuWHRELQocFDkcOOnfuLHafcDTHrtBRWWvh16kr7it2bNx2GTGw2tUk+9TsZK2crg6hE2yNjhOhc+HfXiSeRX3jjitEM7w+lyxVIjpyN4/sJ+MUhHEKyCwqWMjIBxOr6SLj2FYVOqH8JJehS+iUP3k1JSU1oOzrpwlUXp8b72XhhA73l+QtBQNHS8zr98xjRObLZVktBjZGW4ONL6t+ND7I8Dop9nXSZ7O44Tqyz5MLmKWd+WG9IYSOSUVFKnQ4O+OuKz5nR8EGwFNX5q188RbR4faG2uEiF+oadynJlfssEIJts48FocNrSLjvua95SkWuObIT0VHZdeVnocP1Z2fM00VyUblqRMf8tCluTBavZAgmlKTtmRcjy0ibcSeg8dUGLEaDPcSYIzosbFJTGtBrfxkeEDpenkcidOQ6EL4ZsuiRvsg4/SDHJkcIOAJrJXScrNEJ5Sf5YSeU0JE3UJU1OkLYpKRS9sinDggdD88jFTo8dSWjNFaLgyVXnjYPJnRU1uiE2nUl1+BZ7bZiQcF/Z+Es1/So9JPpNqz91DdCJ16mrqzeoyPDwVYr3GNd6AR7B4xxrt78bhjz+3OkGJQO18rKY2GNDos0FrV88P/LG4DVWhROY7U+ROU9On4WOvLGyGuw5Ny91RoduWbNLPz5ejnFwiJDl9CRIsgY3pfrfuJlMbJxATG3l9f+ybVvcjGyFJ9yZwynk+ucjLYn1zHx3ziaww8hwYQO9xFPdfENTTWiE8pPcp0SZdeV2X+yTb777ruCpVVEh9fZyH42LkaWY4z/xmuo5Popq4gO34c4PYtb/n/zOje5Ti7Ye3S4f6zen2N+SLN65YR2BaOYoW+Ejt8XIyvyjFoyP67RiVpjLTL2s9BxkwOX5Weh4zYLlOcPAvI9Om7sggq3WN8fRPxdC/kenWiuQfNTP/lG6Nw6Zx2t3uTf7eVem60ft5e7ycTP79FxkwPKAgE/EnDr6T3YZgc/MvFznaLNMdr522XrG6Ez+6syeuXrMrv1j3r6YQW5dGlBbtTLQQGhCfDW1r/+9a9i3YvXh/nNyF7XB+WDAAiAAAgEJ+AboSM/AbG8tJL2+PATEDAiEAABEAABEACB2CPgG6ETe+hQYxAAARAAARAAAb8TgNDxew+hfiAAAiAAAiAAAo4JQOg4RocLQQAEQAAEQAAE/E4AQsfvPYT6gQAIgAAIgAAIOCYAoeMYHS4EARAAARAAARDwOwEIHb/3EOoHAiAAAiAAAiDgmACEjmN0uBAEQAAEQAAEQMDvBCB0/N5DqB8IgAAIgAAIgIBjAhA6jtHhQhAAARAAARAAAb8TgNDxew+hfiAAAiAAAiAAAo4JQOg4RocLQQAEQAAEQAAE/E4AQsfvPYT6gQAIgAAIgAAIOCYAoeMYHS4EARAAARAAARDwOwGj0FlIRGf4vcKoHwiAQOwTqK2tXZSUlFQY+y1BC0AABPxOgP3N/wMX93OQRpkq/g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8" name="AutoShape 10" descr="data:image/png;base64,iVBORw0KGgoAAAANSUhEUgAAAjoAAAFwCAYAAACxY9FXAAAAAXNSR0IArs4c6QAAIABJREFUeF7tnQl4FEX6/9+QiyRcSQCRSzRAFAQ8I+JBBA9QPLjURXRXUbyCuv5cdBEVLxbwQmF1RfAC0UURL0RdRXQVNboisOKGS1EiCCThzMGV//+tWEOn6Zmp7qnp7pn59vPwaGeq6/jUW29/+62q7iTCAQIgAAIgAAIgAAJxSiCJ2/Xzzz/XVlVVxWkT0SwQAAE/EcjMzKTKyko/VQl1AQEQiF8CHwuhU1JSUtu5c+f4bSZaBgIgAAIgAAIgkHAEVq5cSRA6CdftaDAIgAAIgAAIJAYBCJ3E6Ge0EgRAAARAAAQSkgCETkJ2OxoNAiAAAiAAAolBAEInMfoZrQQBEAABEACBhCQAoZOQ3Y5GgwAIgAAIgEBiEIDQSYx+RitBAARAAARAICEJQOgkZLej0SAAAiAAAiCQGAQgdBKjn9FKEAABEAABEEhIAhA6CdntaDQIgAAIgAAIJAYBCJ3E6Ge0EgRAAARAAAQSkgCETkJ2OxoNAiAAAiAAAolBAEInMfoZrQQBEAABEACBhCQAoZOQ3R47jS4uLqbJkycHrXB+fj6NHj2aMjIyotKoefPm0bJly6JaRqQVr6qqokmTJvGHeQ/KirmMGTOG8vLyIi2Gpk6dSosXL6bmzZvTuHHjKCcnJ+I84yGD8vJywSM3NzdqdqLTDnXmFQ/9hzbEPwEInfjv45huIQudWbNmeXZjjYWbghQ63bt3p4EDB9brb67/xx9/HDG/NWvW0Pjx4+naa6+lgoKCmLYp3ZWXYlynqDTXMRbsUDdX5AcCughA6OgiiXyiQgBCJzzWUEIn1G/hcz6Qgvvh6aef1hYdslO239NypKuyspKYtZXY1FF/CB0dFJFHohKA0EnUno+RdkPohO+ocGKGb8R8FBUVhc8sSAoIHWswctpq+PDhxIzKysqiMn0FoePYdHEhCBCEDozA1wRUhQ5PrfBangEDBtCcOXPE07WcSuCbj1znY1zTY3WNef2J1Q2G//bqq68KbsbpCnnTO+OMM+pNIZnbIKeBuI58DB061HLKyaoMq86yK3RkPbds2SKy69WrV0AEyd/OO+88mj9/vvi9Z8+e9M477wSKlulD5cOJpcDi/+e1PbfccguVlpaKNU+dOnUK5Cn7ZMaMGSKdFRNzWVbcZZ1lu6y4ynVGXIZ5fVe49lixNwpAtjNz1MvMU7VuZgZGO2ROZkFlFFw8tWhe28bs5ZSj2aZV7NHXTgKVA4EwBCB0YCK+JmBH6PAakqysrMB6FHlTkzc0FgS8aFQKEengGYBcsGte02K+KXCePGjkYlz+nUWAvN4qemL8m3mti5U4MtchXDQllNAx528+l9fyQlqO+Bhv9ixojOtxjDdx2Q4WlrwuSF7XuXPngGgyLl6++eab6auvvhLCkAWclViSwsTc3nCMuP+4P1hEyHytmHF9jALBeG62DTOXYIPEaB/mPPgaM09mrFI3s50Yy1m+fPlB69aM42T16tX1BJcUPVLsGPP69ddf6629Mverr50DKgcCigQgdBRBIZk3BMLtupLO28pBh7uhSCcvb9bcQrNoCHVTkESMQsYsUsxP2lZCyHiTkjdtngoxioxQ00+hhI6VMDPvIpORLWaZnZ0tRINRsHCdzCzNooHTGPPhXV7msjmNWRjKyI9RgJiFjdWCaqMQ6Nix40F1NjMx181cX2YSiovVrjUr7mYuVgLQqm7mhd5moRXODs02aGxLKJu2Ek06pjq98RYoFQSsCUDowDJ8TcBuRMe4K8jqWvMNg6e0+AZvvJEFu2lY3RTkzVvubKqoqKj3hKwiYow3bc7PapdZqN1TobaXG6figgkio7Do3bu3EA1moWUUOq1btxbb2c0Lb80CxeqGadUOc7pwU3HGKAn3nRQ6xjpb3dyD7T5T4WLezWYl7KwEoVnoWolpqwEoo2EyQmW0W07P/M1RONl+ObUa7NUL5ugQjwG8MsDXbhCVi5AAhE6EAHF5dAnYETpm0eJU6BhvBO+9917gSd/4/8b39hjL4b8bRYDVk7hcm2MmJ9ewyLU55t+D3YzCCQOZj3kNijl/njpSEToy6mMWQ+Z6BBM65siJitAxRvaYA5fNU2ksbFWFTrD3IalwsRI6xrVaViyNU3qhRBhfa67DddddJ14LIMWMeQo1lGC3Er7G9UpW07FybRTXxbhmK7qjG7mDgDsEIHTc4YxSHBKIttCZNm0a3X777fVefheJ0OGX6MnrR40aRVOmTAlEPlTeRRMqchMMoV2hY14sbczXKgJhjlS4LXSspiCtpq7CRXTCCZ1QXMzsg63hkX/n9PwiS7luJ1TdrNYghZq6YjFtnIqzmnaT9TUuvraKDhkFu1G4RftFnA7dAS4DAUcEIHQcYcNFbhGIttDRPXXFQse4m4sXKsupsWC7sowswy08tuKuKnRUFtiqCJ1Ip67sRHT69etXb5pGtt+J0DFPXcm2crRj4cKFgeiJim2HEq3GdUhWolBlWi2c0JG/8+61VatWhX1/j3HtULDIpGy3E7GtwgxpQMArAhA6XpFHuUoEoi10eBGocTGy1UJYeWM271AxPjXz/8v31BgXoJq3AVst4rVax2OOLjhdjGyGHGxhrxR8waI1ThcjG7nw/5unTfhvoaauggkdGX1QXaOjshjZLISsrpE8Q9mlcWG81VSgitCReRx77LHCroJxY/vilxWOHDkysM4s3JRhuOlY1TGnNICRCAR8QABCxwedgCoEJ6DqdK1uSiprdKy2pBvFidV6hlDby43ih9c9mN/lorIt27wzybw92ExLNaLD15l3AalMtfB1ZqGj0o5wN1w5bRJujY5ZnBnX66gKHSmoZN/yudWCXrnbzMzF/C01K8Eq+8V47TXXXEMTJkyot7g73K4rqy3pVkJHcjBPM4Xbnh9qB5dK1A/+CgRijQCETqz1WILVN9z2crlAl3c7OV2MfPLJJwdeXhfJCwONXRNKnJhf0Ga1+NO80NX4wrdIhI5R7MiX1xlvlCpTV3KHWrgX7OkSOlKkyAWz3Ed33HEHPfPMM2LKRiVqYhagfG7mbm5PsHUqKlOQUqzeeOON9Pzzz4cUOlJIGj9ea3y5Iq/1sZpustq6bow4GfMLtRhZxR4TzO2guXFGAEInzjoUzVEnEGpqQj0X65SqkahIy8H1iUsgmChNXCJoOQhYE4DQgWUkLIFoCh28dC1hzcq1hkNMu4YaBcU4AQidGO9AVN85gWgJHTxpO+8TXKlOAGJanRVSJjYBCJ3E7v+Ebn00hI5cW4OXriW0aUW18XJNjfG7blEtEJmDQIwTgNCJ8Q5E9UEABEAABEAABIITgNCBdYAACIAACIAACMQtAQiduO1aNAwEQAAEQAAEQABCBzYAAiAAAiAAAiAQtwQgdOK2a9EwEAABEAABEAABCB3YAAiAAAiAAAiAQNwSgNCJ265Fw0AABEAABEAABCB0YAMgAAIgAAIgAAJxSwBCJ267Fg0DARAAARAAARCA0IENgAAIgAAIgAAIxC0B20KHv6+yePFiat68OY0bN45ycnICcKqqqmjSpElUUlIi/obX4Met3aBhIAACIAACIBATBGwJHf5aLv8rKioi/qZPaWmp+H958McMp0yZQqNGjaongGKCBCoJAiAAAiAAAiAQdwRsCZ0ZM2ZQYWEh5eXlEYua2bNn04gRIygjI0OA4Y/NzZ07Vwgd+be4I4YGgQAIgAAIgAAIxAwBW0LH2CorUcPRnpkzZ1JlZSXhy7oxYwOoKAiAAAiAAAjELQHHQoenrvgYOHBgAA7/bdmyZTR69Ghavnx5YJorbumhYSAAAiAAAiAAAr4m4EjoqExRYb2Or/sdlQMBEAABEACBhCBgW+iwgJk4cSKNHDlSrNUJdvAOLF7TM2zYMCxMTghTQiNBAARAAARAwH8EbAkduX28f//+VFBQELI1VouVVZtfVlZG/A8HCIBAYhPIzMwUa/5wgAAIJDaB3Nxc4n9ODltCx2pLubFQ47odqzU8TiqIa0AABEAABEAABEDAKQFloWN+GSAXmJ+fLxYe8zZz3nbeunXrwAsD5W/YZu60a3AdCIAACIAACIBApASUhU6kBeF6EAABEAABEAABEHCbAISO28RRHgiAAAiAAAiAgGsEIHRcQ42CQAAEQAAEQAAE3CYAoeM2cZQHAiAAAiAAAiDgGgEIHddQoyAQAAEQAAEQAAG3CUDouE0c5YEACIAACIAACLhGAELHNdQoCARAAARAAARAwG0CEDpuE0d5IAACIAACIAACrhGA0HENNQoCARAAARAAARBwmwCEjtvEUR4IgAAIgAAIgIBrBCB0XEONgkAABEAABEAABNwmAKHjNnGUBwIgAAIgAAIg4BoBCB3XUKMgEAABEAABEAABtwlA6LhNHOWBAAiAAAiAAAi4RgBCxzXUKAgEQAAEQAAEQMBtAhA6bhNHeSAAAiAAAiAAAq4RgNBxDTUKAgEQAAEQAAEQcJsAhI7bxFEeCIAACIAACICAawQgdFxDjYJAAARAAARAAATcJgCh4zZxlAcCIAACIAACIOAaAQgd11CjIBAAARAAARAAAbcJQOi4TRzlgQAIgAAIgAAIuEYAQsc11CgIBEAABEAABEDAbQIQOm4TR3kgAAIgAAIgAAKuEYDQcQ01CgIBEAABEAABEHCbAISO28RRHgiAAAiAAAiAgGsEIHRcQ42CQAAEQAAEQAAE3CYAoeM2cZQHAiAAAiAAAiDgGgEIHddQoyAQAAEQAAEQAAG3CUDouE0c5YEACIAACIAACLhGAELHNdQoCARAAARAAARAwG0CEDpuE0d5IAACIAACIAACrhGA0HENNQoCARAAARAAARBwmwCEjtvEUR4IgAAIgAAIgIBrBCB0XEONgkAABEAABEAABNwmAKHjNnGUBwIgAAIgAAIg4BqBqAidqVOn0uLFi6l58+Y0btw4ysnJca1BKAgEQAAEQAAEQAAEJAHtQqe4uJj4X1FREc2bN49KS0vF/+MAARAAARAAARAAAbcJaBc6M2bMoMLCQsrLy6Py8nKaPXs2jRgxgjIyMtxuG8oDARAAARAAARBIcALahY6R55o1a2ju3Lk0atQoCJ0ENzQ0HwRAAARAAAS8IBBVocNTV3wMHDjQi7ahTBAAgTgkUFG5j57/fDMt+XkXba3aF7KFzTKS6dj2WfSnU1pQdmZyHNJAk0AABMIRiJrQQTQnHHq9v7/22ms0duxYKikpCZpxfn4+PfDAAzRkyBC9hUcht3hrTxQQeZalSt9w5aJlb5Pe30Cfrdphq/2ndmpMo8851NY1SAwCIBAfBKIidHhtzsSJE2nkyJFirQ6O6BPo2rUrrVixImxBXbp0oe+//z5sOq8TxFt7vOaps3zVvuEyo2FvFz+9iqr31NpqUuOGDeilqzvaugaJQQAE4oOAdqFTVVVFkyZNov79+1NBQYEjSmVlZcT/cBwgkLtiPqXu3hUUSdNL7lLGFSrqo5xJlBNyNED1iIX2qLYlFtLZ6RtuTyT9k5mZSZWVlfWw3PaBM0oPn+3sOlwFAiDgPYHc3Fzif04O7UIHW8qddEP4a7bPeYCqil8PmrDVI0vCZ/J7itpae0/DyhlrTJiUlKScWyy0R7kxMZDQTt9wc3T3zwVTVzqi9FZRZ0fX4SIQAIHYJqBV6MhojvEJjp/+Ro8ejV1XEdqJXaHTquhAmH7j1NX1Std944mwaZaXm2+msd6eaDDyKs9QfcN1ira9Qeh41fMoFwRik4BWoRObCGKj1hA6sS3cYsPK1GrpV6HzxTf/FA04+YRLLBuCiI5a/yIVCMQbAQidGOlRCB0IHb+YKoSOX3oC9QABEFAhAKGjQskHaSB0IHR8YIaiChA6fukJ1AMEQECFAISOCiUfpIHQgdDxgRlC6PilE1APEAABZQIQOsqovE0ohc7rG9Jpzq8NKTO5lsZ03EkdG+0XFTPvuor1xbtYjOytvYUqHREd//YNagYCIHAwAQidGLEKFjrLF75Br21oSDcfUUnLtqfQgk3pdHvHXZSRDKETI90YF9WE0ImLbkQjQCBhCEDoxEhXs9B56c351KbhPjopey/xJ36eWZdBw9tWU05aLSI6MdKP8VBNCJ146EW0AQQShwCEToz0tXmNTvnuJHrix0y66fBKCJ0YeAFijJiZUjUhdJQwIREIgIBPCEDo+KQjwlXDLHS+qkihrypS6aYjqsSlWKMTjiB+10UAQkcXSeQDAiDgBgEIHTcoayjDKHTM0RwIHf9/0kKDCfgmCwgd33QFKgICIKBAAEJHAZIfkkihw2tzJq7Oov4ta8RaHXkgouOHXkqMOkDoJEY/o5UgEC8EIHRipCel0HlibQa1zdhPgw6tqVdzCJ0Y6cg4qCaEThx0IpoAAglEAEInRjqbhc6i99+qt6XcWHUInRjpyDioJoROHHQimgACCUQAQidGOpuFzsRXFtDiirRAjVuk7ad783di1xV2XblqxRA6ruJGYSAAAhESgNCJEKBbl+MTEPgEhFu2Fq4cCJ1whPA7CICAnwhA6PipN0LUBUIHQscvpgqh45eeQD1AAARUCEDoqFDyQRoIHQgdH5ihqAKEjl96AvUAARBQIQCho0LJB2kgdCB0fGCGEDp+6QTUAwRAQJkAhI4yKm8TQuhA6HhrgQdKR0THLz2BeoAACKgQgNBRoeSDNBA6EDo+MENEdPzSCagHCICAMgEIHWVU3iaE0IHQ8dYCEdHxC3/UAwRAwB4BCB17vDxLDaEDoeOZ8ZkKxtSVX3oC9QABEFAhAKGjQskHaSB0IHR8YIaYuvJLJ6AeIAACygQgdJRReZsQQgdCx1sLxNSVX/ijHiAAAvYIQOjY4+VZaggdCB3PjA9TV35Bj3qAAAg4IACh4wCaF5dA6EDoeGF3VmVijY5fegL1AAEQUCEAoaNCyQdpIHQgdHxghqIKEDp+6QnUAwRAQIUAhI4KJR+kgdCB0PGBGULo+KUTUA8QAAFlAhA6yqi8TQihA6HjrQUeKB0RHb/0BOoBAiCgQgBCR4WSD9JA6EDo+MAMEdHxSyegHiAAAsoEIHSUUXmbEEIHQsdbC0RExy/8UQ8QAAF7BCB07PHyLDWEDoSOZ8ZnKhhTV37pCdQDBEBAhQCEjgolH6SB0IHQ8YEZYurKL52AeoAACCgTgNBRRuVtQggdCB1vLRBTV37hj3qAAAjYIwChY4+XZ6khdCB0PDM+TF35BT3qAQIg4ICAI6FTXFxMpaWlNHDgwHpFVlVV0aRJk6ikpET8vVevXlRUVOSgWrjETABCB0LHL6MCa3T80hOoBwiAgAoB20KHRc7kyZNp6NChBwmd8vJymjJlCo0aNYpycnJUykcaRQIQOhA6iqYS9WQQOlFHjAJAAAQ0ErAldNasWUPTpk2jPn36UGVl5UFCh3+fO3euEDoZGRkaq4msIHQgdPwyCiB0/NITqAcIgIAKAVtCR2YYbOqK/z5z5kwhgrKysmjcuHGI7Kj0gkIaCB0IHQUzcSUJhI4rmFEICICAJgJahc68efNo2bJlNHr0aFq+fDmx8MEaHT09BaEDoaPHkiLPBUIncobIAQRAwD0CWoWOsdpYr6O3EyF0IHT0WpTz3CB0nLPDlSAAAu4TiJrQ4R1YM2bMoGHDhmH6SkO/QuhA6GgwIy1ZQOhowYhMQAAEXCIQNaHDEZ3Zs2fTiBEjbC9MLisrI/6H4wCBVt/Noari14MiafXIknq/tSoKLgzk9n8/883Pz4+r9viZtd26heobzmvj1NX1sozE3jIzM8WaP+Nx2wfWNf7im3+KH04+4RLLBA+fbbelSA8CIOAXArm5ucT/nBxahQ6v0eGD369j/H8nFcM19QkgooOIjl/GBCI6fukJ1AMEQECFgBahw1NUhYWF1Lp168ALA/mpjxclY5u5SjeETwOhA6ET3krcSQGh4w5nlAICIKCHgCOho6do5GKHAIQOhI4de4lmWgidaNJF3iAAAroJQOjoJhql/CB0IHSiZFq2s4XQsY0MF4AACHhIAELHQ/h2iobQgdCxYy/RTAuhE026yBsEQEA3gYQVOuVPXk1JSQ0o+/ppgmnN959QUmpDSut8km7GWvKD0IHQ0WJIGjKB0NEAEVmAAAi4RiCxhU5KKmWPfErA3jSmFyVlNqMWY98V52WP/oGSc9tSsz8+JM6rl35AyY2bU+oRx7nWOcaCIHQgdDwxPItCIXT80hOoBwiAgAqBhBU6Zjg1/11ESQ0zKa1jQZ3QeXgoJbfsQM2uqBM6v912HKUc2oly/6/uXR1bJlxIaYcfR00uuadOCH3zjkif2v5oFe6200DoQOjYNpooXQChEyWwyBYEQCAqBCB0FLFWf/c+JTc9hFIPP6ZO6Iw/n9I6nkhNLr6baiu30aa7zxDRnpwbplNtzS7a8tBQati9LzW+4P9E+qovXxciKKV1Z8US6yeD0IHQcWQ4UbgIQicKUJElCIBA1AhA6GhCW/3N25RySB6ltOtSJ3QmDaaGPc6mxhfcSvvKf6Ut4wdQepfe1Oyqx6i2ajttmTSEMnoOpEbnXF8nhBa/SmkdT6Dklodb1ghCB0JHk6lGnA2ETsQIkQEIeErg+19+o67tDhF12Fm9m17+93d0/olHUatmjQ86/3nLVrr75X/RTef1ouOOaEPFq36hyya/QpOuOJcGntTV03aoFg6ho0oqwnTGiA5HgDjiI4XO3l9LxJqghscPoKZ/uI/2lf1CZU/8kRr1uYoyew8n2ltD5U9dR3vWfUdESZY1sfMJiNra2ghbE/3LQ91MzZ8YiIX2RJ+YeyVA6LjHGiUlJoEV6zdRl7YtA403nu9iYfLZUup/XD61yWlCpeXbaezs9+n6c3pSQad2tL5smxAm151zkjj/dm0pXfLIbPrb8H405ORu9N6SlXT54/+kO4ecQbcMOJXe+voHGvH312j0wN70lwtPpzeLV9DVT86l2wf2ptsuPJ3m/+d/9Kcpr9JdQ/vQTeedAqGTmCapp9WVi+dQescTRUTHLHR2r/mGKp4aScQCJalO6LBUMUqeMR/9Qu+v2UalO/aI30N96yoWhAGEjh67ikYuEDrRoIo8Y4mAWYj8sH4THfW7MKncvYdmf/od9Tu2M7XNbUobt+6gv856j0aefRKd3Lk9bajYQWNeOnC+bN1GGjJpFt176Vn0h9N60EfL19Clj8ym0Rf1pr9cdDp9uGw1/eHRlwPnC74toSuemEO3nn8a/XVwIX2wdBVd9tgrdMegQvq/C06jD75bJSIu/BunMQudX7Zso7te/oCKzj2ZTshrKyI4s//9HV1giOgYz7lfjBGgWOonWVdEdGKh1ywiOmahw8147MuNNPHzDXRi6yyadWknGr+3mt7fv5eqp/9Ig4/KobdXVtCmXXsJQicWOt2/dYTQ8W/foGbWBIzCpGr3Xnrp0yV09jGdqH3zZvTbtp10x8wFNKLviXTqUR0C51efWUCnHHmYuMkPnDCTxg7tQ1cUHkeffP8jDXloFv35/FNpzOAzAudSePxr6Woa9tjLIvrBUZBF/11LQx9+KSBMPv7vWrr44ZdEtISjJmah82v5drpz9vt07dknUc/O7QMRG3nOER0WIucef6SI6PBhFl6xLkx02zGEjm6iUcov3BqdOxeup/dWbxURHbPQ6f1xOT3e7zC695NSeuqbTVTzv89p66wx1HTYA5R+1Km0f2c5VX/3AWUc15+SMptGqQX2skVExx4vN1ND6LhJOzHKMkZEuMUzPvqa+nTrSIe3zKbqPXXCRJ5v2VFJo194l/54xvHUu+vhtPLXLXTB314QEY+r+p5AJaWb6fzxLwgR8qc+x9PiknV04d9epKJze9E9F/cNCBOe6rnvD2fR5/9bRxdNeDEgTD774ScaOHEm3TzgFBo7pM9BQkdGaKQQkufXnFVAvfIPI47ovPTJEjG1xBEdKyFiFiaJ0cvetRJCxzv2tkoOJ3RCrdHhiM6Qo3Lord8jOmahU/nv2bTjzYepydC7KeOki6h66b9o+2sPUvaVj4qdZPu3b6bqZR9RxonnU1J6lq16O00MoeOUXPSvg9CJPmO/lfC/0s10ZJsWgWo9+9E31PvoIyjvkBzxNxYmZxydR0cckkMVu6ro/56bT8N7H0t9uuXRmt/K6dz7n6VbLzhNRCnWbCyjcx94jv7vwtNp5FkF9M2a9dT//ufEbw8MOzsgTDjCMuHyfrT4f+vowgkviogLn3+58mchZG7o11NM97DQGfDg82Kq5so+BwudTdt20e0z36Wr+pxIp3XpQBzRmfXJt3TOsZ1FRAdCxG/Wpr8+EDr6mUYlx0iETrjFuyKis+R9yjj+XBHRMQudXf+aRjvf/wc1u2ISpXc/k6q+fpN2vD2Zcq59ilLaHEm7V39NlZ/PoSaD7qAGjXNF+/duXE0prQ7slLILBULHLjH30kPouMdatSQrIXJ6l8Op46F141EIk66HU16rXNpWWU23PvcOXXrqMXRWj460bvNWOue+GWJXzQ39TqafNlVQv/ufDZx/9+OvdNa9M0S0ZOLl/enr1euFUOFpnEf+dJ5YnHreg8+LCMvDfzyXlvz4K5197wy6+swTxQLYcEKnbEcl/eWFd+ny/z8tdMbRR4j6Tv/wa+rb/UBEZ9YnSwLn/Ls5AqTKCekSkwCEToz0ezSFTjgEIqKz9EPKKLhARHTMQmfnO4/TrkUvUM71z1Bq3vG0441JVPnZK5Rz0wuU2r4b1fzwb6r6+m1qevHdlNSwkdhFtreslFIOqXNqVgeETrhe8e53CB377Hk65bCW2dQwNUVcbD5/buE3dMqRHahz6+Zicegtz74tdsjwglbzOe+yOWvcdBEB4ekVngbpPfZpurz3sfTolQNo6U8b6Mxx0+nSU3vQlKsvIClUhp12DD0+4nxa/vNG6nP3MwFhEk7ocITmtufnB4SRFCIcreG4SnIIAAAgAElEQVQIjtU5hIh9G8EV0SMAoRM9tlpz9lLoqDRk74ZV4s3RfOwuWUyVX82jpoPvpKSsZrT9tQfECxNzb31FvDBx28t3U/V/3qHmo18Xb5Pmz2vwm6mbXjZeXF+7u4ryDsmmH7fWBIqO9V1kKgxjJU08Cp3VG8qodW4TykxLFd1gPn9x0bd0Yse2YmcNr8G4afpb4h0i5x1/5EHnv23dSYV3PU0jzjxRLDhdtWEL9frrU3TJKd1p6jUXBs6lEOGFo4V3TRPC5qlrLxIi6NQ7/0FSmLBoOH3s03TZ6cfQ5KvOF4tT+97zjJi64QWv2ytr6M/PvU0X9+oupmP44Kmk3l2OCER0+Lyw6xEiosOHOQIUK7aHeoKAEwIQOk6oeXCN34VOOCR7N66hlFZ5IlnN8oXEb5pucvE9lJSeSdtm3i6my/g7Yw2ataKtz/1ZfGS121PLaXPlXrqkaw6deVZrumtvtbh+17S1lJ2RQj9v210njGLgvUDh+MTS734QOtXVOyg1LZOSGyQLdL9tXkNr1n0jXrlw8gmX0Mq1X1BOdltqnt1O/M7nEy89kS4s6EJbd1XTqWOeEmtIeEsuC4djbn2cBvU8mp6+bqB4D8mx//cEDT75aPrHtQPFGpBTxjwlrp1+w2AxFdPz9r/T0F7d6MmRFx10bhY6vEvm5mffDggjec7lnXtcvqgfTy3xjh+O6PARLgIUS/aCuoKA1wQgdLzuAcXyY13ohGpm7e5q2r/tN0pucZhIVv3tu/TsXTfQje+uE+cvD86jMzo0odN376TttbX05CaiXu0aU94TS2nXnv206/N/0t5fV1GTIXfWCZ+q7VRbUylEEw79BFSEToPGObS/aifR3t1CiM78ZAkdc/ih1K19XZ+Yz697eh6d3aOTEBs8VXPyHU8KIXH3xX2FMDntzn/Qxad0F9t1+z36Hf1n2duUm92WOuedQlU1O+m75fMD75Y6rvv59K34vR11zutFNbsrxTlHYKZdP0gslj1tzD8CQocXp9484y0RnWExYz6XQoS3Guf/viAXQkS/XSFHEIgWAQidaJHVnG88Cx0rVMabaVZqA+pyXR798nvk5qxPK+j4Q7Polvd/FpeWPX457fn5v3TIw9/WnT9yKe3dvI4OmfCFOOf1Q/t3VlDjAbfUCaFdW6l23x5q0OTALhLN3eX77Nb+Vk6HNG1EWQ3TRF1nfbpEiJAeHQ4V5y99+h0d3f6QwPn1T78hdtCw+GiQ1pCaXVhEu3/6L+365n1qVXQU7d15ATVI/YkapP+Hfpu+kXIvGU01P/9AOz5+WURIOGJyZveO9PKtfwhETFjYvPTnS4l3xXS9+VEhNJ4fNfQgoSOEyZ3/EGtOeLvvBVNX1kVsmrWh5jntRX1/27yW1qz7OhDRMUd8qqp30Js3dQ9MTfm+g1BBEAABbQQgdLShjG5GiSx0mGyoNTr7q3ZQbdUOapBdd5Ou/HSW+L5Y44tGi/MtEweKLfItH/ys7vzB82h/TSW1vO9jcb5zwd8pKTWNss68Rpzv37aJklLTPX2nEO98yW2cSY0z0kWd/vn5Mspv3ZyOOby1OH/ls6Viu688v/GZN+nUIzuIN6tyROLkO/4uXig2/rJzxHnPO/5OA44/kh687BwRIel040MB4cEvTDv65seo8Ogj6NXbLiOeejn6lgPnm7fvoi43PSpesPbSLZeGFTq8y6/RaYNpT+lqqlm7VER0eI3LsUe0DkR0zOc8HcTf2clKr1sjE+pgoWN1fPHNP8WfeerK6niryNkHdcPVB7+DAAj4mwCEjr/7J1A7CB3nH/Xkb4vV7qmhBk3rvh2z68NniKfLGp07Spzzl+d5rVCLO+fXnd95qoj2NL99njjf8eZDlJx9KGWePlyc76/YQOt37afs3OYBIcI7V3IaZQTOX128XOxIOT6vjbjmphlvidet85ZceX5ix3Zipwwfx982hc7olie25/L23443PES8PXju6OFiqqXzjQ+Lt7S+cccVB51L4cJbc+fcdllA2HCExErocHkcoeHtxhwl4cMc0eGpJY7udD+sbqpJRIB+FyIqU1fGYaV7DRWETow4LVQTBHxCAELHJx0RrhoQOvaEDn9xt1lmBjXJrIuImM/nfvFfat+imdhJw9Geu+d8TB2PyBNvUt3x9mM0f8UGqim4RGzB/e2Ok2ntniya0/UWeuyqAfTbbcfRsj3ZNOWQK+itMX+kstn30F2f/kKlhxXSm3+9gnZu+JG6jnmeuuZ1oHfHXkm8+LTDdRMDQkWe8+LTebdffpDQ4T9whIbfsso7bfgwR3Be/vdSOqrtgYjOj5sqqGWTrMBUVDh7iuR3CJ1I6OFaEAABtwlA6LhN3GF58S50eB1Ho4bp1CyroSCUfng32l+5nfZuqluH0/Lq4UTJFdQgtYTE1MjJF9Deio1U/b9iMTXCu2BO6NhWbN/lo8Wf7hcRlAV3XRk45y/5zr/zT4HzYw9vTR/cM4J21eyhDtdOoJM6taN37vxT4Jy/M/P2mD/S/q0bqe+Ds+iYo44UQoe3y7/xYxXVnjCIruh1lIgArcs4jH7oM5au6NmZNt3Vm8pbdqXKwRNERGfb7LG0o3UPanrSBSLis2/zOvpldzrl5mQHIkAOzcKTyyB0PMGOQkEABBwSgNBxCM7ty7wWOrwFNys9LSBE3vr6B2reJFNEHfgwn/PXeg9rkU3XnXOS+J3fC9K1bUt6+vpBluftrvmb2NHy4birA0Jkb/kG2vr2U+K8+R/vI2qwhVKy3hVCh8/3bF5P296dZil0+M2vXdsfIl4bzwefH92+lXi7Kx/GiA6fm6eezOeh+ntfeSk1yGxa9zJEItr28l2U1vEEyjjxQvEdsc3jzqT0Lr2p2VWPid1lm+/vTw17nEVNL58o3hm0/Z/jqOGx/Sj96DPE9cat+G7bmUp5EDoqlJAGBEDALwQgdPzSE2HqEU7otH5qjdhJVFtTJXJqeW0fSmqwm5KSNwphkNa+i7ip7tn4oxAGd7/8L2qV3Ui88p0P3tXC7/CYceMQy3MWIvyysUX3jwwIEU7/+fjrLc85fadDm9PC++oW+IYTOv/3/HyxuJY/jMeHOaJzyA3HUFLSbqKk3aI9DbKaiXU2tXuqff8enX1bfqEGTZpTUlpGnRB66a+U3rWQGh5zjoju8GLphscPoKZ/uI/2blgpdo1l9BxETYaMFTvEts19kDJPGkRp+XV9ZXw5oxfmC6HjBXWUCQIg4JQAhI5Tcjav4y/cpiYni500fJjP31uyUkRM+KNzfNw75yOxuHXUub3EeeFN91PLql9pStOvxPnQijPo0ORKeqJJ3XmXDefS/l3baeubU8S5iIAkbaeURm8EIiD7tm2hijeeEMKAhUiHltn07wevsxQ2ZuFz50vvU5vcpuJtrHyYIzhvFq+gFk2zAhEe81SUTVyUSJ+A2PvbWkrJbUOUkk611Ttp25z7KOOEAZTe5XSxbb78iSso89RLxS6yPWu/pfInr6bMwivEdnleX7R93iTKOu0P4gOsdUJoJaUcGr0dRhA6dq0Z6UEABLwkAKHzO33eUpuS3CAgRMznH3y3itJSksUWXD7Gz/2YGqal0K3nnybOH3htIWWmpwbOz7nvWSFU+L0hfPAumuxGGfT1pKLAOf9e/Pv5YSMnUG6TTPr24ZvE77x4lbfbfjnhBkuhM6TiDGptEDp5nxxC+6t3UtV/67ZQh4vomKeivDRCq7ITSeiEY2/8QOr+HWW0/fUJlNlrKKV1KqDdK7+kimk3UNaZV1OjfjdQzYpPaOuzfxb/z3/bV/YL7XjncWrU5ypKaddFixCC0AnXY/gdBEDATwQSVuhc+LcXKSmJxHZdPvi9IpnpabT00ZsD57w4dskjdcKDhUjjzHT67+Q/i3Pe7tsoIy0gTPicF5r+5+G6Lcv89d/srANC5745H4n0UhjxedPMhuKjfHws+LZELMaVEZ0NFTuEkOI8+Ag3ddXqkSX17CrWvw0FoaPuJoxTWbz1fftbj1BW4RWUelh38WkN/sRG4/P/TJm9LxffGONvjTUeeDtlnnKJ+Mo8f5mehZH8yGq4iBCEjnrfICUIgID3BBJa6KSmNKDX/lL3bhSO0KSmJNNfLjw9cM4RHP4oHx/miE64qSjdXQuhY297uW7+sZyfUbjs2/Qj7Vjwd2p01jWU0jpffGyVd5E1GXo3ZZx0kfjqPH99vumwB6jhcefSnl++p10Ln6fGA26i5Ny670Yd1SKD/rel7rtjfBhFNZ/zGirjgffoxLL1oO4gEPsEElboxFrXQehA6ETLZo1CaO/6H2jnRzOocf8i8WX5ykUv0o53JlOzKx6i9O59xcsWd773FA2ft4Y+XLuderVtRNcP6UAP7auhTb9/oqPpy+uppOyAEILQiVbPIV8QAAEVAhA6KpR8kAZCB0LHKzM0CqE9Py2lF28aSOMWraf1O/bQHaccSrf0bEXX7a6kL2v30a0paXRFcjpd+MpK+qp0F/Xp0Jjm3nsdNR1yZ90nNfbW0L6yXyn5kMMdNwdvRnaMDheCQEISgNCJkW6H0IHQ8YupmtfonDaqM62q3S+q1zMpmc77qYb++tF62lK5l/7Wpy1deWwLyr15llgMvX3OfVRV/Abl3jaHUlp1pJrlC6n6u/epySX3UlJaQ/HKAOOX7K3aDKHjF0tAPUAgNghA6MRGP2ExchGEjl9M1e5i5D0bVlNKqzxR/ZrvP6Hqb9+lJkPvEi9Y5LdG83nzO96k5ObtaOuLf6GaZR9Ri7HvUoNmraj6P/OppuQLsWaIj9qaSrr6qW9oc0rdN7iMBz7q6RcLQT1AwF8EIHT81R9Ba4OIDoSOX0zVrtAJuUZnbw3tLSsN7PiqXvK+2CLf9LLxorlbZ9xMNT/8m1qM+5AaNMqhiqevo92riunm9jOoskEW9d7xIXWoXk0vtLiOWOg0TtpDhT360ZaU5gfhwtfL/WJBqAcIuEsAQsdd3o5Lg9CB0HFsPJov1Cp0wtSN3+a9f/sWEe3hg6e93pu/iJ5rUfd+qdEb7qFONSV0Y/sX6ZNv59ErTT+mo1O30jUdXhG/X7vpMTp0TymNa/MwsdDZvbqYaqt3BT63oRkNsgMBEPAhgagJneLiYiotLaWBAwf6sNmxVyUIHQgdv1itm0LHqs3GNToZ+yspa/9O2pLSUkR0hmWspVNb5dLM3LpPlZiFzpYHz6P9uyqo5fjF4nd+2SJPh+WMel6c89RaUmo6pXWuewM4DhAAgdgnEBWhwyJn8uTJNHToUAgdTTYCoQOho8mUIs7GT0LH2BiVNTrmiI4QOtW7KOemF0RWm8b0oqSMJtTirvfEedmjf6Dk3DbU7I8Pi/PqpR9QcuPmgc9tRAwTGYAACESdgHahs2bNGpo2bRr16dOHKisrIXQ0dSGEDoSOJlOKOJtYFjrhGm+O6JiFzm+3HScWVufe9qrIasuECymtwzHU5NJ764TQf+ZTcov2lNq+W7ii8DsIgIBLBLQLHVlvTF3p7UEIHQgdvRblPLd4FjrhqJgjOlsmXERpHXoIocPriTaNOYVSDz+Gcm58lmhPNW2eMJAadu9DjS/8i8i66qt5lNqui3grNQ4QAAF3CEDouMM54lIgdCB0IjYiTRkkstAJh5C/JZbc4rC6iI5J6PB3yDY/eB6lH3UaNRvxONVWbactk4ZQxkkDqVG/6+uE0OJXKS3vhIheqBiujvgdBBKNQMwInYrKffT855tpyc+7aGvVvqD91CwjmY5tn0V/OqUFZWcm+7Y/7bZnRMV0qip+PWh78FFP33Z13FUMQsd5l/K3xVLbdxURndrKbbTloaEBocNvoC575FLxjTF+b9C+8lIqe/xyatTnSvFBVj4qP/8npR/ZK/DdMec1wZWJSED1vsNsYuVeqtKPMSN0Jr2/gT5btUOlTSLNqZ0a0+hzDg2a/rXXXqOxY8dSSUlJ0DT5+fn0wAMP0JAhQ5TLVU1otz2zWs6B0PkdbrQ/Gqnah6rpVGyN84qmvanWVSUdhI4KJWdpKhfPofS8E0VExyx09qz9lsqfvJoyeg2lJoP+Kr48X/7kNdT43CLK6DlYTJ1VFb9JDY8uFC9bjJdDZfzEytjhPvGyPXbvO+HupSpt8YNvixmhc/HTq6h6T63y2G3csAG9dPWB6Q7zhV27dqUVK1aEza9Lly70/fffh01nN4Hd9kDoxO7UlaqtsQ1Fy97s2meo9BA6Omnay4u/Lp9+1CkiomMWOvyixa3P/pmy+l5FjfoX0Z51y6hi+k1CFDU89hyqrdpBVf+ZTw17nEkNGh/8QkV7NXEvter4iYWxw9S8bI/d+w7XN9S9VLUtXvs2XwqdsrIy4n/G47YP7A2sB5rMpw4NdwW9qOkldyln2PTZ0EKn+JQU5bxkQrvt0Sl0QkWxbDckShfwE5rxaBXiExDR6B+7zcpdMZ9Sd1vbmx1b43L93j+h+obrb464RdKezMxMsXtTxReE217+8Nl2e9Wf6YPa2v69tHfzOqptmUdlx15MKZtWUca7E6j61BG0p2MvSlv1KWV8/CRV97yMarqfT6mly6nhvyZTVZ8baW/74yipajulrf2C9nQ8hfanN/JN4832FqpifvAF4cDZaU8kY8eqHnbvOzKPYGPHTlsi9W25ubnE/5wcvhQ6Vg0J9iG/YI22KwwiGTxbr+xim3202xNKGIR8Jb/tlkTnglBRA/ONNJxzc9I/dlsVarG4ef1UuLz93j+I6ITrwej+Hm5jQkbBIGpy8diDKiEiOt+8Qw2POUtEdHav/JK2zryDmg67XyyQ5mjRjjcmUZMhd4qpsJrlH9G2OfdT9p8eodS842n/9s1UvewjyjjxfEpKz4puIw25m+3NbV+tu6F22qPbF9i978i2B/t8ip22cF6626PaN1ETOqoVUE1nt4PsCp1IIgZObqRetscrY1Pta04Xz0LHaGvc1lhbcwShY8eS9ad1KnTC1WT/zgqqXvIeZRx/LiVlNj1I6Oz68Bna+d5T1PTyCdSwx9lU/c3btP2tRyln5JOU0vYo2lf+K9Ws+JQyT7qIKLVhuOKUf481XxCuYXbao9tX273v2BU6fvVtMS90OFx98gmXHGRbsSp03GiP7sETbmA7+d2OM4i1iI5fnYFqP0HoqJKKTrpoCZ1wtRURnaUfUkbBBSKiYxY6O95+jCo/mUnZ1/yd0vJPFhGinf+aRrlFz4kt9/s2r6OaVV9RZq+LwxVV7/dY8wXhGmenPbp9dTChE27aVzWi41ffBqHzu1X6JaIDoVPXIXacAYROONeq93cIHb087ebmldAJV09zRMcsdLa/eh9VffWG+NwGv2do10czqPLfsyn3zy9Tg6Ytae+GVWIBNU+bGY9Y8wXhONlpD4ROOJpqv0PoQOioWYrLqew4AwgddzsHQsdd3ubS/Cp0wlEREZ2VX1LmKXUReLPQ2friX6hm2UfUfPTrlNyyA+1853Gq+vZdOuLBD2nn7v3U45AM6tIigz4uzAkU5cf1euE42PFtEDrhaKr9DqEDoaNmKS6nsuMMIHTc7RwIHXd5x4vQCUdNRHR+WkoZJ9e9t8wsdOYMyaPTD2tCfWt2UhnV0tjkdCrYVUsF0+teE3Ji6yzKv20yvd2sV9CinKynDFdvu7/b8W0QOnbpWqdPCKHDL1J+Zl0GDW9bTTlpde/isfMm4WjcSEPNlUZ7zZHuwaPHFOvnYscZRKN/7LbJ+JT9VUUKlVYn06BDa8LaGifAYmR7tHWvM7BXuvepjbZm5duC7bryvubOaiB9AUd0urbIpIWF2SIjs9B577J8OqZVJuV3nSV+f2T9VDqy+hc6r+NEcV5Q+QO9fXozSu/W11lFNF1lx7fp9tW6x47XDz2qXRL3QocdwcTVWVS2uwHdm78TQsfDLX6qRsnp7DgDPwkdFjmPrc2ii1tXQ+j83uF+d9Z27NIPaaXQCebb4lXoSPbB1lOaIzpmofPeytvo8D0b6ZCHvxVZVUwfRbWV28WaIT5qfviMkhoki4XU0Tzs+Da/jx0IHc2W4jQC8sTaDMpJ20/luxsgohOlG4/mrhbZ2XEGfhE6yxe+QU+vy6C+LfZQ5b4kCJ0o2Zvup9Jo2G8085RCJ5hvS1Shw8xD+QJzRKdO6GyjnJteFN216a5CSkpJpRb3/Euclz02jJKbHkLNrnqsTggt/4gaZDYT7xSK5LDj2yB0IiF94Nq4j+hwUzF1tbqetegePHpMsX4udpyBX4SO/Ogqpq6ia28QOg8EvnuXSFNX4SI64YQO/x5qjU7ND/+mpAYpgYiOWej8dttxYpE0L5YWQuihIZTSujM1vWy8OK/+dgEl57ah1MO6h3SJdnybbl+te+wgoqP57uc0ogOhE3trQGI1ogOhUzfoo73mSLez1uyqop5doq7RibbQCddxvCOsQdaBiM6WiQMptV1X8aV5/qDqpjGniPOcm2cS7ammLQ8NobT8XtRk8BiRdVXxG5TaOp9S29W9Sf+I7HTauHMPNbn2iEDRsTZ2IHTCWY3N3yF08PVyaTJ+3FKKxcgHBnSsOWubrsjz5BA6wT/w62V0t/rbdyk5t21dRGdPNW2eOIgadjmdGg+6Q3w+Y/N951Ba556Uc+1T1LpxKn078mh6e2UF3XVYCjWkJLo7JZ1en7+e3lm1VdhY59yGVLJxK1FKujab0/2QAKGjrWvqMoLQgdCB0NE8qBxm57Vz0+2sHWLw7DIIHX8KnXAGUfXVPEpte5T4x8eT5x5GH6zZTl+elUvtkxrQW2lZ9NqKcipasI6ObN6QFv3xKMoouIiaXHw31VZtp22vPkCZBRdS2pGniOv56/UprQ6wCFd+uPso/26145f/jjcjq9DVkAZCB0IHQkfDQNKQBYSOBogRZAGhE5tCR3Z5sPFzRFID+vapVVS9t5YapzWgR85uT1f87TlKP7qQ9v6ygsoeHy4+n8ERoj0/LqHyv4+gzN7DqfH5t4qI0fZ5kyjr1EsDi6X5vUQph3aqZ2m6HxK89gWqwwiLkX8nhU9AqJqMO+nsLNjzMlwtaWDq6oBdYOoqumMEQic+hQ5bTaixs3fjGkpplSeMa//Octr++t8os+dgMR22e+VXVDHtesrqO4Ia9b+ReGH11hk3U6N+11PWmdfQvvJS4m+R3V3Wl35Kq8uj7Z51tD71MPH/+NZVdMescu6I6CCig4iO8nCJakKvn+J0P5VGFVYUMofQSUyhE86UjBGc/RUbxJfls06/jFIPP0Z8WoM/sfFa9nB6v+kAOmnn53T1lin0cs6VtLDJObRpyXQqylxBnx9+C5WmtT9ICGHqKhx9Tb9HInSsqoA3I2vqmChlE8sRHTOSULYW7ikuSngjyhZCJyJ8EV8cq9+6ctrwWPMF4dpppz06t5fv3bCSBs2tq12rPRtoYMXL9G7TgbQu/XBq9d+JdH+jJTQz9xr6tHFfKtzxAV1W9iw92+IG+iLrdHr9wr20c+Gz1Pi8mym5eTuRB+fHu8iMB75eHq73w/wOoYOITqxEdCB08B6dCN1dyMshdBDRcWpfoe6jnVO2Ue4xI0XW7XavowFb59Ib2ZfQhtQ29Eq3Ytrx9qPU9PKJ1LDHWeKDrDsX/J2ueGONWFAtDwgdpz3z+3UQOhA6EDoRDiJNlyOiowmkw2wgdCB0HJpOyN3LnGeoXVccwUk5tLMoes+6ZbRr0YvU/aYp9Mv23RA6TjvEfB2EDoQOhI6u0RRZPhA6kfGL9GoIHQgdpzake32b175AlUNC7LqygoE1Oqom4k06O/PYftt1hakrTF1Fc9RA6EDoOLUvCJ2SktrOnevCUn48ENFBRAcRHX+MTK+f4nQ7a39QVa8FhA6Ejrq11E+pe+x47QtUOSCi8zspvEdH1WTcSYeIjjucnZTitXPT7aydMPDyGggdCB2n9qd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oHCB0IHVVbcTUdhI6ruG0V5rVz0+2sbTXeB4khdCB0nJqh7rHjtS9Q5QChA6GjaiuupoPQcRW3rcK8dm66nbWtxvsgMYQOhI5TM9Q9drz2BaocIHQgdFRtxdV0EDqu4rZVmNfOTbezttV4HySG0IHQcWqGuseO175AlQOEDoSOqq24mg5Cx1Xctgrz2rnpdta2Gu+DxBA6EDpOzVD32PHaF6hygNCB0FG1FVfTQei4ittWYV47N93O2lbjfZAYQgdCx6kZ6h47XvsCVQ62hc7UqVNp8eLF1KtXLyoqKqpXTlVVFU2aNIlKSkrE363SqFbMnC5UB518wiUHZTur5RyqKn49aHGtHllS77dWRe4OHi/bU1tb67QbXLsOQsc11LYL8tq56XbWtgF4fAGEjru+Wnd32/Ftun217rHjtS9Q7RtbQqe4uJj4HwscFjwFBQXinzzKy8tpypQpNGrUKMrJyVGtg1I6L4VB02e/D1nHrVd2UWqDMZGX7dE9eGw3XuECO84gGv2jUMV6SWWBNMkAACAASURBVELdfEKJas5k49TV9fLye/947dx0O2u7fe11eggdCB2nNqh77HjtC1Q52BI6RnGzZs0aWrRoEY0YMSJQFv9t7ty5QuhkZGSo1kEpnZfCIBo3Ui/b4/cbKRsEhI7SsPAkkdfOTbez9gRiBIVC6EDoODUf3WPHa1+gysGW0JkxYwYVFhZSXl4eWYkajvbMnDmTKisrKSsri8aNG6ctsuOlMIDQUTUnfekgdPSx1J2T185Nt7PWzSfa+UHoQOg4tTHdY8drX6DKQVno8PobnpYaPHiwEDo8TTV79mwR0ZHRm3nz5tGyZcto9OjRtHz58sA0l2plQqWD0NG35ggRHR0WWT8PTF0d4BHtqTjdzlq/NUQ3RwgdCB2nFqZ77CSk0DHC171eB0IHQkfal/lGGo2Im11HAqEDoWPXZpymh9CB0HFqOxA6JSW1nTt3Dskv3NSV8WKOAHH6YcOGaZm+gtCB0IHQcere9F7n9VOcbmetl070c4PQgdBxamW6x47XvkCVg/LUFWcYbjGyOaJjntpSrVRZWRnxP+Nx2wfWV3/xzT/J6+3lxaekqDYtkM7L9sjt/7Yr7eIF+fn59UqLZPu/k/6x29RW3wUXonZ3Xfm9f0L1DXMzR9wiaU9mZqZY86fqCzidlT/gvz98tt1e9Wf6ULbGNc4oGEQbj7nYn5V3UKtY8wXhmminPZGMHat6hLrvOBk7bvqC3Nxc4n9ODltCJ9z2cl6jw8fAgQPJ+P9OKma+BhEdRHSkTWDqSseIcp6H109xup9KnZPw5kpEdBDRcWp5useO175AlYMtocOZWr0wUE5ptW7dOvDCQFZ6vChZ1zZzCB0IHQgd1WEd3XReOzfdzjq6tPTnDqEDoePUqnSPHa99gSoH20JHNWPd6SB0IHQgdHSPKmf5ee3cdDtrZxS8uwpCB0LHqfXpHjte+wJVDhA6v5OKZA0I3oysam7q6fAeHXVWbqf02rnpdtZu84u0PAgdCB2nNqR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oHCB0IHVVbcTUdhI6ruG0V5rVz0+2sbTXeB4khdCB0nJqh7rHjtS9Q5QChA6GjaiuupoPQcRW3rcK8dm66nbWtxvsgMYQOhI5TM9Q9drz2BaocIHQgdFRtxdV0EDqu4rZVmNfOTbezttV4HySG0IHQcWqGuseO175AlQOEDoSOqq24mg5Cx1Xctgrz2rnpdta2Gu+DxBA6EDpOzVD32PHaF6hygNCB0FG1FVfTQei4ittWYV47N93O2lbjfZAYQgdCx6kZ6h47XvsCVQ4QOhA6qrbiajoIHVdx2yrMa+em21nbarwPEkPoQOg4NUPdY8drX6DKAUIHQkfVVlxNB6HjKm5bhXnt3HQ7a1uN90FiCB0IHadmqHvseO0LVDlA6EDoqNqKq+kgdFzFbaswr52bbmdtq/E+SAyhA6Hj1Ax1jx2vfYEqBwgdCB1VW3E1HYSOq7htFea1c9PtrG013geJIXQgdJyaoe6x47UvUOUAoQOho2orrqaD0HEVt63CvHZuup21rcb7IDGEDoSOUzPUPXa89gWqHCB0IHRUbcXVdBA6ruK2VZjXzk23s7bVeB8khtCB0HFqhrrHjte+QJUDhA6EjqqtuJoOQsdV3LYK89q56XbWthrvg8QQOhA6Ts1Q99jx2heocoDQgdBRtRVX00HouIrbVmFeOzfdztpW432QGEIHQsepGeoeO177AlUOEDoQOqq24mo6CB1XcdsqzGvnpttZ22q8DxJD6EDoODVD3WPHa1+gygFCB0JH1VZcTQeh4ypuW4V57dx0O2tbjfdBYggdCB2nZqh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qHqAidqVOn0uLFi6lXr15UVFSkWpeQ6UJ10MknXHLQtbNazqGq4teD5tnqkSX1fmtV5O7g8bI9tbW1WvokmplA6ESTbmR5e+3cdDvryGi4fzWEjru+WncP2/Ftun217rHjtS9Q7RvtQqe4uJj4HwscFjwFBQXiX6SHl8Kg6bPfh6z+1iu72G6el+3RPXhsN17hAjvOIBr9o1DFeklC3XxCiWrOZOPU1fXy8nv/eO3cdDtru33tdXoIHQgdpzaoe+x47QtUOWgXOkZxs2bNGlq0aBGNGDFCtT5B03kpDKJxI/WyPX6/kbIRQOhEPGSiloHXzk23s44aqChlDKEDoePUtHSPHa99gSoH7UJnxowZVFhYSHl5ecRCZ+7cuTRq1CjKyMhQrZNlOi+FAYRORF3n6GIIHUfYXLnIa+em21m7Ak1jIRA6EDpOzUn32PHaF6hy0Cp0qqqqaMqUKTR48GAhdMrLy2n27NkiohMtoROsobG6RseN9iCiozo81NNh6uoAq2hPxQVz1uF6662izuGSxMTvEDoQOk4NVffYgdCJMaETynDcjOjoEjqh2hOLQsft/rHrSOwInXB5+71/zM7N7fbodtbh6u+33xNd6PjdF4SzFzvjR7cv0D127LSFuehuTzjW8netER3O1O2pKzeEAYSOqjnpS2dnAEWjf+y2BEInODHdzk23s7bb116nh9AJ3gN+8AXh7MOOb/P72LHTlrgSOjoWI59xxhliETMOEACBxCbQoUMH+umnnxIbAloPAiAg1v5+/PHHjkhoj+jo2F7OKlG3knVER9NFaI8mkFHKJp76J57awt2N9kTJ6DVli/7RBDJK2cRT/0TSFu1Ch/sr0hcGRtKgKNlLRNmiPRHhi/rF8dQ/8dQWCJ2om37EBcDeIkYY1QziqX8iaUtUhE6kPRdJgyItOxrXoz3RoKovz3jqn3hqC4SOPhuPVk6wt2iR1ZNvPPVPJG3xpdC599576Z577tHT0z7IBe3xQSeEqEI89U88tYW7DO3B2HGTAOzNTdr2yoqkb3wpdOw1H6lBAARAAARAAARAwJoAhA4sAwRAAARAAARAIG4JQOjEbdeiYSAAAiAAAiAAAhA6sAEQAAEQAAEQAIG4JQChE7ddi4aBAAiAAAiAAAjEpdCZN28evfrqq4Hezc/Pp9GjRxN/dHTcuHG0ZcuWwG+9evWioqIicc4fIZW/80dIx4wZIz5O6vbB9Zw0aRKVlJSIom+55RYqKCgIVMPYPll/Y91lwqFDh9LAgQNFu4358e9etk/Wz9xP/HduT5s2bUQSY91zc3MD/cTXyd/d7htjeZJ5586dA3Xj37l+y5YtEzbHR7C+DNfPXrRN1ql79+6CPx9r1qyhuXPn0qhRo+i9996rN7Zknw0bNkx80JfT5OTkeFF1pTKtxokcQ36xq3AN4ZeyTp48uV4y9hF8LFiwQNid/IiyfIEr+w/zNUbfF67MaP0ebAxY9YXRDs3jSvq6aNVTJV8rP8vX8f2nb9++NGfOHHF/kePD+BUBY5/K+1WkH8JWqXOwNMYX/3IarmtZWVnAtuTv7KuD3Wv95A/iVugYb4Ry0PTu3fsgZyyNrVu3bvW+vG4cVG4bnHEAsGM2GoyVAbIT69ixY710ctD179+fzG1jNpyP2SlGMjCcXBvsxmJso7wxsdCRDtzIx0m5uq6xqpvkzmVwfVkYSFs092WoftZVR7v5yPqzU5NO2Sx0jGNL5m9um91y3UpvVU/ZD6WlpYG+cqs+Tsox+wBjm2bPni0eivgf9yV/e5BFqFl8+mUMGX2AsR0VFRXiM0AjRowIIJJp+/XrJx4e2LfJdhrPnTDVfY3Zt0khYxRksg/MvtsPgttKVBp9gqyj5CYfikLda3UztpNfQggd7jQeNNwZZpUpO4aVKRujjO5IFSudhh2okaS1EljGAc71Hzx4cCDSJNMPHz6cnnnmmXpP1LLd8mnbeB07FXaK7EjcFnKST7ABbazbr7/+KqIJmZmZwrG1bt06qPOOhLuTa7meEydOFJ8rufbaa0WfyLpzfsyWGfM3WmRkkNvMtsbCTUZJJH8/ODi+ObKN8dGpUycxZuJd6ARz2k5swo1rzEJH9hmPbz6kXS1fvpxYvMmbkKyb+Xo36hysDONHoDmNHB9WD27S9/EN1+yrpa8zCiMv22UldPjBkg8Z9ZRCh32BUdT5wTcbRTLXmdm3bdtWPDTzPVH2G0eu+TBGf4Pda73sj4QQOioRHXYIfAMyThF50TE8gK2cE9cl1ACwelKV6VnoTJ8+vZ5AClWOW+0OdmM3DrJPPvkkUB3uH3aAXgs0WSHJnM/l0yVz5afRVatWCaHDER05jWUUlH7gb9XP8qbJ4owdMztlbo9x6sro2MwsYmHqyvywE08RHY7ccHt46pHtzhzNkeJ85MiRnkzLm23OOM1rfuAyRzzluOcx5QdfHcpPWgkdHvPGaXljRIejp/yw6vX9x9gmKWaksOS68b2JI2oyUij9MyI6bt01DeWY136EWscif/NjKNeMLtR0Wjihw85drvnhfP0wP2+1RkeGdmV/sHOQg5//nwWFOaTtgYmJIiXznj17CmHD0UB2APzUw3WV0TKr+XfjlJZX9Q8ldDg6IJ/W+KYZao0O95nVtLCf2mUUZMHW6fkhoqbCLNgaHTlO2E+MHz+eBgwYcFA0x49tDLY+xRh5Mj4YGH21bCsLdD+sbZH9F0zoGNeymacZQ63LVLEL3WnMkU7pB1iQvf7664EHOeMaHeO9Fmt0dPeIKT8VIzPPWcuQqdeK2o2Ijl+cXah68G/svNavXy8iUdnZ2SKSw/3GT37mcHyUTcoyeyl0eODPmjWLrrnmGiHCOBoiHYH5KdU4VRoscudFW2SZxmkQZs7OSopLuRg53iI6wW5OXvZDqLLDTT0Z+9C4mcLLdYeqLM1rdmQUxzgFbOWr/TDdY2xjsHsQPwzJ33j8Wy2N8Mt6N2ln3C6uJz/A8YMcT2nLBzsn91pVW9CZLiGmruQgGDRo0EHrWCRMK4HhhfixmmuWdTOGDKVQC9U2aagcWTCu7QnmCHUalkpeoYSOdMpcV77BsmDgQcZhVDlNpFJGNNNIh8QCh4VOjx49RHEnnniiEGX89Cb/K/tL9olVZMoP01lm2+A+YqfGB4RONK1JPW8nQscvY97YSqvF0ua2yQipnEblcWTV/lgSOuYpb2ZifOjxS19xPXnJA9eHH+ZYNEsfLNfvmX24yr1W3dL1pUwIoSMHRqgtsGbj4hvttGnT6Pbbb3d9u6x5bpoXvMo5dfMg57Q872ueOlDZdWVe0KfPrNRyCiV0gu22YoM1btFUKyk6qYxPXjxXzSFc3uZrXEfEjoEPucjd2Leh+jk6NQ6fq3kcmPsh2JSbX55Cw7UwVD39EukM1wYnQsevbeMxEGx88N+5rRwl5QW7cqGx0bfJCLx5+3M4htH+PVREh8uW0/bsL7htvPWf/5/FhF8ib1Y7MLne77zzTuDVK4joRNuSQuRvXvvRvHlzcXPkI9S8oXTq/J4dL98zE+79Ksb2qb5Hx7xby8pZuN1lVmt05Dw714XnrI3vz2Gn5/WWeCMj401z9erVIqoj7UyG3GU75Poo49qocP3sdn9weVZPk9xPckG11Xt0uM84qjVhwoR676jyw7tNzAzDCR3jegPpN/z2XiC7QifU+12M79zxyt6Ma1PMawelTzYv1DW3yU/rc6SQ4f/KKXZzn5nbZVyn5OW9x2wDZgFpDgCEutea18J56Q/iMqLjxYBFmSAAAiAAAiAAAv4jAKHjvz5BjUAABEAABEAABDQRgNDRBBLZgAAIgAAIgAAI+I8AhI7/+gQ1AgEQAAEQAAEQ0EQAQkcTSGQDAiAAAiAAAiDgPwIQOv7rE9QIBHxL4PPPP6eLLrqIUlJSfFtHJxXbv38/XXrppfT44487uRzXgAAI+JgAhI6POwdVAwG/Ebj//vspKSlJvPMjno4ff/xRvBRt6dKl8dQstAUEQICIIHRgBiAAAsoEWOikp6cTv38lno61a9eKd55A6MRTr6ItIFBHAEIHlgACIKBMAEJHGRUSggAI+IQAhI5POgLVAIFYIAChEwu9hDqCAAgYCUDowB5AAASUCUDoKKNCQhAAAZ8QgNDxSUegGiAQCwQgdGKhl1BHEAABRHRgAyAAAo4IhBI6/ME/41eYgxVg9eHQYGn5o4KLFy8+6Gf+kvVnn31Go0aNooqKCqqsrBRfjTd/vFa1kViMrEoK6UAg9gggohN7fYYag4BnBEIJHf6ScWlpKbVp0ybw1WZdFWURNXfuXCFs+OvOxoPFUEFBAXXr1g1CRxdw5AMCcUQAQieOOhNNAYFoEwgmdDhKM2PGDOrfvz8tWLCAOOLCgoRFiBQ+xcXF4jcWK9OnT6fBgweL6o4fP574+vz8fLFt3SxkOI1Z6JSXlwtRc9ppp4m8+Lj++uvpiy++EPnm5eURC69XX31V/Mbv/WExFOxARCfaloP8QcA7AhA63rFHySAQcwSCCR0WIosWLRIChwVPYWGhEBtymkoKIBYhrVu3DkReWPiwAOF/LEz44PfZmI9gQodF0+zZsw+K6JSVlQlRxcKJ6zBx4kQaOXKkqJPVAaETc6aICoOAMgEIHWVUSAgCIBBM6LBI4cgNCxaO3PAUlhQsfM5rd4YOHSr+ZlyjYxQ6oejaFTrmfEOJKC4XQge2DQLxSwBCJ377Fi0DAe0ErIQOC5dJkyZRSUlJoDzjNBRPMxkjKkahw9Edea2TqatgER0WOuZFzFJoIaKj3SyQIQj4mgCEjq+7B5UDAX8RsBI6xmkrrq15VxVHU/hv69evF+tz+LDaHcWRH/5XVFR0UKMjjeiEo4iITjhC+B0EYpcAhE7s9h1qDgKuE7ASOlbTQvJv3bt3D+yW4rU7xt1R5513Hs2fPz+weFin0DGu0WFIHDXidULBFiRD6LhuSigQBFwjAKHjGmoUBAKxT8AsdIK9E4cjMHPmzKHq6mpiQcMCQ+6Uuvrqq+mll146aNdV8+bNady4cZSTk2MrorN69WqxBijUrqtQ01ZcGIRO7NsmWgACwQhA6MA2QAAElAngzcjKqJAQBEDAJwQgdHzSEagGCMQCAQidWOgl1BEEQMBIAEIH9gACIKBMAEJHGRUSggAI+IQAhI5POgLVAIFYIAChEwu9hDqCAAggogMbAAEQcETgH//4h1hI3KFDB0fX+/UiXlTNi6UXLlzo1yqiXiAAAg4JIKLjEBwuA4FEJFBbW0tvvvlmXDb9+OOPp3bt2sVl29AoEEhkAhA6idz7aDsIgAAIgAAIxDkBCJ0472A0DwRAAARAAAQSmQCETiL3PtoOAiAAAiAAAnFOAEInzjsYzQMBEAABEACBRCYAoZPIvY+2gwAIgAAIgECcE4DQifMORvNAAARAAARAIJEJQOgkcu+j7SAAAiAAAiAQ5wQgdOK8g9E8EAABEAABEEhkAhA6idz7aDsIgAAIgAAIxDkBCJ0472A0DwRAAARAAAQSmQCETiL3PtoOAiAAAiAAAnFOAEInzjsYzQMBEAABEACBRCYAoZPIvY+2gwAIgAAIgECcE4DQifMORvNAAARAAARAIJEJQOgkcu+j7SAAAiAAAiAQ5wQgdOK8g9E8EAABEAABEEhkAhA6idz7aDsIgAAIgAAIxDkBCJ0472A0DwRAAARAAAQSmQCEjmLvz5s3T6QcOHCg+G9VVRVNmTKFBg8eTNnZ2TR79mwaMWIEZWRkiN8mTZpEJSUlIu3QoUPFdeXl5eKaUaNGUU5OjvituLhY/CsqKlKsiX+SmZkYa8Ztmjx5svhT8+bNady4cYKNZJaXl0dr1qyh8ePH07XXXksFBQX1mPLvsXLItt5yyy2iHdI+2Aa6d+9OvXv3Fu3fsmVLoEnMYsyYMbRs2TJ69dVXA3+XrKR9xAoDK1vg/p07dy516NCB3njjjXpN6dWrFw0bNuwgLrL9n3zyCZWWltYbF+Yywo0nTt+mTZtAn1jZJHMONbZjxQ6N/shYZ24zc5R+K1r2xH29aNEi6tat20H+bOrUqaIPOnbsqOQnrdoibWn48OGiHLadWD+sxgzbtPFeEq02ynIGDRpEzzzzTL17kiwz2H3MWG+ZJjc3NzBW+ffKykpKSkryTT/5Ruhsq9pH/1qxjf5bWkm799ZGq3+V801LSaJubTLp7K7NqHHDBiGdoVHocAF8g+vfv3/g5i3PeaAngtBh57pgwQIaPXq0EDfG8xkzZggu/E/eeEIJQdlhr732Go0dOzYgHpU7MgoJ8/Pz6YEHHqAhQ4YExCqLOtkO/qMUcQMGDBBCx9zvslpmZ2dmF4XqRyVLeaNjsW9umzw332ythArz4Bsz52MUxVY3ADtCJ5RNvvfee6KKVg8xsS50otLZFpnyzblfv360evVqJaETyk+yWDL2vRxPLJr5IZH7yyhg3Wqj7nJCPSjqLsuc3/vvvy+EJ9+7rHyTFDBW9zHOSz6c8xjkhzgWOtLfS2HL49gv/eQboTPryy0055vyaPev7fyHnZRLl56Yqyx0li9fftBAlzcBdqTxLnSCPVlK4+cOkE+YPNB5oPA1fGP79ddfxdOa8WYpO6xr1660YsUK2/0XrQu6dOlC33//fUDozJw5k9q1ayccsRR37Ax4oNsROpwhi8HCwkKKlZss19ksOox2wFEro5CQfWIlVIyCyRjtNEdnrMqUDlg6YXmN1Y3TyNlcv2A2HC1b0pGvl3UO1meyXVYRnVB+kqM1oYROKD+hg6VbeXgldIwPDdJujLMM5nEkeRijaq+//nrAZ7MAzczMFA/3rVu3Fv6L+7CioiKoP3eLsSzHN0Lnz/9cR2s217jd/rDldWrZkB65uL2y0An1tBHuCTRUZXYueJL27/BWCDZonEON+t8QqKad0KsMofNUjgw9szPjwcHTFDww+GkwWJidw6B+O2pr6yKPMlrA/y8dBj/h8lMOh3DtCh2rm7qx7c2e817wbb2yy0HdIW9oHK0zOlNzxCSU0DG2XTphFn3MWE4Nh7reShyZp0zMFU+EqSu2QbZJnqp75513AtFH4/SEcYrZOPXOEUy2a76+U6dOtGrVqnpTisbpMaupeCuhE8pPhpq64npIkco+I9ameI22F8p/ctsk7xdeeIF4qlcub2CeixcvFg9UPP3ND0Tyb5y/cfqXBciXX35Zb2rKKEyt7kmch5UP4n5hEcMP7Pw715F9tzz4oc441vzUT74ROje89BOtr9jtt3sZtctOo79f1kF0rHEtBVdUGppx6so4NSOnL9hA2Flcc801NGHChHprNTgfoxEHA7B9zgNUVfy6p3wyCgZRk4vHhhQ6UvXLyIbxaYAFjoxq8Vz7rFmzAg6Ub46hQp1+Fzrs4PkwrkVgUVdWVma5RsfojPg647ROrAod403OePOzGjs8zWe1dsk4/SdFJE8LGtc/GYWOee2TcTxJjiw45bQHj1njTYHzZbsLNrZjJaoWbo2OZL1r1y6xJo6nlqV4kVPJ8gbINzDOT4oI9mk9e/Yknj7mdYd9+/YVNzlmab4pGtdBGZ0VczbeBEP5Sa4XPwTJNY4yH/ahcnokFqOe4QQ2/y4fEGRUixlcd911QqzwelBj9NGYlq+V/SXtXto1R5pvvvlmEW2RY0o+UAYTOsaHFmO9JXe2H7n8QK5L5L7nB1djVN4v/eQboXPjSz/RLwahs2//Xtq10/0IRlajHEpukBLo2/Y5aTR1WJ3QMd6Qgi1GtnpSCbXwS3UxcqwInWCL6eSNj+fx2Yn16NGDli5dKpwth7E5mrN+/XoxmK1uLmah06qoo+uib+PU1fXKNEZ0uH1y4PNg5/awAGaHkigRHWPf89OonH4LFqI3O1kr5xrMEcubQqipYOnwg0V0jDeEYGM7noTOxIkTaeTIkYHpBRbX06dPrycopJhgP2YUf9dffz0tXLgwsPbQOBCM/RZJRMd44+Z6GX2B+QHKLzfQSJxQuIiOjHizXzEKDI7myEM+MLG/kZs/+Dd+YODDvKBfClNp704iOjKSw/dA6bPlwz6LLRbA8sHNL/3kG6FjjuhUVm6jpSvqFgm6efTo2p8yM5oEijRGdFSEjtXccyIJnWBPlsYohVxwyjw5HCudGF9rzifoLAAABFZJREFUniuWHRELQocFDkcOOnfuLHafcDTHrtBRWWvh16kr7it2bNx2GTGw2tUk+9TsZK2crg6hE2yNjhOhc+HfXiSeRX3jjitEM7w+lyxVIjpyN4/sJ+MUhHEKyCwqWMjIBxOr6SLj2FYVOqH8JJehS+iUP3k1JSU1oOzrpwlUXp8b72XhhA73l+QtBQNHS8zr98xjRObLZVktBjZGW4ONL6t+ND7I8Dop9nXSZ7O44Tqyz5MLmKWd+WG9IYSOSUVFKnQ4O+OuKz5nR8EGwFNX5q188RbR4faG2uEiF+oadynJlfssEIJts48FocNrSLjvua95SkWuObIT0VHZdeVnocP1Z2fM00VyUblqRMf8tCluTBavZAgmlKTtmRcjy0ibcSeg8dUGLEaDPcSYIzosbFJTGtBrfxkeEDpenkcidOQ6EL4ZsuiRvsg4/SDHJkcIOAJrJXScrNEJ5Sf5YSeU0JE3UJU1OkLYpKRS9sinDggdD88jFTo8dSWjNFaLgyVXnjYPJnRU1uiE2nUl1+BZ7bZiQcF/Z+Es1/So9JPpNqz91DdCJ16mrqzeoyPDwVYr3GNd6AR7B4xxrt78bhjz+3OkGJQO18rKY2GNDos0FrV88P/LG4DVWhROY7U+ROU9On4WOvLGyGuw5Ny91RoduWbNLPz5ejnFwiJDl9CRIsgY3pfrfuJlMbJxATG3l9f+ybVvcjGyFJ9yZwynk+ucjLYn1zHx3ziaww8hwYQO9xFPdfENTTWiE8pPcp0SZdeV2X+yTb777ruCpVVEh9fZyH42LkaWY4z/xmuo5Popq4gO34c4PYtb/n/zOje5Ti7Ye3S4f6zen2N+SLN65YR2BaOYoW+Ejt8XIyvyjFoyP67RiVpjLTL2s9BxkwOX5Weh4zYLlOcPAvI9Om7sggq3WN8fRPxdC/kenWiuQfNTP/lG6Nw6Zx2t3uTf7eVem60ft5e7ycTP79FxkwPKAgE/EnDr6T3YZgc/MvFznaLNMdr522XrG6Ez+6syeuXrMrv1j3r6YQW5dGlBbtTLQQGhCfDW1r/+9a9i3YvXh/nNyF7XB+WDAAiAAAgEJ+AboSM/AbG8tJL2+PATEDAiEAABEAABEACB2CPgG6ETe+hQYxAAARAAARAAAb8TgNDxew+hfiAAAiAAAiAAAo4JQOg4RocLQQAEQAAEQAAE/E4AQsfvPYT6gQAIgAAIgAAIOCYAoeMYHS4EARAAARAAARDwOwEIHb/3EOoHAiAAAiAAAiDgmACEjmN0uBAEQAAEQAAEQMDvBCB0/N5DqB8IgAAIgAAIgIBjAhA6jtHhQhAAARAAARAAAb8TgNDxew+hfiAAAiAAAiAAAo4JQOg4RocLQQAEQAAEQAAE/E4AQsfvPYT6gQAIgAAIgAAIOCYAoeMYHS4EARAAARAAARDwOwGj0FlIRGf4vcKoHwiAQOwTqK2tXZSUlFQY+y1BC0AABPxOgP3N/wMX93OQRpkq/gAAAABJRU5ErkJggg=="/>
          <p:cNvSpPr>
            <a:spLocks noGrp="1" noChangeAspect="1" noChangeArrowheads="1"/>
          </p:cNvSpPr>
          <p:nvPr>
            <p:ph sz="quarter" idx="1"/>
          </p:nvPr>
        </p:nvSpPr>
        <p:spPr bwMode="auto"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2059" name="AutoShape 11" descr="data:image/png;base64,iVBORw0KGgoAAAANSUhEUgAAAjoAAAFwCAYAAACxY9FXAAAAAXNSR0IArs4c6QAAIABJREFUeF7tnQl4FEX6/9+QiyRcSQCRSzRAFAQ8I+JBBA9QPLjURXRXUbyCuv5cdBEVLxbwQmF1RfAC0UURL0RdRXQVNboisOKGS1EiCCThzMGV//+tWEOn6Zmp7qnp7pn59vPwaGeq6/jUW29/+62q7iTCAQIgAAIgAAIgAAJxSiCJ2/Xzzz/XVlVVxWkT0SwQAAE/EcjMzKTKyko/VQl1AQEQiF8CHwuhU1JSUtu5c+f4bSZaBgIgAAIgAAIgkHAEVq5cSRA6CdftaDAIgAAIgAAIJAYBCJ3E6Ge0EgRAAARAAAQSkgCETkJ2OxoNAiAAAiAAAolBAEInMfoZrQQBEAABEACBhCQAoZOQ3Y5GgwAIgAAIgEBiEIDQSYx+RitBAARAAARAICEJQOgkZLej0SAAAiAAAiCQGAQgdBKjn9FKEAABEAABEEhIAhA6CdntaDQIgAAIgAAIJAYBCJ3E6Ge0EgRAAARAAAQSkgCETkJ2OxoNAiAAAiAAAolBAEInMfoZrQQBEAABEACBhCQAoZOQ3R47jS4uLqbJkycHrXB+fj6NHj2aMjIyotKoefPm0bJly6JaRqQVr6qqokmTJvGHeQ/KirmMGTOG8vLyIi2Gpk6dSosXL6bmzZvTuHHjKCcnJ+I84yGD8vJywSM3NzdqdqLTDnXmFQ/9hzbEPwEInfjv45huIQudWbNmeXZjjYWbghQ63bt3p4EDB9brb67/xx9/HDG/NWvW0Pjx4+naa6+lgoKCmLYp3ZWXYlynqDTXMRbsUDdX5AcCughA6OgiiXyiQgBCJzzWUEIn1G/hcz6Qgvvh6aef1hYdslO239NypKuyspKYtZXY1FF/CB0dFJFHohKA0EnUno+RdkPohO+ocGKGb8R8FBUVhc8sSAoIHWswctpq+PDhxIzKysqiMn0FoePYdHEhCBCEDozA1wRUhQ5PrfBangEDBtCcOXPE07WcSuCbj1znY1zTY3WNef2J1Q2G//bqq68KbsbpCnnTO+OMM+pNIZnbIKeBuI58DB061HLKyaoMq86yK3RkPbds2SKy69WrV0AEyd/OO+88mj9/vvi9Z8+e9M477wSKlulD5cOJpcDi/+e1PbfccguVlpaKNU+dOnUK5Cn7ZMaMGSKdFRNzWVbcZZ1lu6y4ynVGXIZ5fVe49lixNwpAtjNz1MvMU7VuZgZGO2ROZkFlFFw8tWhe28bs5ZSj2aZV7NHXTgKVA4EwBCB0YCK+JmBH6PAakqysrMB6FHlTkzc0FgS8aFQKEengGYBcsGte02K+KXCePGjkYlz+nUWAvN4qemL8m3mti5U4MtchXDQllNAx528+l9fyQlqO+Bhv9ixojOtxjDdx2Q4WlrwuSF7XuXPngGgyLl6++eab6auvvhLCkAWclViSwsTc3nCMuP+4P1hEyHytmHF9jALBeG62DTOXYIPEaB/mPPgaM09mrFI3s50Yy1m+fPlB69aM42T16tX1BJcUPVLsGPP69ddf6629Mverr50DKgcCigQgdBRBIZk3BMLtupLO28pBh7uhSCcvb9bcQrNoCHVTkESMQsYsUsxP2lZCyHiTkjdtngoxioxQ00+hhI6VMDPvIpORLWaZnZ0tRINRsHCdzCzNooHTGPPhXV7msjmNWRjKyI9RgJiFjdWCaqMQ6Nix40F1NjMx181cX2YSiovVrjUr7mYuVgLQqm7mhd5moRXODs02aGxLKJu2Ek06pjq98RYoFQSsCUDowDJ8TcBuRMe4K8jqWvMNg6e0+AZvvJEFu2lY3RTkzVvubKqoqKj3hKwiYow3bc7PapdZqN1TobaXG6figgkio7Do3bu3EA1moWUUOq1btxbb2c0Lb80CxeqGadUOc7pwU3HGKAn3nRQ6xjpb3dyD7T5T4WLezWYl7KwEoVnoWolpqwEoo2EyQmW0W07P/M1RONl+ObUa7NUL5ugQjwG8MsDXbhCVi5AAhE6EAHF5dAnYETpm0eJU6BhvBO+9917gSd/4/8b39hjL4b8bRYDVk7hcm2MmJ9ewyLU55t+D3YzCCQOZj3kNijl/njpSEToy6mMWQ+Z6BBM65siJitAxRvaYA5fNU2ksbFWFTrD3IalwsRI6xrVaViyNU3qhRBhfa67DddddJ14LIMWMeQo1lGC3Er7G9UpW07FybRTXxbhmK7qjG7mDgDsEIHTc4YxSHBKIttCZNm0a3X777fVefheJ0OGX6MnrR40aRVOmTAlEPlTeRRMqchMMoV2hY14sbczXKgJhjlS4LXSspiCtpq7CRXTCCZ1QXMzsg63hkX/n9PwiS7luJ1TdrNYghZq6YjFtnIqzmnaT9TUuvraKDhkFu1G4RftFnA7dAS4DAUcEIHQcYcNFbhGIttDRPXXFQse4m4sXKsupsWC7sowswy08tuKuKnRUFtiqCJ1Ip67sRHT69etXb5pGtt+J0DFPXcm2crRj4cKFgeiJim2HEq3GdUhWolBlWi2c0JG/8+61VatWhX1/j3HtULDIpGy3E7GtwgxpQMArAhA6XpFHuUoEoi10eBGocTGy1UJYeWM271AxPjXz/8v31BgXoJq3AVst4rVax2OOLjhdjGyGHGxhrxR8waI1ThcjG7nw/5unTfhvoaauggkdGX1QXaOjshjZLISsrpE8Q9mlcWG81VSgitCReRx77LHCroJxY/vilxWOHDkysM4s3JRhuOlY1TGnNICRCAR8QABCxwedgCoEJ6DqdK1uSiprdKy2pBvFidV6hlDby43ih9c9mN/lorIt27wzybw92ExLNaLD15l3AalMtfB1ZqGj0o5wN1w5bRJujY5ZnBnX66gKHSmoZN/yudWCXrnbzMzF/C01K8Eq+8V47TXXXEMTJkyot7g73K4rqy3pVkJHcjBPM4Xbnh9qB5dK1A/+CgRijQCETqz1WILVN9z2crlAl3c7OV2MfPLJJwdeXhfJCwONXRNKnJhf0Ga1+NO80NX4wrdIhI5R7MiX1xlvlCpTV3KHWrgX7OkSOlKkyAWz3Ed33HEHPfPMM2LKRiVqYhagfG7mbm5PsHUqKlOQUqzeeOON9Pzzz4cUOlJIGj9ea3y5Iq/1sZpustq6bow4GfMLtRhZxR4TzO2guXFGAEInzjoUzVEnEGpqQj0X65SqkahIy8H1iUsgmChNXCJoOQhYE4DQgWUkLIFoCh28dC1hzcq1hkNMu4YaBcU4AQidGO9AVN85gWgJHTxpO+8TXKlOAGJanRVSJjYBCJ3E7v+Ebn00hI5cW4OXriW0aUW18XJNjfG7blEtEJmDQIwTgNCJ8Q5E9UEABEAABEAABIITgNCBdYAACIAACIAACMQtAQiduO1aNAwEQAAEQAAEQABCBzYAAiAAAiAAAiAQtwQgdOK2a9EwEAABEAABEAABCB3YAAiAAAiAAAiAQNwSgNCJ265Fw0AABEAABEAABCB0YAMgAAIgAAIgAAJxSwBCJ267Fg0DARAAARAAARCA0IENgAAIgAAIgAAIxC0B20KHv6+yePFiat68OY0bN45ycnICcKqqqmjSpElUUlIi/obX4Met3aBhIAACIAACIBATBGwJHf5aLv8rKioi/qZPaWmp+H958McMp0yZQqNGjaongGKCBCoJAiAAAiAAAiAQdwRsCZ0ZM2ZQYWEh5eXlEYua2bNn04gRIygjI0OA4Y/NzZ07Vwgd+be4I4YGgQAIgAAIgAAIxAwBW0LH2CorUcPRnpkzZ1JlZSXhy7oxYwOoKAiAAAiAAAjELQHHQoenrvgYOHBgAA7/bdmyZTR69Ghavnx5YJorbumhYSAAAiAAAiAAAr4m4EjoqExRYb2Or/sdlQMBEAABEACBhCBgW+iwgJk4cSKNHDlSrNUJdvAOLF7TM2zYMCxMTghTQiNBAARAAARAwH8EbAkduX28f//+VFBQELI1VouVVZtfVlZG/A8HCIBAYhPIzMwUa/5wgAAIJDaB3Nxc4n9ODltCx2pLubFQ47odqzU8TiqIa0AABEAABEAABEDAKQFloWN+GSAXmJ+fLxYe8zZz3nbeunXrwAsD5W/YZu60a3AdCIAACIAACIBApASUhU6kBeF6EAABEAABEAABEHCbAISO28RRHgiAAAiAAAiAgGsEIHRcQ42CQAAEQAAEQAAE3CYAoeM2cZQHAiAAAiAAAiDgGgEIHddQoyAQAAEQAAEQAAG3CUDouE0c5YEACIAACIAACLhGAELHNdQoCARAAARAAARAwG0CEDpuE0d5IAACIAACIAACrhGA0HENNQoCARAAARAAARBwmwCEjtvEUR4IgAAIgAAIgIBrBCB0XEONgkAABEAABEAABNwmAKHjNnGUBwIgAAIgAAIg4BoBCB3XUKMgEAABEAABEAABtwlA6LhNHOWBAAiAAAiAAAi4RgBCxzXUKAgEQAAEQAAEQMBtAhA6bhNHeSAAAiAAAiAAAq4RgNBxDTUKAgEQAAEQAAEQcJsAhI7bxFEeCIAACIAACICAawQgdFxDjYJAAARAAARAAATcJgCh4zZxlAcCIAACIAACIOAaAQgd11CjIBAAARAAARAAAbcJQOi4TRzlgQAIgAAIgAAIuEYAQsc11CgIBEAABEAABEDAbQIQOm4TR3kgAAIgAAIgAAKuEYDQcQ01CgIBEAABEAABEHCbAISO28RRHgiAAAiAAAiAgGsEIHRcQ42CQAAEQAAEQAAE3CYAoeM2cZQHAiAAAiAAAiDgGgEIHddQoyAQAAEQAAEQAAG3CUDouE0c5YEACIAACIAACLhGAELHNdQoCARAAARAAARAwG0CEDpuE0d5IAACIAACIAACrhGA0HENNQoCARAAARAAARBwmwCEjtvEUR4IgAAIgAAIgIBrBCB0XEONgkAABEAABEAABNwmAKHjNnGUBwIgAAIgAAIg4BqBqAidqVOn0uLFi6l58+Y0btw4ysnJca1BKAgEQAAEQAAEQAAEJAHtQqe4uJj4X1FREc2bN49KS0vF/+MAARAAARAAARAAAbcJaBc6M2bMoMLCQsrLy6Py8nKaPXs2jRgxgjIyMtxuG8oDARAAARAAARBIcALahY6R55o1a2ju3Lk0atQoCJ0ENzQ0HwRAAARAAAS8IBBVocNTV3wMHDjQi7ahTBAAgTgkUFG5j57/fDMt+XkXba3aF7KFzTKS6dj2WfSnU1pQdmZyHNJAk0AABMIRiJrQQTQnHHq9v7/22ms0duxYKikpCZpxfn4+PfDAAzRkyBC9hUcht3hrTxQQeZalSt9w5aJlb5Pe30Cfrdphq/2ndmpMo8851NY1SAwCIBAfBKIidHhtzsSJE2nkyJFirQ6O6BPo2rUrrVixImxBXbp0oe+//z5sOq8TxFt7vOaps3zVvuEyo2FvFz+9iqr31NpqUuOGDeilqzvaugaJQQAE4oOAdqFTVVVFkyZNov79+1NBQYEjSmVlZcT/cBwgkLtiPqXu3hUUSdNL7lLGFSrqo5xJlBNyNED1iIX2qLYlFtLZ6RtuTyT9k5mZSZWVlfWw3PaBM0oPn+3sOlwFAiDgPYHc3Fzif04O7UIHW8qddEP4a7bPeYCqil8PmrDVI0vCZ/J7itpae0/DyhlrTJiUlKScWyy0R7kxMZDQTt9wc3T3zwVTVzqi9FZRZ0fX4SIQAIHYJqBV6MhojvEJjp/+Ro8ejV1XEdqJXaHTquhAmH7j1NX1Std944mwaZaXm2+msd6eaDDyKs9QfcN1ira9Qeh41fMoFwRik4BWoRObCGKj1hA6sS3cYsPK1GrpV6HzxTf/FA04+YRLLBuCiI5a/yIVCMQbAQidGOlRCB0IHb+YKoSOX3oC9QABEFAhAKGjQskHaSB0IHR8YIaiChA6fukJ1AMEQECFAISOCiUfpIHQgdDxgRlC6PilE1APEAABZQIQOsqovE0ohc7rG9Jpzq8NKTO5lsZ03EkdG+0XFTPvuor1xbtYjOytvYUqHREd//YNagYCIHAwAQidGLEKFjrLF75Br21oSDcfUUnLtqfQgk3pdHvHXZSRDKETI90YF9WE0ImLbkQjQCBhCEDoxEhXs9B56c351KbhPjopey/xJ36eWZdBw9tWU05aLSI6MdKP8VBNCJ146EW0AQQShwCEToz0tXmNTvnuJHrix0y66fBKCJ0YeAFijJiZUjUhdJQwIREIgIBPCEDo+KQjwlXDLHS+qkihrypS6aYjqsSlWKMTjiB+10UAQkcXSeQDAiDgBgEIHTcoayjDKHTM0RwIHf9/0kKDCfgmCwgd33QFKgICIKBAAEJHAZIfkkihw2tzJq7Oov4ta8RaHXkgouOHXkqMOkDoJEY/o5UgEC8EIHRipCel0HlibQa1zdhPgw6tqVdzCJ0Y6cg4qCaEThx0IpoAAglEAEInRjqbhc6i99+qt6XcWHUInRjpyDioJoROHHQimgACCUQAQidGOpuFzsRXFtDiirRAjVuk7ad783di1xV2XblqxRA6ruJGYSAAAhESgNCJEKBbl+MTEPgEhFu2Fq4cCJ1whPA7CICAnwhA6PipN0LUBUIHQscvpgqh45eeQD1AAARUCEDoqFDyQRoIHQgdH5ihqAKEjl96AvUAARBQIQCho0LJB2kgdCB0fGCGEDp+6QTUAwRAQJkAhI4yKm8TQuhA6HhrgQdKR0THLz2BeoAACKgQgNBRoeSDNBA6EDo+MENEdPzSCagHCICAMgEIHWVU3iaE0IHQ8dYCEdHxC3/UAwRAwB4BCB17vDxLDaEDoeOZ8ZkKxtSVX3oC9QABEFAhAKGjQskHaSB0IHR8YIaYuvJLJ6AeIAACygQgdJRReZsQQgdCx1sLxNSVX/ijHiAAAvYIQOjY4+VZaggdCB3PjA9TV35Bj3qAAAg4IACh4wCaF5dA6EDoeGF3VmVijY5fegL1AAEQUCEAoaNCyQdpIHQgdHxghqIKEDp+6QnUAwRAQIUAhI4KJR+kgdCB0PGBGULo+KUTUA8QAAFlAhA6yqi8TQihA6HjrQUeKB0RHb/0BOoBAiCgQgBCR4WSD9JA6EDo+MAMEdHxSyegHiAAAsoEIHSUUXmbEEIHQsdbC0RExy/8UQ8QAAF7BCB07PHyLDWEDoSOZ8ZnKhhTV37pCdQDBEBAhQCEjgolH6SB0IHQ8YEZYurKL52AeoAACCgTgNBRRuVtQggdCB1vLRBTV37hj3qAAAjYIwChY4+XZ6khdCB0PDM+TF35BT3qAQIg4ICAI6FTXFxMpaWlNHDgwHpFVlVV0aRJk6ikpET8vVevXlRUVOSgWrjETABCB0LHL6MCa3T80hOoBwiAgAoB20KHRc7kyZNp6NChBwmd8vJymjJlCo0aNYpycnJUykcaRQIQOhA6iqYS9WQQOlFHjAJAAAQ0ErAldNasWUPTpk2jPn36UGVl5UFCh3+fO3euEDoZGRkaq4msIHQgdPwyCiB0/NITqAcIgIAKAVtCR2YYbOqK/z5z5kwhgrKysmjcuHGI7Kj0gkIaCB0IHQUzcSUJhI4rmFEICICAJgJahc68efNo2bJlNHr0aFq+fDmx8MEaHT09BaEDoaPHkiLPBUIncobIAQRAwD0CWoWOsdpYr6O3EyF0IHT0WpTz3CB0nLPDlSAAAu4TiJrQ4R1YM2bMoGHDhmH6SkO/QuhA6GgwIy1ZQOhowYhMQAAEXCIQNaHDEZ3Zs2fTiBEjbC9MLisrI/6H4wCBVt/Noari14MiafXIknq/tSoKLgzk9n8/883Pz4+r9viZtd26heobzmvj1NX1sozE3jIzM8WaP+Nx2wfWNf7im3+KH04+4RLLBA+fbbelSA8CIOAXArm5ucT/nBxahQ6v0eGD369j/H8nFcM19QkgooOIjl/GBCI6fukJ1AMEQECFgBahw1NUhYWF1Lp168ALA/mpjxclY5u5SjeETwOhA6ET3krcSQGh4w5nlAICIKCHgCOho6do5GKHAIQOhI4de4lmWgidaNJF3iAAAroJQOjoJhql/CB0IHSiZFq2s4XQsY0MF4AACHhIAELHQ/h2iobQgdCxYy/RTAuhE026yBsEQEA3gYQVOuVPXk1JSQ0o+/ppgmnN959QUmpDSut8km7GWvKD0IHQ0WJIGjKB0NEAEVmAAAi4RiCxhU5KKmWPfErA3jSmFyVlNqMWY98V52WP/oGSc9tSsz8+JM6rl35AyY2bU+oRx7nWOcaCIHQgdDwxPItCIXT80hOoBwiAgAqBhBU6Zjg1/11ESQ0zKa1jQZ3QeXgoJbfsQM2uqBM6v912HKUc2oly/6/uXR1bJlxIaYcfR00uuadOCH3zjkif2v5oFe6200DoQOjYNpooXQChEyWwyBYEQCAqBCB0FLFWf/c+JTc9hFIPP6ZO6Iw/n9I6nkhNLr6baiu30aa7zxDRnpwbplNtzS7a8tBQati9LzW+4P9E+qovXxciKKV1Z8US6yeD0IHQcWQ4UbgIQicKUJElCIBA1AhA6GhCW/3N25RySB6ltOtSJ3QmDaaGPc6mxhfcSvvKf6Ut4wdQepfe1Oyqx6i2ajttmTSEMnoOpEbnXF8nhBa/SmkdT6Dklodb1ghCB0JHk6lGnA2ETsQIkQEIeErg+19+o67tDhF12Fm9m17+93d0/olHUatmjQ86/3nLVrr75X/RTef1ouOOaEPFq36hyya/QpOuOJcGntTV03aoFg6ho0oqwnTGiA5HgDjiI4XO3l9LxJqghscPoKZ/uI/2lf1CZU/8kRr1uYoyew8n2ltD5U9dR3vWfUdESZY1sfMJiNra2ghbE/3LQ91MzZ8YiIX2RJ+YeyVA6LjHGiUlJoEV6zdRl7YtA403nu9iYfLZUup/XD61yWlCpeXbaezs9+n6c3pSQad2tL5smxAm151zkjj/dm0pXfLIbPrb8H405ORu9N6SlXT54/+kO4ecQbcMOJXe+voHGvH312j0wN70lwtPpzeLV9DVT86l2wf2ptsuPJ3m/+d/9Kcpr9JdQ/vQTeedAqGTmCapp9WVi+dQescTRUTHLHR2r/mGKp4aScQCJalO6LBUMUqeMR/9Qu+v2UalO/aI30N96yoWhAGEjh67ikYuEDrRoIo8Y4mAWYj8sH4THfW7MKncvYdmf/od9Tu2M7XNbUobt+6gv856j0aefRKd3Lk9bajYQWNeOnC+bN1GGjJpFt176Vn0h9N60EfL19Clj8ym0Rf1pr9cdDp9uGw1/eHRlwPnC74toSuemEO3nn8a/XVwIX2wdBVd9tgrdMegQvq/C06jD75bJSIu/BunMQudX7Zso7te/oCKzj2ZTshrKyI4s//9HV1giOgYz7lfjBGgWOonWVdEdGKh1ywiOmahw8147MuNNPHzDXRi6yyadWknGr+3mt7fv5eqp/9Ig4/KobdXVtCmXXsJQicWOt2/dYTQ8W/foGbWBIzCpGr3Xnrp0yV09jGdqH3zZvTbtp10x8wFNKLviXTqUR0C51efWUCnHHmYuMkPnDCTxg7tQ1cUHkeffP8jDXloFv35/FNpzOAzAudSePxr6Woa9tjLIvrBUZBF/11LQx9+KSBMPv7vWrr44ZdEtISjJmah82v5drpz9vt07dknUc/O7QMRG3nOER0WIucef6SI6PBhFl6xLkx02zGEjm6iUcov3BqdOxeup/dWbxURHbPQ6f1xOT3e7zC695NSeuqbTVTzv89p66wx1HTYA5R+1Km0f2c5VX/3AWUc15+SMptGqQX2skVExx4vN1ND6LhJOzHKMkZEuMUzPvqa+nTrSIe3zKbqPXXCRJ5v2VFJo194l/54xvHUu+vhtPLXLXTB314QEY+r+p5AJaWb6fzxLwgR8qc+x9PiknV04d9epKJze9E9F/cNCBOe6rnvD2fR5/9bRxdNeDEgTD774ScaOHEm3TzgFBo7pM9BQkdGaKQQkufXnFVAvfIPI47ovPTJEjG1xBEdKyFiFiaJ0cvetRJCxzv2tkoOJ3RCrdHhiM6Qo3Lord8jOmahU/nv2bTjzYepydC7KeOki6h66b9o+2sPUvaVj4qdZPu3b6bqZR9RxonnU1J6lq16O00MoeOUXPSvg9CJPmO/lfC/0s10ZJsWgWo9+9E31PvoIyjvkBzxNxYmZxydR0cckkMVu6ro/56bT8N7H0t9uuXRmt/K6dz7n6VbLzhNRCnWbCyjcx94jv7vwtNp5FkF9M2a9dT//ufEbw8MOzsgTDjCMuHyfrT4f+vowgkviogLn3+58mchZG7o11NM97DQGfDg82Kq5so+BwudTdt20e0z36Wr+pxIp3XpQBzRmfXJt3TOsZ1FRAdCxG/Wpr8+EDr6mUYlx0iETrjFuyKis+R9yjj+XBHRMQudXf+aRjvf/wc1u2ISpXc/k6q+fpN2vD2Zcq59ilLaHEm7V39NlZ/PoSaD7qAGjXNF+/duXE0prQ7slLILBULHLjH30kPouMdatSQrIXJ6l8Op46F141EIk66HU16rXNpWWU23PvcOXXrqMXRWj460bvNWOue+GWJXzQ39TqafNlVQv/ufDZx/9+OvdNa9M0S0ZOLl/enr1euFUOFpnEf+dJ5YnHreg8+LCMvDfzyXlvz4K5197wy6+swTxQLYcEKnbEcl/eWFd+ny/z8tdMbRR4j6Tv/wa+rb/UBEZ9YnSwLn/Ls5AqTKCekSkwCEToz0ezSFTjgEIqKz9EPKKLhARHTMQmfnO4/TrkUvUM71z1Bq3vG0441JVPnZK5Rz0wuU2r4b1fzwb6r6+m1qevHdlNSwkdhFtreslFIOqXNqVgeETrhe8e53CB377Hk65bCW2dQwNUVcbD5/buE3dMqRHahz6+Zicegtz74tdsjwglbzOe+yOWvcdBEB4ekVngbpPfZpurz3sfTolQNo6U8b6Mxx0+nSU3vQlKsvIClUhp12DD0+4nxa/vNG6nP3MwFhEk7ocITmtufnB4SRFCIcreG4SnIIAAAgAElEQVQIjtU5hIh9G8EV0SMAoRM9tlpz9lLoqDRk74ZV4s3RfOwuWUyVX82jpoPvpKSsZrT9tQfECxNzb31FvDBx28t3U/V/3qHmo18Xb5Pmz2vwm6mbXjZeXF+7u4ryDsmmH7fWBIqO9V1kKgxjJU08Cp3VG8qodW4TykxLFd1gPn9x0bd0Yse2YmcNr8G4afpb4h0i5x1/5EHnv23dSYV3PU0jzjxRLDhdtWEL9frrU3TJKd1p6jUXBs6lEOGFo4V3TRPC5qlrLxIi6NQ7/0FSmLBoOH3s03TZ6cfQ5KvOF4tT+97zjJi64QWv2ytr6M/PvU0X9+oupmP44Kmk3l2OCER0+Lyw6xEiosOHOQIUK7aHeoKAEwIQOk6oeXCN34VOOCR7N66hlFZ5IlnN8oXEb5pucvE9lJSeSdtm3i6my/g7Yw2ataKtz/1ZfGS121PLaXPlXrqkaw6deVZrumtvtbh+17S1lJ2RQj9v210njGLgvUDh+MTS734QOtXVOyg1LZOSGyQLdL9tXkNr1n0jXrlw8gmX0Mq1X1BOdltqnt1O/M7nEy89kS4s6EJbd1XTqWOeEmtIeEsuC4djbn2cBvU8mp6+bqB4D8mx//cEDT75aPrHtQPFGpBTxjwlrp1+w2AxFdPz9r/T0F7d6MmRFx10bhY6vEvm5mffDggjec7lnXtcvqgfTy3xjh+O6PARLgIUS/aCuoKA1wQgdLzuAcXyY13ohGpm7e5q2r/tN0pucZhIVv3tu/TsXTfQje+uE+cvD86jMzo0odN376TttbX05CaiXu0aU94TS2nXnv206/N/0t5fV1GTIXfWCZ+q7VRbUylEEw79BFSEToPGObS/aifR3t1CiM78ZAkdc/ih1K19XZ+Yz697eh6d3aOTEBs8VXPyHU8KIXH3xX2FMDntzn/Qxad0F9t1+z36Hf1n2duUm92WOuedQlU1O+m75fMD75Y6rvv59K34vR11zutFNbsrxTlHYKZdP0gslj1tzD8CQocXp9484y0RnWExYz6XQoS3Guf/viAXQkS/XSFHEIgWAQidaJHVnG88Cx0rVMabaVZqA+pyXR798nvk5qxPK+j4Q7Polvd/FpeWPX457fn5v3TIw9/WnT9yKe3dvI4OmfCFOOf1Q/t3VlDjAbfUCaFdW6l23x5q0OTALhLN3eX77Nb+Vk6HNG1EWQ3TRF1nfbpEiJAeHQ4V5y99+h0d3f6QwPn1T78hdtCw+GiQ1pCaXVhEu3/6L+365n1qVXQU7d15ATVI/YkapP+Hfpu+kXIvGU01P/9AOz5+WURIOGJyZveO9PKtfwhETFjYvPTnS4l3xXS9+VEhNJ4fNfQgoSOEyZ3/EGtOeLvvBVNX1kVsmrWh5jntRX1/27yW1qz7OhDRMUd8qqp30Js3dQ9MTfm+g1BBEAABbQQgdLShjG5GiSx0mGyoNTr7q3ZQbdUOapBdd5Ou/HSW+L5Y44tGi/MtEweKLfItH/ys7vzB82h/TSW1vO9jcb5zwd8pKTWNss68Rpzv37aJklLTPX2nEO98yW2cSY0z0kWd/vn5Mspv3ZyOOby1OH/ls6Viu688v/GZN+nUIzuIN6tyROLkO/4uXig2/rJzxHnPO/5OA44/kh687BwRIel040MB4cEvTDv65seo8Ogj6NXbLiOeejn6lgPnm7fvoi43PSpesPbSLZeGFTq8y6/RaYNpT+lqqlm7VER0eI3LsUe0DkR0zOc8HcTf2clKr1sjE+pgoWN1fPHNP8WfeerK6niryNkHdcPVB7+DAAj4mwCEjr/7J1A7CB3nH/Xkb4vV7qmhBk3rvh2z68NniKfLGp07Spzzl+d5rVCLO+fXnd95qoj2NL99njjf8eZDlJx9KGWePlyc76/YQOt37afs3OYBIcI7V3IaZQTOX128XOxIOT6vjbjmphlvidet85ZceX5ix3Zipwwfx982hc7olie25/L23443PES8PXju6OFiqqXzjQ+Lt7S+cccVB51L4cJbc+fcdllA2HCExErocHkcoeHtxhwl4cMc0eGpJY7udD+sbqpJRIB+FyIqU1fGYaV7DRWETow4LVQTBHxCAELHJx0RrhoQOvaEDn9xt1lmBjXJrIuImM/nfvFfat+imdhJw9Geu+d8TB2PyBNvUt3x9mM0f8UGqim4RGzB/e2Ok2ntniya0/UWeuyqAfTbbcfRsj3ZNOWQK+itMX+kstn30F2f/kKlhxXSm3+9gnZu+JG6jnmeuuZ1oHfHXkm8+LTDdRMDQkWe8+LTebdffpDQ4T9whIbfsso7bfgwR3Be/vdSOqrtgYjOj5sqqGWTrMBUVDh7iuR3CJ1I6OFaEAABtwlA6LhN3GF58S50eB1Ho4bp1CyroSCUfng32l+5nfZuqluH0/Lq4UTJFdQgtYTE1MjJF9Deio1U/b9iMTXCu2BO6NhWbN/lo8Wf7hcRlAV3XRk45y/5zr/zT4HzYw9vTR/cM4J21eyhDtdOoJM6taN37vxT4Jy/M/P2mD/S/q0bqe+Ds+iYo44UQoe3y7/xYxXVnjCIruh1lIgArcs4jH7oM5au6NmZNt3Vm8pbdqXKwRNERGfb7LG0o3UPanrSBSLis2/zOvpldzrl5mQHIkAOzcKTyyB0PMGOQkEABBwSgNBxCM7ty7wWOrwFNys9LSBE3vr6B2reJFNEHfgwn/PXeg9rkU3XnXOS+J3fC9K1bUt6+vpBluftrvmb2NHy4birA0Jkb/kG2vr2U+K8+R/vI2qwhVKy3hVCh8/3bF5P296dZil0+M2vXdsfIl4bzwefH92+lXi7Kx/GiA6fm6eezOeh+ntfeSk1yGxa9zJEItr28l2U1vEEyjjxQvEdsc3jzqT0Lr2p2VWPid1lm+/vTw17nEVNL58o3hm0/Z/jqOGx/Sj96DPE9cat+G7bmUp5EDoqlJAGBEDALwQgdPzSE2HqEU7otH5qjdhJVFtTJXJqeW0fSmqwm5KSNwphkNa+i7ip7tn4oxAGd7/8L2qV3Ui88p0P3tXC7/CYceMQy3MWIvyysUX3jwwIEU7/+fjrLc85fadDm9PC++oW+IYTOv/3/HyxuJY/jMeHOaJzyA3HUFLSbqKk3aI9DbKaiXU2tXuqff8enX1bfqEGTZpTUlpGnRB66a+U3rWQGh5zjoju8GLphscPoKZ/uI/2blgpdo1l9BxETYaMFTvEts19kDJPGkRp+XV9ZXw5oxfmC6HjBXWUCQIg4JQAhI5Tcjav4y/cpiYni500fJjP31uyUkRM+KNzfNw75yOxuHXUub3EeeFN91PLql9pStOvxPnQijPo0ORKeqJJ3XmXDefS/l3baeubU8S5iIAkbaeURm8EIiD7tm2hijeeEMKAhUiHltn07wevsxQ2ZuFz50vvU5vcpuJtrHyYIzhvFq+gFk2zAhEe81SUTVyUSJ+A2PvbWkrJbUOUkk611Ttp25z7KOOEAZTe5XSxbb78iSso89RLxS6yPWu/pfInr6bMwivEdnleX7R93iTKOu0P4gOsdUJoJaUcGr0dRhA6dq0Z6UEABLwkAKHzO33eUpuS3CAgRMznH3y3itJSksUWXD7Gz/2YGqal0K3nnybOH3htIWWmpwbOz7nvWSFU+L0hfPAumuxGGfT1pKLAOf9e/Pv5YSMnUG6TTPr24ZvE77x4lbfbfjnhBkuhM6TiDGptEDp5nxxC+6t3UtV/67ZQh4vomKeivDRCq7ITSeiEY2/8QOr+HWW0/fUJlNlrKKV1KqDdK7+kimk3UNaZV1OjfjdQzYpPaOuzfxb/z3/bV/YL7XjncWrU5ypKaddFixCC0AnXY/gdBEDATwQSVuhc+LcXKSmJxHZdPvi9IpnpabT00ZsD57w4dskjdcKDhUjjzHT67+Q/i3Pe7tsoIy0gTPicF5r+5+G6Lcv89d/srANC5745H4n0UhjxedPMhuKjfHws+LZELMaVEZ0NFTuEkOI8+Ag3ddXqkSX17CrWvw0FoaPuJoxTWbz1fftbj1BW4RWUelh38WkN/sRG4/P/TJm9LxffGONvjTUeeDtlnnKJ+Mo8f5mehZH8yGq4iBCEjnrfICUIgID3BBJa6KSmNKDX/lL3bhSO0KSmJNNfLjw9cM4RHP4oHx/miE64qSjdXQuhY297uW7+sZyfUbjs2/Qj7Vjwd2p01jWU0jpffGyVd5E1GXo3ZZx0kfjqPH99vumwB6jhcefSnl++p10Ln6fGA26i5Ny670Yd1SKD/rel7rtjfBhFNZ/zGirjgffoxLL1oO4gEPsEElboxFrXQehA6ETLZo1CaO/6H2jnRzOocf8i8WX5ykUv0o53JlOzKx6i9O59xcsWd773FA2ft4Y+XLuderVtRNcP6UAP7auhTb9/oqPpy+uppOyAEILQiVbPIV8QAAEVAhA6KpR8kAZCB0LHKzM0CqE9Py2lF28aSOMWraf1O/bQHaccSrf0bEXX7a6kL2v30a0paXRFcjpd+MpK+qp0F/Xp0Jjm3nsdNR1yZ90nNfbW0L6yXyn5kMMdNwdvRnaMDheCQEISgNCJkW6H0IHQ8YupmtfonDaqM62q3S+q1zMpmc77qYb++tF62lK5l/7Wpy1deWwLyr15llgMvX3OfVRV/Abl3jaHUlp1pJrlC6n6u/epySX3UlJaQ/HKAOOX7K3aDKHjF0tAPUAgNghA6MRGP2ExchGEjl9M1e5i5D0bVlNKqzxR/ZrvP6Hqb9+lJkPvEi9Y5LdG83nzO96k5ObtaOuLf6GaZR9Ri7HvUoNmraj6P/OppuQLsWaIj9qaSrr6qW9oc0rdN7iMBz7q6RcLQT1AwF8EIHT81R9Ba4OIDoSOX0zVrtAJuUZnbw3tLSsN7PiqXvK+2CLf9LLxorlbZ9xMNT/8m1qM+5AaNMqhiqevo92riunm9jOoskEW9d7xIXWoXk0vtLiOWOg0TtpDhT360ZaU5gfhwtfL/WJBqAcIuEsAQsdd3o5Lg9CB0HFsPJov1Cp0wtSN3+a9f/sWEe3hg6e93pu/iJ5rUfd+qdEb7qFONSV0Y/sX6ZNv59ErTT+mo1O30jUdXhG/X7vpMTp0TymNa/MwsdDZvbqYaqt3BT63oRkNsgMBEPAhgagJneLiYiotLaWBAwf6sNmxVyUIHQgdv1itm0LHqs3GNToZ+yspa/9O2pLSUkR0hmWspVNb5dLM3LpPlZiFzpYHz6P9uyqo5fjF4nd+2SJPh+WMel6c89RaUmo6pXWuewM4DhAAgdgnEBWhwyJn8uTJNHToUAgdTTYCoQOho8mUIs7GT0LH2BiVNTrmiI4QOtW7KOemF0RWm8b0oqSMJtTirvfEedmjf6Dk3DbU7I8Pi/PqpR9QcuPmgc9tRAwTGYAACESdgHahs2bNGpo2bRr16dOHKisrIXQ0dSGEDoSOJlOKOJtYFjrhGm+O6JiFzm+3HScWVufe9qrIasuECymtwzHU5NJ764TQf+ZTcov2lNq+W7ii8DsIgIBLBLQLHVlvTF3p7UEIHQgdvRblPLd4FjrhqJgjOlsmXERpHXoIocPriTaNOYVSDz+Gcm58lmhPNW2eMJAadu9DjS/8i8i66qt5lNqui3grNQ4QAAF3CEDouMM54lIgdCB0IjYiTRkkstAJh5C/JZbc4rC6iI5J6PB3yDY/eB6lH3UaNRvxONVWbactk4ZQxkkDqVG/6+uE0OJXKS3vhIheqBiujvgdBBKNQMwInYrKffT855tpyc+7aGvVvqD91CwjmY5tn0V/OqUFZWcm+7Y/7bZnRMV0qip+PWh78FFP33Z13FUMQsd5l/K3xVLbdxURndrKbbTloaEBocNvoC575FLxjTF+b9C+8lIqe/xyatTnSvFBVj4qP/8npR/ZK/DdMec1wZWJSED1vsNsYuVeqtKPMSN0Jr2/gT5btUOlTSLNqZ0a0+hzDg2a/rXXXqOxY8dSSUlJ0DT5+fn0wAMP0JAhQ5TLVU1otz2zWs6B0PkdbrQ/Gqnah6rpVGyN84qmvanWVSUdhI4KJWdpKhfPofS8E0VExyx09qz9lsqfvJoyeg2lJoP+Kr48X/7kNdT43CLK6DlYTJ1VFb9JDY8uFC9bjJdDZfzEytjhPvGyPXbvO+HupSpt8YNvixmhc/HTq6h6T63y2G3csAG9dPWB6Q7zhV27dqUVK1aEza9Lly70/fffh01nN4Hd9kDoxO7UlaqtsQ1Fy97s2meo9BA6Omnay4u/Lp9+1CkiomMWOvyixa3P/pmy+l5FjfoX0Z51y6hi+k1CFDU89hyqrdpBVf+ZTw17nEkNGh/8QkV7NXEvter4iYWxw9S8bI/d+w7XN9S9VLUtXvs2XwqdsrIy4n/G47YP7A2sB5rMpw4NdwW9qOkldyln2PTZ0EKn+JQU5bxkQrvt0Sl0QkWxbDckShfwE5rxaBXiExDR6B+7zcpdMZ9Sd1vbmx1b43L93j+h+obrb464RdKezMxMsXtTxReE217+8Nl2e9Wf6YPa2v69tHfzOqptmUdlx15MKZtWUca7E6j61BG0p2MvSlv1KWV8/CRV97yMarqfT6mly6nhvyZTVZ8baW/74yipajulrf2C9nQ8hfanN/JN4832FqpifvAF4cDZaU8kY8eqHnbvOzKPYGPHTlsi9W25ubnE/5wcvhQ6Vg0J9iG/YI22KwwiGTxbr+xim3202xNKGIR8Jb/tlkTnglBRA/ONNJxzc9I/dlsVarG4ef1UuLz93j+I6ITrwej+Hm5jQkbBIGpy8diDKiEiOt+8Qw2POUtEdHav/JK2zryDmg67XyyQ5mjRjjcmUZMhd4qpsJrlH9G2OfdT9p8eodS842n/9s1UvewjyjjxfEpKz4puIw25m+3NbV+tu6F22qPbF9i978i2B/t8ip22cF6626PaN1ETOqoVUE1nt4PsCp1IIgZObqRetscrY1Pta04Xz0LHaGvc1lhbcwShY8eS9ad1KnTC1WT/zgqqXvIeZRx/LiVlNj1I6Oz68Bna+d5T1PTyCdSwx9lU/c3btP2tRyln5JOU0vYo2lf+K9Ws+JQyT7qIKLVhuOKUf481XxCuYXbao9tX273v2BU6fvVtMS90OFx98gmXHGRbsSp03GiP7sETbmA7+d2OM4i1iI5fnYFqP0HoqJKKTrpoCZ1wtRURnaUfUkbBBSKiYxY6O95+jCo/mUnZ1/yd0vJPFhGinf+aRrlFz4kt9/s2r6OaVV9RZq+LwxVV7/dY8wXhGmenPbp9dTChE27aVzWi41ffBqHzu1X6JaIDoVPXIXacAYROONeq93cIHb087ebmldAJV09zRMcsdLa/eh9VffWG+NwGv2do10czqPLfsyn3zy9Tg6Ytae+GVWIBNU+bGY9Y8wXhONlpD4ROOJpqv0PoQOioWYrLqew4AwgddzsHQsdd3ubS/Cp0wlEREZ2VX1LmKXUReLPQ2friX6hm2UfUfPTrlNyyA+1853Gq+vZdOuLBD2nn7v3U45AM6tIigz4uzAkU5cf1euE42PFtEDrhaKr9DqEDoaNmKS6nsuMMIHTc7RwIHXd5x4vQCUdNRHR+WkoZJ9e9t8wsdOYMyaPTD2tCfWt2UhnV0tjkdCrYVUsF0+teE3Ji6yzKv20yvd2sV9CinKynDFdvu7/b8W0QOnbpWqdPCKHDL1J+Zl0GDW9bTTlpde/isfMm4WjcSEPNlUZ7zZHuwaPHFOvnYscZRKN/7LbJ+JT9VUUKlVYn06BDa8LaGifAYmR7tHWvM7BXuvepjbZm5duC7bryvubOaiB9AUd0urbIpIWF2SIjs9B577J8OqZVJuV3nSV+f2T9VDqy+hc6r+NEcV5Q+QO9fXozSu/W11lFNF1lx7fp9tW6x47XDz2qXRL3QocdwcTVWVS2uwHdm78TQsfDLX6qRsnp7DgDPwkdFjmPrc2ii1tXQ+j83uF+d9Z27NIPaaXQCebb4lXoSPbB1lOaIzpmofPeytvo8D0b6ZCHvxVZVUwfRbWV28WaIT5qfviMkhoki4XU0Tzs+Da/jx0IHc2W4jQC8sTaDMpJ20/luxsgohOlG4/mrhbZ2XEGfhE6yxe+QU+vy6C+LfZQ5b4kCJ0o2Zvup9Jo2G8085RCJ5hvS1Shw8xD+QJzRKdO6GyjnJteFN216a5CSkpJpRb3/Euclz02jJKbHkLNrnqsTggt/4gaZDYT7xSK5LDj2yB0IiF94Nq4j+hwUzF1tbqetegePHpMsX4udpyBX4SO/Ogqpq6ia28QOg8EvnuXSFNX4SI64YQO/x5qjU7ND/+mpAYpgYiOWej8dttxYpE0L5YWQuihIZTSujM1vWy8OK/+dgEl57ah1MO6h3SJdnybbl+te+wgoqP57uc0ogOhE3trQGI1ogOhUzfoo73mSLez1uyqop5doq7RibbQCddxvCOsQdaBiM6WiQMptV1X8aV5/qDqpjGniPOcm2cS7ammLQ8NobT8XtRk8BiRdVXxG5TaOp9S29W9Sf+I7HTauHMPNbn2iEDRsTZ2IHTCWY3N3yF08PVyaTJ+3FKKxcgHBnSsOWubrsjz5BA6wT/w62V0t/rbdyk5t21dRGdPNW2eOIgadjmdGg+6Q3w+Y/N951Ba556Uc+1T1LpxKn078mh6e2UF3XVYCjWkJLo7JZ1en7+e3lm1VdhY59yGVLJxK1FKujab0/2QAKGjrWvqMoLQgdCB0NE8qBxm57Vz0+2sHWLw7DIIHX8KnXAGUfXVPEpte5T4x8eT5x5GH6zZTl+elUvtkxrQW2lZ9NqKcipasI6ObN6QFv3xKMoouIiaXHw31VZtp22vPkCZBRdS2pGniOv56/UprQ6wCFd+uPso/26145f/jjcjq9DVkAZCB0IHQkfDQNKQBYSOBogRZAGhE5tCR3Z5sPFzRFID+vapVVS9t5YapzWgR85uT1f87TlKP7qQ9v6ygsoeHy4+n8ERoj0/LqHyv4+gzN7DqfH5t4qI0fZ5kyjr1EsDi6X5vUQph3aqZ2m6HxK89gWqwwiLkX8nhU9AqJqMO+nsLNjzMlwtaWDq6oBdYOoqumMEQic+hQ5bTaixs3fjGkpplSeMa//Octr++t8os+dgMR22e+VXVDHtesrqO4Ia9b+ReGH11hk3U6N+11PWmdfQvvJS4m+R3V3Wl35Kq8uj7Z51tD71MPH/+NZVdMescu6I6CCig4iO8nCJakKvn+J0P5VGFVYUMofQSUyhE86UjBGc/RUbxJfls06/jFIPP0Z8WoM/sfFa9nB6v+kAOmnn53T1lin0cs6VtLDJObRpyXQqylxBnx9+C5WmtT9ICGHqKhx9Tb9HInSsqoA3I2vqmChlE8sRHTOSULYW7ikuSngjyhZCJyJ8EV8cq9+6ctrwWPMF4dpppz06t5fv3bCSBs2tq12rPRtoYMXL9G7TgbQu/XBq9d+JdH+jJTQz9xr6tHFfKtzxAV1W9iw92+IG+iLrdHr9wr20c+Gz1Pi8mym5eTuRB+fHu8iMB75eHq73w/wOoYOITqxEdCB08B6dCN1dyMshdBDRcWpfoe6jnVO2Ue4xI0XW7XavowFb59Ib2ZfQhtQ29Eq3Ytrx9qPU9PKJ1LDHWeKDrDsX/J2ueGONWFAtDwgdpz3z+3UQOhA6EDoRDiJNlyOiowmkw2wgdCB0HJpOyN3LnGeoXVccwUk5tLMoes+6ZbRr0YvU/aYp9Mv23RA6TjvEfB2EDoQOhI6u0RRZPhA6kfGL9GoIHQgdpzake32b175AlUNC7LqygoE1Oqom4k06O/PYftt1hakrTF1Fc9RA6EDoOLUvCJ2SktrOnevCUn48ENFBRAcRHX+MTK+f4nQ7a39QVa8FhA6Ejrq11E+pe+x47QtUOSCi8zspvEdH1WTcSYeIjjucnZTitXPT7aydMPDyGggdCB2n9qd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oHCB0IHVVbcTUdhI6ruG0V5rVz0+2sbTXeB4khdCB0nJqh7rHjtS9Q5QChA6GjaiuupoPQcRW3rcK8dm66nbWtxvsgMYQOhI5TM9Q9drz2BaocIHQgdFRtxdV0EDqu4rZVmNfOTbezttV4HySG0IHQcWqGuseO175AlQOEDoSOqq24mg5Cx1Xctgrz2rnpdta2Gu+DxBA6EDpOzVD32PHaF6hygNCB0FG1FVfTQei4ittWYV47N93O2lbjfZAYQgdCx6kZ6h47XvsCVQ62hc7UqVNp8eLF1KtXLyoqKqpXTlVVFU2aNIlKSkrE363SqFbMnC5UB518wiUHZTur5RyqKn49aHGtHllS77dWRe4OHi/bU1tb67QbXLsOQsc11LYL8tq56XbWtgF4fAGEjru+Wnd32/Ftun217rHjtS9Q7RtbQqe4uJj4HwscFjwFBQXinzzKy8tpypQpNGrUKMrJyVGtg1I6L4VB02e/D1nHrVd2UWqDMZGX7dE9eGw3XuECO84gGv2jUMV6SWWBNMkAACAASURBVELdfEKJas5k49TV9fLye/947dx0O2u7fe11eggdCB2nNqh77HjtC1Q52BI6RnGzZs0aWrRoEY0YMSJQFv9t7ty5QuhkZGSo1kEpnZfCIBo3Ui/b4/cbKRsEhI7SsPAkkdfOTbez9gRiBIVC6EDoODUf3WPHa1+gysGW0JkxYwYVFhZSXl4eWYkajvbMnDmTKisrKSsri8aNG6ctsuOlMIDQUTUnfekgdPSx1J2T185Nt7PWzSfa+UHoQOg4tTHdY8drX6DKQVno8PobnpYaPHiwEDo8TTV79mwR0ZHRm3nz5tGyZcto9OjRtHz58sA0l2plQqWD0NG35ggRHR0WWT8PTF0d4BHtqTjdzlq/NUQ3RwgdCB2nFqZ77CSk0DHC171eB0IHQkfal/lGGo2Im11HAqEDoWPXZpymh9CB0HFqOxA6JSW1nTt3Dskv3NSV8WKOAHH6YcOGaZm+gtCB0IHQcere9F7n9VOcbmetl070c4PQgdBxamW6x47XvkCVg/LUFWcYbjGyOaJjntpSrVRZWRnxP+Nx2wfWV3/xzT/J6+3lxaekqDYtkM7L9sjt/7Yr7eIF+fn59UqLZPu/k/6x29RW3wUXonZ3Xfm9f0L1DXMzR9wiaU9mZqZY86fqCzidlT/gvz98tt1e9Wf6ULbGNc4oGEQbj7nYn5V3UKtY8wXhmminPZGMHat6hLrvOBk7bvqC3Nxc4n9ODltCJ9z2cl6jw8fAgQPJ+P9OKma+BhEdRHSkTWDqSseIcp6H109xup9KnZPw5kpEdBDRcWp5useO175AlYMtocOZWr0wUE5ptW7dOvDCQFZ6vChZ1zZzCB0IHQgd1WEd3XReOzfdzjq6tPTnDqEDoePUqnSPHa99gSoH20JHNWPd6SB0IHQgdHSPKmf5ee3cdDtrZxS8uwpCB0LHqfXpHjte+wJVDhA6v5OKZA0I3oysam7q6fAeHXVWbqf02rnpdtZu84u0PAgdCB2nNqR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oHCB0IHVVbcTUdhI6ruG0V5rVz0+2sbTXeB4khdCB0nJqh7rHjtS9Q5QChA6GjaiuupoPQcRW3rcK8dm66nbWtxvsgMYQOhI5TM9Q9drz2BaocIHQgdFRtxdV0EDqu4rZVmNfOTbezttV4HySG0IHQcWqGuseO175AlQOEDoSOqq24mg5Cx1Xctgrz2rnpdta2Gu+DxBA6EDpOzVD32PHaF6hygNCB0FG1FVfTQei4ittWYV47N93O2lbjfZAYQgdCx6kZ6h47XvsCVQ4QOhA6qrbiajoIHVdx2yrMa+em21nbarwPEkPoQOg4NUPdY8drX6DKAUIHQkfVVlxNB6HjKm5bhXnt3HQ7a1uN90FiCB0IHadmqHvseO0LVDlA6EDoqNqKq+kgdFzFbaswr52bbmdtq/E+SAyhA6Hj1Ax1jx2vfYEqBwgdCB1VW3E1HYSOq7htFea1c9PtrG013geJIXQgdJyaoe6x47UvUOUAoQOho2orrqaD0HEVt63CvHZuup21rcb7IDGEDoSOUzPUPXa89gWqHCB0IHRUbcXVdBA6ruK2VZjXzk23s7bVeB8khtCB0HFqhrrHjte+QJUDhA6EjqqtuJoOQsdV3LYK89q56XbWthrvg8QQOhA6Ts1Q99jx2heocoDQgdBRtRVX00HouIrbVmFeOzfdztpW432QGEIHQsepGeoeO177AlUOEDoQOqq24mo6CB1XcdsqzGvnpttZ22q8DxJD6EDoODVD3WPHa1+gygFCB0JH1VZcTQeh4ypuW4V57dx0O2tbjfdBYggdCB2nZqh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qHqAidqVOn0uLFi6lXr15UVFSkWpeQ6UJ10MknXHLQtbNazqGq4teD5tnqkSX1fmtV5O7g8bI9tbW1WvokmplA6ESTbmR5e+3cdDvryGi4fzWEjru+WncP2/Ftun217rHjtS9Q7RvtQqe4uJj4HwscFjwFBQXiX6SHl8Kg6bPfh6z+1iu72G6el+3RPXhsN17hAjvOIBr9o1DFeklC3XxCiWrOZOPU1fXy8nv/eO3cdDtru33tdXoIHQgdpzaoe+x47QtUOWgXOkZxs2bNGlq0aBGNGDFCtT5B03kpDKJxI/WyPX6/kbIRQOhEPGSiloHXzk23s44aqChlDKEDoePUtHSPHa99gSoH7UJnxowZVFhYSHl5ecRCZ+7cuTRq1CjKyMhQrZNlOi+FAYRORF3n6GIIHUfYXLnIa+em21m7Ak1jIRA6EDpOzUn32PHaF6hy0Cp0qqqqaMqUKTR48GAhdMrLy2n27NkiohMtoROsobG6RseN9iCiozo81NNh6uoAq2hPxQVz1uF6662izuGSxMTvEDoQOk4NVffYgdCJMaETynDcjOjoEjqh2hOLQsft/rHrSOwInXB5+71/zM7N7fbodtbh6u+33xNd6PjdF4SzFzvjR7cv0D127LSFuehuTzjW8netER3O1O2pKzeEAYSOqjnpS2dnAEWjf+y2BEInODHdzk23s7bb116nh9AJ3gN+8AXh7MOOb/P72LHTlrgSOjoWI59xxhliETMOEACBxCbQoUMH+umnnxIbAloPAiAg1v5+/PHHjkhoj+jo2F7OKlG3knVER9NFaI8mkFHKJp76J57awt2N9kTJ6DVli/7RBDJK2cRT/0TSFu1Ch/sr0hcGRtKgKNlLRNmiPRHhi/rF8dQ/8dQWCJ2om37EBcDeIkYY1QziqX8iaUtUhE6kPRdJgyItOxrXoz3RoKovz3jqn3hqC4SOPhuPVk6wt2iR1ZNvPPVPJG3xpdC599576Z577tHT0z7IBe3xQSeEqEI89U88tYW7DO3B2HGTAOzNTdr2yoqkb3wpdOw1H6lBAARAAARAAARAwJoAhA4sAwRAAARAAARAIG4JQOjEbdeiYSAAAiAAAiAAAhA6sAEQAAEQAAEQAIG4JQChE7ddi4aBAAiAAAiAAAjEpdCZN28evfrqq4Hezc/Pp9GjRxN/dHTcuHG0ZcuWwG+9evWioqIicc4fIZW/80dIx4wZIz5O6vbB9Zw0aRKVlJSIom+55RYqKCgIVMPYPll/Y91lwqFDh9LAgQNFu4358e9etk/Wz9xP/HduT5s2bUQSY91zc3MD/cTXyd/d7htjeZJ5586dA3Xj37l+y5YtEzbHR7C+DNfPXrRN1ql79+6CPx9r1qyhuXPn0qhRo+i9996rN7Zknw0bNkx80JfT5OTkeFF1pTKtxokcQ36xq3AN4ZeyTp48uV4y9hF8LFiwQNid/IiyfIEr+w/zNUbfF67MaP0ebAxY9YXRDs3jSvq6aNVTJV8rP8vX8f2nb9++NGfOHHF/kePD+BUBY5/K+1WkH8JWqXOwNMYX/3IarmtZWVnAtuTv7KuD3Wv95A/iVugYb4Ry0PTu3fsgZyyNrVu3bvW+vG4cVG4bnHEAsGM2GoyVAbIT69ixY710ctD179+fzG1jNpyP2SlGMjCcXBvsxmJso7wxsdCRDtzIx0m5uq6xqpvkzmVwfVkYSFs092WoftZVR7v5yPqzU5NO2Sx0jGNL5m9um91y3UpvVU/ZD6WlpYG+cqs+Tsox+wBjm2bPni0eivgf9yV/e5BFqFl8+mUMGX2AsR0VFRXiM0AjRowIIJJp+/XrJx4e2LfJdhrPnTDVfY3Zt0khYxRksg/MvtsPgttKVBp9gqyj5CYfikLda3UztpNfQggd7jQeNNwZZpUpO4aVKRujjO5IFSudhh2okaS1EljGAc71Hzx4cCDSJNMPHz6cnnnmmXpP1LLd8mnbeB07FXaK7EjcFnKST7ABbazbr7/+KqIJmZmZwrG1bt06qPOOhLuTa7meEydOFJ8rufbaa0WfyLpzfsyWGfM3WmRkkNvMtsbCTUZJJH8/ODi+ObKN8dGpUycxZuJd6ARz2k5swo1rzEJH9hmPbz6kXS1fvpxYvMmbkKyb+Xo36hysDONHoDmNHB9WD27S9/EN1+yrpa8zCiMv22UldPjBkg8Z9ZRCh32BUdT5wTcbRTLXmdm3bdtWPDTzPVH2G0eu+TBGf4Pda73sj4QQOioRHXYIfAMyThF50TE8gK2cE9cl1ACwelKV6VnoTJ8+vZ5AClWOW+0OdmM3DrJPPvkkUB3uH3aAXgs0WSHJnM/l0yVz5afRVatWCaHDER05jWUUlH7gb9XP8qbJ4owdMztlbo9x6sro2MwsYmHqyvywE08RHY7ccHt46pHtzhzNkeJ85MiRnkzLm23OOM1rfuAyRzzluOcx5QdfHcpPWgkdHvPGaXljRIejp/yw6vX9x9gmKWaksOS68b2JI2oyUij9MyI6bt01DeWY136EWscif/NjKNeMLtR0Wjihw85drvnhfP0wP2+1RkeGdmV/sHOQg5//nwWFOaTtgYmJIiXznj17CmHD0UB2APzUw3WV0TKr+XfjlJZX9Q8ldDg6IJ/W+KYZao0O95nVtLCf2mUUZMHW6fkhoqbCLNgaHTlO2E+MHz+eBgwYcFA0x49tDLY+xRh5Mj4YGH21bCsLdD+sbZH9F0zoGNeymacZQ63LVLEL3WnMkU7pB1iQvf7664EHOeMaHeO9Fmt0dPeIKT8VIzPPWcuQqdeK2o2Ijl+cXah68G/svNavXy8iUdnZ2SKSw/3GT37mcHyUTcoyeyl0eODPmjWLrrnmGiHCOBoiHYH5KdU4VRoscudFW2SZxmkQZs7OSopLuRg53iI6wW5OXvZDqLLDTT0Z+9C4mcLLdYeqLM1rdmQUxzgFbOWr/TDdY2xjsHsQPwzJ33j8Wy2N8Mt6N2ln3C6uJz/A8YMcT2nLBzsn91pVW9CZLiGmruQgGDRo0EHrWCRMK4HhhfixmmuWdTOGDKVQC9U2aagcWTCu7QnmCHUalkpeoYSOdMpcV77BsmDgQcZhVDlNpFJGNNNIh8QCh4VOjx49RHEnnniiEGX89Cb/K/tL9olVZMoP01lm2+A+YqfGB4RONK1JPW8nQscvY97YSqvF0ua2yQipnEblcWTV/lgSOuYpb2ZifOjxS19xPXnJA9eHH+ZYNEsfLNfvmX24yr1W3dL1pUwIoSMHRqgtsGbj4hvttGnT6Pbbb3d9u6x5bpoXvMo5dfMg57Q872ueOlDZdWVe0KfPrNRyCiV0gu22YoM1btFUKyk6qYxPXjxXzSFc3uZrXEfEjoEPucjd2Leh+jk6NQ6fq3kcmPsh2JSbX55Cw7UwVD39EukM1wYnQsevbeMxEGx88N+5rRwl5QW7cqGx0bfJCLx5+3M4htH+PVREh8uW0/bsL7htvPWf/5/FhF8ib1Y7MLne77zzTuDVK4joRNuSQuRvXvvRvHlzcXPkI9S8oXTq/J4dL98zE+79Ksb2qb5Hx7xby8pZuN1lVmt05Dw714XnrI3vz2Gn5/WWeCMj401z9erVIqoj7UyG3GU75Poo49qocP3sdn9weVZPk9xPckG11Xt0uM84qjVhwoR676jyw7tNzAzDCR3jegPpN/z2XiC7QifU+12M79zxyt6Ma1PMawelTzYv1DW3yU/rc6SQ4f/KKXZzn5nbZVyn5OW9x2wDZgFpDgCEutea18J56Q/iMqLjxYBFmSAAAiAAAiAAAv4jAKHjvz5BjUAABEAABEAABDQRgNDRBBLZgAAIgAAIgAAI+I8AhI7/+gQ1AgEQAAEQAAEQ0EQAQkcTSGQDAiAAAiAAAiDgPwIQOv7rE9QIBHxL4PPPP6eLLrqIUlJSfFtHJxXbv38/XXrppfT44487uRzXgAAI+JgAhI6POwdVAwG/Ebj//vspKSlJvPMjno4ff/xRvBRt6dKl8dQstAUEQICIIHRgBiAAAsoEWOikp6cTv38lno61a9eKd55A6MRTr6ItIFBHAEIHlgACIKBMAEJHGRUSggAI+IQAhI5POgLVAIFYIAChEwu9hDqCAAgYCUDowB5AAASUCUDoKKNCQhAAAZ8QgNDxSUegGiAQCwQgdGKhl1BHEAABRHRgAyAAAo4IhBI6/ME/41eYgxVg9eHQYGn5o4KLFy8+6Gf+kvVnn31Go0aNooqKCqqsrBRfjTd/vFa1kViMrEoK6UAg9gggohN7fYYag4BnBEIJHf6ScWlpKbVp0ybw1WZdFWURNXfuXCFs+OvOxoPFUEFBAXXr1g1CRxdw5AMCcUQAQieOOhNNAYFoEwgmdDhKM2PGDOrfvz8tWLCAOOLCgoRFiBQ+xcXF4jcWK9OnT6fBgweL6o4fP574+vz8fLFt3SxkOI1Z6JSXlwtRc9ppp4m8+Lj++uvpiy++EPnm5eURC69XX31V/Mbv/WExFOxARCfaloP8QcA7AhA63rFHySAQcwSCCR0WIosWLRIChwVPYWGhEBtymkoKIBYhrVu3DkReWPiwAOF/LEz44PfZmI9gQodF0+zZsw+K6JSVlQlRxcKJ6zBx4kQaOXKkqJPVAaETc6aICoOAMgEIHWVUSAgCIBBM6LBI4cgNCxaO3PAUlhQsfM5rd4YOHSr+ZlyjYxQ6oejaFTrmfEOJKC4XQge2DQLxSwBCJ377Fi0DAe0ErIQOC5dJkyZRSUlJoDzjNBRPMxkjKkahw9Edea2TqatgER0WOuZFzFJoIaKj3SyQIQj4mgCEjq+7B5UDAX8RsBI6xmkrrq15VxVHU/hv69evF+tz+LDaHcWRH/5XVFR0UKMjjeiEo4iITjhC+B0EYpcAhE7s9h1qDgKuE7ASOlbTQvJv3bt3D+yW4rU7xt1R5513Hs2fPz+weFin0DGu0WFIHDXidULBFiRD6LhuSigQBFwjAKHjGmoUBAKxT8AsdIK9E4cjMHPmzKHq6mpiQcMCQ+6Uuvrqq+mll146aNdV8+bNady4cZSTk2MrorN69WqxBijUrqtQ01ZcGIRO7NsmWgACwQhA6MA2QAAElAngzcjKqJAQBEDAJwQgdHzSEagGCMQCAQidWOgl1BEEQMBIAEIH9gACIKBMAEJHGRUSggAI+IQAhI5POgLVAIFYIAChEwu9hDqCAAggogMbAAEQcETgH//4h1hI3KFDB0fX+/UiXlTNi6UXLlzo1yqiXiAAAg4JIKLjEBwuA4FEJFBbW0tvvvlmXDb9+OOPp3bt2sVl29AoEEhkAhA6idz7aDsIgAAIgAAIxDkBCJ0472A0DwRAAARAAAQSmQCETiL3PtoOAiAAAiAAAnFOAEInzjsYzQMBEAABEACBRCYAoZPIvY+2gwAIgAAIgECcE4DQifMORvNAAARAAARAIJEJQOgkcu+j7SAAAiAAAiAQ5wQgdOK8g9E8EAABEAABEEhkAhA6idz7aDsIgAAIgAAIxDkBCJ0472A0DwRAAARAAAQSmQCETiL3PtoOAiAAAiAAAnFOAEInzjsYzQMBEAABEACBRCYAoZPIvY+2gwAIgAAIgECcE4DQifMORvNAAARAAARAIJEJQOgkcu+j7SAAAiAAAiAQ5wQgdOK8g9E8EAABEAABEEhkAhA6idz7aDsIgAAIgAAIxDkBCJ0472A0DwRAAARAAAQSmQCEjmLvz5s3T6QcOHCg+G9VVRVNmTKFBg8eTNnZ2TR79mwaMWIEZWRkiN8mTZpEJSUlIu3QoUPFdeXl5eKaUaNGUU5OjvituLhY/CsqKlKsiX+SmZkYa8Ztmjx5svhT8+bNady4cYKNZJaXl0dr1qyh8ePH07XXXksFBQX1mPLvsXLItt5yyy2iHdI+2Aa6d+9OvXv3Fu3fsmVLoEnMYsyYMbRs2TJ69dVXA3+XrKR9xAoDK1vg/p07dy516NCB3njjjXpN6dWrFw0bNuwgLrL9n3zyCZWWltYbF+Yywo0nTt+mTZtAn1jZJHMONbZjxQ6N/shYZ24zc5R+K1r2xH29aNEi6tat20H+bOrUqaIPOnbsqOQnrdoibWn48OGiHLadWD+sxgzbtPFeEq02ynIGDRpEzzzzTL17kiwz2H3MWG+ZJjc3NzBW+ffKykpKSkryTT/5Ruhsq9pH/1qxjf5bWkm799ZGq3+V801LSaJubTLp7K7NqHHDBiGdoVHocAF8g+vfv3/g5i3PeaAngtBh57pgwQIaPXq0EDfG8xkzZggu/E/eeEIJQdlhr732Go0dOzYgHpU7MgoJ8/Pz6YEHHqAhQ4YExCqLOtkO/qMUcQMGDBBCx9zvslpmZ2dmF4XqRyVLeaNjsW9umzw332ythArz4Bsz52MUxVY3ADtCJ5RNvvfee6KKVg8xsS50otLZFpnyzblfv360evVqJaETyk+yWDL2vRxPLJr5IZH7yyhg3Wqj7nJCPSjqLsuc3/vvvy+EJ9+7rHyTFDBW9zHOSz6c8xjkhzgWOtLfS2HL49gv/eQboTPryy0055vyaPev7fyHnZRLl56Yqyx0li9fftBAlzcBdqTxLnSCPVlK4+cOkE+YPNB5oPA1fGP79ddfxdOa8WYpO6xr1660YsUK2/0XrQu6dOlC33//fUDozJw5k9q1ayccsRR37Ax4oNsROpwhi8HCwkKKlZss19ksOox2wFEro5CQfWIlVIyCyRjtNEdnrMqUDlg6YXmN1Y3TyNlcv2A2HC1b0pGvl3UO1meyXVYRnVB+kqM1oYROKD+hg6VbeXgldIwPDdJujLMM5nEkeRijaq+//nrAZ7MAzczMFA/3rVu3Fv6L+7CioiKoP3eLsSzHN0Lnz/9cR2s217jd/rDldWrZkB65uL2y0An1tBHuCTRUZXYueJL27/BWCDZonEON+t8QqKad0KsMofNUjgw9szPjwcHTFDww+GkwWJidw6B+O2pr6yKPMlrA/y8dBj/h8lMOh3DtCh2rm7qx7c2e817wbb2yy0HdIW9oHK0zOlNzxCSU0DG2XTphFn3MWE4Nh7reShyZp0zMFU+EqSu2QbZJnqp75513AtFH4/SEcYrZOPXOEUy2a76+U6dOtGrVqnpTisbpMaupeCuhE8pPhpq64npIkco+I9ameI22F8p/ctsk7xdeeIF4qlcub2CeixcvFg9UPP3ND0Tyb5y/cfqXBciXX35Zb2rKKEyt7kmch5UP4n5hEcMP7Pw715F9tzz4oc441vzUT74ROje89BOtr9jtt3sZtctOo79f1kF0rHEtBVdUGppx6so4NSOnL9hA2Flcc801NGHChHprNTgfoxEHA7B9zgNUVfy6p3wyCgZRk4vHhhQ6UvXLyIbxaYAFjoxq8Vz7rFmzAg6Ub46hQp1+Fzrs4PkwrkVgUVdWVma5RsfojPg647ROrAod403OePOzGjs8zWe1dsk4/SdFJE8LGtc/GYWOee2TcTxJjiw45bQHj1njTYHzZbsLNrZjJaoWbo2OZL1r1y6xJo6nlqV4kVPJ8gbINzDOT4oI9mk9e/Yknj7mdYd9+/YVNzlmab4pGtdBGZ0VczbeBEP5Sa4XPwTJNY4yH/ahcnokFqOe4QQ2/y4fEGRUixlcd911QqzwelBj9NGYlq+V/SXtXto1R5pvvvlmEW2RY0o+UAYTOsaHFmO9JXe2H7n8QK5L5L7nB1djVN4v/eQboXPjSz/RLwahs2//Xtq10/0IRlajHEpukBLo2/Y5aTR1WJ3QMd6Qgi1GtnpSCbXwS3UxcqwInWCL6eSNj+fx2Yn16NGDli5dKpwth7E5mrN+/XoxmK1uLmah06qoo+uib+PU1fXKNEZ0uH1y4PNg5/awAGaHkigRHWPf89OonH4LFqI3O1kr5xrMEcubQqipYOnwg0V0jDeEYGM7noTOxIkTaeTIkYHpBRbX06dPrycopJhgP2YUf9dffz0tXLgwsPbQOBCM/RZJRMd44+Z6GX2B+QHKLzfQSJxQuIiOjHizXzEKDI7myEM+MLG/kZs/+Dd+YODDvKBfClNp704iOjKSw/dA6bPlwz6LLRbA8sHNL/3kG6FjjuhUVm6jpSvqFgm6efTo2p8yM5oEijRGdFSEjtXccyIJnWBPlsYohVxwyjw5HCudGF9rzifoLAAABFZJREFUniuWHRELQocFDkcOOnfuLHafcDTHrtBRWWvh16kr7it2bNx2GTGw2tUk+9TsZK2crg6hE2yNjhOhc+HfXiSeRX3jjitEM7w+lyxVIjpyN4/sJ+MUhHEKyCwqWMjIBxOr6SLj2FYVOqH8JJehS+iUP3k1JSU1oOzrpwlUXp8b72XhhA73l+QtBQNHS8zr98xjRObLZVktBjZGW4ONL6t+ND7I8Dop9nXSZ7O44Tqyz5MLmKWd+WG9IYSOSUVFKnQ4O+OuKz5nR8EGwFNX5q188RbR4faG2uEiF+oadynJlfssEIJts48FocNrSLjvua95SkWuObIT0VHZdeVnocP1Z2fM00VyUblqRMf8tCluTBavZAgmlKTtmRcjy0ibcSeg8dUGLEaDPcSYIzosbFJTGtBrfxkeEDpenkcidOQ6EL4ZsuiRvsg4/SDHJkcIOAJrJXScrNEJ5Sf5YSeU0JE3UJU1OkLYpKRS9sinDggdD88jFTo8dSWjNFaLgyVXnjYPJnRU1uiE2nUl1+BZ7bZiQcF/Z+Es1/So9JPpNqz91DdCJ16mrqzeoyPDwVYr3GNd6AR7B4xxrt78bhjz+3OkGJQO18rKY2GNDos0FrV88P/LG4DVWhROY7U+ROU9On4WOvLGyGuw5Ny91RoduWbNLPz5ejnFwiJDl9CRIsgY3pfrfuJlMbJxATG3l9f+ybVvcjGyFJ9yZwynk+ucjLYn1zHx3ziaww8hwYQO9xFPdfENTTWiE8pPcp0SZdeV2X+yTb777ruCpVVEh9fZyH42LkaWY4z/xmuo5Popq4gO34c4PYtb/n/zOje5Ti7Ye3S4f6zen2N+SLN65YR2BaOYoW+Ejt8XIyvyjFoyP67RiVpjLTL2s9BxkwOX5Weh4zYLlOcPAvI9Om7sggq3WN8fRPxdC/kenWiuQfNTP/lG6Nw6Zx2t3uTf7eVem60ft5e7ycTP79FxkwPKAgE/EnDr6T3YZgc/MvFznaLNMdr522XrG6Ez+6syeuXrMrv1j3r6YQW5dGlBbtTLQQGhCfDW1r/+9a9i3YvXh/nNyF7XB+WDAAiAAAgEJ+AboSM/AbG8tJL2+PATEDAiEAABEAABEACB2CPgG6ETe+hQYxAAARAAARAAAb8TgNDxew+hfiAAAiAAAiAAAo4JQOg4RocLQQAEQAAEQAAE/E4AQsfvPYT6gQAIgAAIgAAIOCYAoeMYHS4EARAAARAAARDwOwEIHb/3EOoHAiAAAiAAAiDgmACEjmN0uBAEQAAEQAAEQMDvBCB0/N5DqB8IgAAIgAAIgIBjAhA6jtHhQhAAARAAARAAAb8TgNDxew+hfiAAAiAAAiAAAo4JQOg4RocLQQAEQAAEQAAE/E4AQsfvPYT6gQAIgAAIgAAIOCYAoeMYHS4EARAAARAAARDwOwGj0FlIRGf4vcKoHwiAQOwTqK2tXZSUlFQY+y1BC0AABPxOgP3N/wMX93OQRpkq/g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0" name="AutoShape 12" descr="data:image/png;base64,iVBORw0KGgoAAAANSUhEUgAAAjoAAAFwCAYAAACxY9FXAAAAAXNSR0IArs4c6QAAIABJREFUeF7tnQl4FEX6/9+QiyRcSQCRSzRAFAQ8I+JBBA9QPLjURXRXUbyCuv5cdBEVLxbwQmF1RfAC0UURL0RdRXQVNboisOKGS1EiCCThzMGV//+tWEOn6Zmp7qnp7pn59vPwaGeq6/jUW29/+62q7iTCAQIgAAIgAAIgAAJxSiCJ2/Xzzz/XVlVVxWkT0SwQAAE/EcjMzKTKyko/VQl1AQEQiF8CHwuhU1JSUtu5c+f4bSZaBgIgAAIgAAIgkHAEVq5cSRA6CdftaDAIgAAIgAAIJAYBCJ3E6Ge0EgRAAARAAAQSkgCETkJ2OxoNAiAAAiAAAolBAEInMfoZrQQBEAABEACBhCQAoZOQ3Y5GgwAIgAAIgEBiEIDQSYx+RitBAARAAARAICEJQOgkZLej0SAAAiAAAiCQGAQgdBKjn9FKEAABEAABEEhIAhA6CdntaDQIgAAIgAAIJAYBCJ3E6Ge0EgRAAARAAAQSkgCETkJ2OxoNAiAAAiAAAolBAEInMfoZrQQBEAABEACBhCQAoZOQ3R47jS4uLqbJkycHrXB+fj6NHj2aMjIyotKoefPm0bJly6JaRqQVr6qqokmTJvGHeQ/KirmMGTOG8vLyIi2Gpk6dSosXL6bmzZvTuHHjKCcnJ+I84yGD8vJywSM3NzdqdqLTDnXmFQ/9hzbEPwEInfjv45huIQudWbNmeXZjjYWbghQ63bt3p4EDB9brb67/xx9/HDG/NWvW0Pjx4+naa6+lgoKCmLYp3ZWXYlynqDTXMRbsUDdX5AcCughA6OgiiXyiQgBCJzzWUEIn1G/hcz6Qgvvh6aef1hYdslO239NypKuyspKYtZXY1FF/CB0dFJFHohKA0EnUno+RdkPohO+ocGKGb8R8FBUVhc8sSAoIHWswctpq+PDhxIzKysqiMn0FoePYdHEhCBCEDozA1wRUhQ5PrfBangEDBtCcOXPE07WcSuCbj1znY1zTY3WNef2J1Q2G//bqq68KbsbpCnnTO+OMM+pNIZnbIKeBuI58DB061HLKyaoMq86yK3RkPbds2SKy69WrV0AEyd/OO+88mj9/vvi9Z8+e9M477wSKlulD5cOJpcDi/+e1PbfccguVlpaKNU+dOnUK5Cn7ZMaMGSKdFRNzWVbcZZ1lu6y4ynVGXIZ5fVe49lixNwpAtjNz1MvMU7VuZgZGO2ROZkFlFFw8tWhe28bs5ZSj2aZV7NHXTgKVA4EwBCB0YCK+JmBH6PAakqysrMB6FHlTkzc0FgS8aFQKEengGYBcsGte02K+KXCePGjkYlz+nUWAvN4qemL8m3mti5U4MtchXDQllNAx528+l9fyQlqO+Bhv9ixojOtxjDdx2Q4WlrwuSF7XuXPngGgyLl6++eab6auvvhLCkAWclViSwsTc3nCMuP+4P1hEyHytmHF9jALBeG62DTOXYIPEaB/mPPgaM09mrFI3s50Yy1m+fPlB69aM42T16tX1BJcUPVLsGPP69ddf6629Mverr50DKgcCigQgdBRBIZk3BMLtupLO28pBh7uhSCcvb9bcQrNoCHVTkESMQsYsUsxP2lZCyHiTkjdtngoxioxQ00+hhI6VMDPvIpORLWaZnZ0tRINRsHCdzCzNooHTGPPhXV7msjmNWRjKyI9RgJiFjdWCaqMQ6Nix40F1NjMx181cX2YSiovVrjUr7mYuVgLQqm7mhd5moRXODs02aGxLKJu2Ek06pjq98RYoFQSsCUDowDJ8TcBuRMe4K8jqWvMNg6e0+AZvvJEFu2lY3RTkzVvubKqoqKj3hKwiYow3bc7PapdZqN1TobaXG6figgkio7Do3bu3EA1moWUUOq1btxbb2c0Lb80CxeqGadUOc7pwU3HGKAn3nRQ6xjpb3dyD7T5T4WLezWYl7KwEoVnoWolpqwEoo2EyQmW0W07P/M1RONl+ObUa7NUL5ugQjwG8MsDXbhCVi5AAhE6EAHF5dAnYETpm0eJU6BhvBO+9917gSd/4/8b39hjL4b8bRYDVk7hcm2MmJ9ewyLU55t+D3YzCCQOZj3kNijl/njpSEToy6mMWQ+Z6BBM65siJitAxRvaYA5fNU2ksbFWFTrD3IalwsRI6xrVaViyNU3qhRBhfa67DddddJ14LIMWMeQo1lGC3Er7G9UpW07FybRTXxbhmK7qjG7mDgDsEIHTc4YxSHBKIttCZNm0a3X777fVefheJ0OGX6MnrR40aRVOmTAlEPlTeRRMqchMMoV2hY14sbczXKgJhjlS4LXSspiCtpq7CRXTCCZ1QXMzsg63hkX/n9PwiS7luJ1TdrNYghZq6YjFtnIqzmnaT9TUuvraKDhkFu1G4RftFnA7dAS4DAUcEIHQcYcNFbhGIttDRPXXFQse4m4sXKsupsWC7sowswy08tuKuKnRUFtiqCJ1Ip67sRHT69etXb5pGtt+J0DFPXcm2crRj4cKFgeiJim2HEq3GdUhWolBlWi2c0JG/8+61VatWhX1/j3HtULDIpGy3E7GtwgxpQMArAhA6XpFHuUoEoi10eBGocTGy1UJYeWM271AxPjXz/8v31BgXoJq3AVst4rVax2OOLjhdjGyGHGxhrxR8waI1ThcjG7nw/5unTfhvoaauggkdGX1QXaOjshjZLISsrpE8Q9mlcWG81VSgitCReRx77LHCroJxY/vilxWOHDkysM4s3JRhuOlY1TGnNICRCAR8QABCxwedgCoEJ6DqdK1uSiprdKy2pBvFidV6hlDby43ih9c9mN/lorIt27wzybw92ExLNaLD15l3AalMtfB1ZqGj0o5wN1w5bRJujY5ZnBnX66gKHSmoZN/yudWCXrnbzMzF/C01K8Eq+8V47TXXXEMTJkyot7g73K4rqy3pVkJHcjBPM4Xbnh9qB5dK1A/+CgRijQCETqz1WILVN9z2crlAl3c7OV2MfPLJJwdeXhfJCwONXRNKnJhf0Ga1+NO80NX4wrdIhI5R7MiX1xlvlCpTV3KHWrgX7OkSOlKkyAWz3Ed33HEHPfPMM2LKRiVqYhagfG7mbm5PsHUqKlOQUqzeeOON9Pzzz4cUOlJIGj9ea3y5Iq/1sZpustq6bow4GfMLtRhZxR4TzO2guXFGAEInzjoUzVEnEGpqQj0X65SqkahIy8H1iUsgmChNXCJoOQhYE4DQgWUkLIFoCh28dC1hzcq1hkNMu4YaBcU4AQidGO9AVN85gWgJHTxpO+8TXKlOAGJanRVSJjYBCJ3E7v+Ebn00hI5cW4OXriW0aUW18XJNjfG7blEtEJmDQIwTgNCJ8Q5E9UEABEAABEAABIITgNCBdYAACIAACIAACMQtAQiduO1aNAwEQAAEQAAEQABCBzYAAiAAAiAAAiAQtwQgdOK2a9EwEAABEAABEAABCB3YAAiAAAiAAAiAQNwSgNCJ265Fw0AABEAABEAABCB0YAMgAAIgAAIgAAJxSwBCJ267Fg0DARAAARAAARCA0IENgAAIgAAIgAAIxC0B20KHv6+yePFiat68OY0bN45ycnICcKqqqmjSpElUUlIi/obX4Met3aBhIAACIAACIBATBGwJHf5aLv8rKioi/qZPaWmp+H958McMp0yZQqNGjaongGKCBCoJAiAAAiAAAiAQdwRsCZ0ZM2ZQYWEh5eXlEYua2bNn04gRIygjI0OA4Y/NzZ07Vwgd+be4I4YGgQAIgAAIgAAIxAwBW0LH2CorUcPRnpkzZ1JlZSXhy7oxYwOoKAiAAAiAAAjELQHHQoenrvgYOHBgAA7/bdmyZTR69Ghavnx5YJorbumhYSAAAiAAAiAAAr4m4EjoqExRYb2Or/sdlQMBEAABEACBhCBgW+iwgJk4cSKNHDlSrNUJdvAOLF7TM2zYMCxMTghTQiNBAARAAARAwH8EbAkduX28f//+VFBQELI1VouVVZtfVlZG/A8HCIBAYhPIzMwUa/5wgAAIJDaB3Nxc4n9ODltCx2pLubFQ47odqzU8TiqIa0AABEAABEAABEDAKQFloWN+GSAXmJ+fLxYe8zZz3nbeunXrwAsD5W/YZu60a3AdCIAACIAACIBApASUhU6kBeF6EAABEAABEAABEHCbAISO28RRHgiAAAiAAAiAgGsEIHRcQ42CQAAEQAAEQAAE3CYAoeM2cZQHAiAAAiAAAiDgGgEIHddQoyAQAAEQAAEQAAG3CUDouE0c5YEACIAACIAACLhGAELHNdQoCARAAARAAARAwG0CEDpuE0d5IAACIAACIAACrhGA0HENNQoCARAAARAAARBwmwCEjtvEUR4IgAAIgAAIgIBrBCB0XEONgkAABEAABEAABNwmAKHjNnGUBwIgAAIgAAIg4BoBCB3XUKMgEAABEAABEAABtwlA6LhNHOWBAAiAAAiAAAi4RgBCxzXUKAgEQAAEQAAEQMBtAhA6bhNHeSAAAiAAAiAAAq4RgNBxDTUKAgEQAAEQAAEQcJsAhI7bxFEeCIAACIAACICAawQgdFxDjYJAAARAAARAAATcJgCh4zZxlAcCIAACIAACIOAaAQgd11CjIBAAARAAARAAAbcJQOi4TRzlgQAIgAAIgAAIuEYAQsc11CgIBEAABEAABEDAbQIQOm4TR3kgAAIgAAIgAAKuEYDQcQ01CgIBEAABEAABEHCbAISO28RRHgiAAAiAAAiAgGsEIHRcQ42CQAAEQAAEQAAE3CYAoeM2cZQHAiAAAiAAAiDgGgEIHddQoyAQAAEQAAEQAAG3CUDouE0c5YEACIAACIAACLhGAELHNdQoCARAAARAAARAwG0CEDpuE0d5IAACIAACIAACrhGA0HENNQoCARAAARAAARBwmwCEjtvEUR4IgAAIgAAIgIBrBCB0XEONgkAABEAABEAABNwmAKHjNnGUBwIgAAIgAAIg4BqBqAidqVOn0uLFi6l58+Y0btw4ysnJca1BKAgEQAAEQAAEQAAEJAHtQqe4uJj4X1FREc2bN49KS0vF/+MAARAAARAAARAAAbcJaBc6M2bMoMLCQsrLy6Py8nKaPXs2jRgxgjIyMtxuG8oDARAAARAAARBIcALahY6R55o1a2ju3Lk0atQoCJ0ENzQ0HwRAAARAAAS8IBBVocNTV3wMHDjQi7ahTBAAgTgkUFG5j57/fDMt+XkXba3aF7KFzTKS6dj2WfSnU1pQdmZyHNJAk0AABMIRiJrQQTQnHHq9v7/22ms0duxYKikpCZpxfn4+PfDAAzRkyBC9hUcht3hrTxQQeZalSt9w5aJlb5Pe30Cfrdphq/2ndmpMo8851NY1SAwCIBAfBKIidHhtzsSJE2nkyJFirQ6O6BPo2rUrrVixImxBXbp0oe+//z5sOq8TxFt7vOaps3zVvuEyo2FvFz+9iqr31NpqUuOGDeilqzvaugaJQQAE4oOAdqFTVVVFkyZNov79+1NBQYEjSmVlZcT/cBwgkLtiPqXu3hUUSdNL7lLGFSrqo5xJlBNyNED1iIX2qLYlFtLZ6RtuTyT9k5mZSZWVlfWw3PaBM0oPn+3sOlwFAiDgPYHc3Fzif04O7UIHW8qddEP4a7bPeYCqil8PmrDVI0vCZ/J7itpae0/DyhlrTJiUlKScWyy0R7kxMZDQTt9wc3T3zwVTVzqi9FZRZ0fX4SIQAIHYJqBV6MhojvEJjp/+Ro8ejV1XEdqJXaHTquhAmH7j1NX1Std944mwaZaXm2+msd6eaDDyKs9QfcN1ira9Qeh41fMoFwRik4BWoRObCGKj1hA6sS3cYsPK1GrpV6HzxTf/FA04+YRLLBuCiI5a/yIVCMQbAQidGOlRCB0IHb+YKoSOX3oC9QABEFAhAKGjQskHaSB0IHR8YIaiChA6fukJ1AMEQECFAISOCiUfpIHQgdDxgRlC6PilE1APEAABZQIQOsqovE0ohc7rG9Jpzq8NKTO5lsZ03EkdG+0XFTPvuor1xbtYjOytvYUqHREd//YNagYCIHAwAQidGLEKFjrLF75Br21oSDcfUUnLtqfQgk3pdHvHXZSRDKETI90YF9WE0ImLbkQjQCBhCEDoxEhXs9B56c351KbhPjopey/xJ36eWZdBw9tWU05aLSI6MdKP8VBNCJ146EW0AQQShwCEToz0tXmNTvnuJHrix0y66fBKCJ0YeAFijJiZUjUhdJQwIREIgIBPCEDo+KQjwlXDLHS+qkihrypS6aYjqsSlWKMTjiB+10UAQkcXSeQDAiDgBgEIHTcoayjDKHTM0RwIHf9/0kKDCfgmCwgd33QFKgICIKBAAEJHAZIfkkihw2tzJq7Oov4ta8RaHXkgouOHXkqMOkDoJEY/o5UgEC8EIHRipCel0HlibQa1zdhPgw6tqVdzCJ0Y6cg4qCaEThx0IpoAAglEAEInRjqbhc6i99+qt6XcWHUInRjpyDioJoROHHQimgACCUQAQidGOpuFzsRXFtDiirRAjVuk7ad783di1xV2XblqxRA6ruJGYSAAAhESgNCJEKBbl+MTEPgEhFu2Fq4cCJ1whPA7CICAnwhA6PipN0LUBUIHQscvpgqh45eeQD1AAARUCEDoqFDyQRoIHQgdH5ihqAKEjl96AvUAARBQIQCho0LJB2kgdCB0fGCGEDp+6QTUAwRAQJkAhI4yKm8TQuhA6HhrgQdKR0THLz2BeoAACKgQgNBRoeSDNBA6EDo+MENEdPzSCagHCICAMgEIHWVU3iaE0IHQ8dYCEdHxC3/UAwRAwB4BCB17vDxLDaEDoeOZ8ZkKxtSVX3oC9QABEFAhAKGjQskHaSB0IHR8YIaYuvJLJ6AeIAACygQgdJRReZsQQgdCx1sLxNSVX/ijHiAAAvYIQOjY4+VZaggdCB3PjA9TV35Bj3qAAAg4IACh4wCaF5dA6EDoeGF3VmVijY5fegL1AAEQUCEAoaNCyQdpIHQgdHxghqIKEDp+6QnUAwRAQIUAhI4KJR+kgdCB0PGBGULo+KUTUA8QAAFlAhA6yqi8TQihA6HjrQUeKB0RHb/0BOoBAiCgQgBCR4WSD9JA6EDo+MAMEdHxSyegHiAAAsoEIHSUUXmbEEIHQsdbC0RExy/8UQ8QAAF7BCB07PHyLDWEDoSOZ8ZnKhhTV37pCdQDBEBAhQCEjgolH6SB0IHQ8YEZYurKL52AeoAACCgTgNBRRuVtQggdCB1vLRBTV37hj3qAAAjYIwChY4+XZ6khdCB0PDM+TF35BT3qAQIg4ICAI6FTXFxMpaWlNHDgwHpFVlVV0aRJk6ikpET8vVevXlRUVOSgWrjETABCB0LHL6MCa3T80hOoBwiAgAoB20KHRc7kyZNp6NChBwmd8vJymjJlCo0aNYpycnJUykcaRQIQOhA6iqYS9WQQOlFHjAJAAAQ0ErAldNasWUPTpk2jPn36UGVl5UFCh3+fO3euEDoZGRkaq4msIHQgdPwyCiB0/NITqAcIgIAKAVtCR2YYbOqK/z5z5kwhgrKysmjcuHGI7Kj0gkIaCB0IHQUzcSUJhI4rmFEICICAJgJahc68efNo2bJlNHr0aFq+fDmx8MEaHT09BaEDoaPHkiLPBUIncobIAQRAwD0CWoWOsdpYr6O3EyF0IHT0WpTz3CB0nLPDlSAAAu4TiJrQ4R1YM2bMoGHDhmH6SkO/QuhA6GgwIy1ZQOhowYhMQAAEXCIQNaHDEZ3Zs2fTiBEjbC9MLisrI/6H4wCBVt/Noari14MiafXIknq/tSoKLgzk9n8/883Pz4+r9viZtd26heobzmvj1NX1sozE3jIzM8WaP+Nx2wfWNf7im3+KH04+4RLLBA+fbbelSA8CIOAXArm5ucT/nBxahQ6v0eGD369j/H8nFcM19QkgooOIjl/GBCI6fukJ1AMEQECFgBahw1NUhYWF1Lp168ALA/mpjxclY5u5SjeETwOhA6ET3krcSQGh4w5nlAICIKCHgCOho6do5GKHAIQOhI4de4lmWgidaNJF3iAAAroJQOjoJhql/CB0IHSiZFq2s4XQsY0MF4AACHhIAELHQ/h2iobQgdCxYy/RTAuhE026yBsEQEA3gYQVOuVPXk1JSQ0o+/ppgmnN959QUmpDSut8km7GWvKD0IHQ0WJIGjKB0NEAEVmAAAi4RiCxhU5KKmWPfErA3jSmFyVlNqMWY98V52WP/oGSc9tSsz8+JM6rl35AyY2bU+oRx7nWOcaCIHQgdDwxPItCIXT80hOoBwiAgAqBhBU6Zjg1/11ESQ0zKa1jQZ3QeXgoJbfsQM2uqBM6v912HKUc2oly/6/uXR1bJlxIaYcfR00uuadOCH3zjkif2v5oFe6200DoQOjYNpooXQChEyWwyBYEQCAqBCB0FLFWf/c+JTc9hFIPP6ZO6Iw/n9I6nkhNLr6baiu30aa7zxDRnpwbplNtzS7a8tBQati9LzW+4P9E+qovXxciKKV1Z8US6yeD0IHQcWQ4UbgIQicKUJElCIBA1AhA6GhCW/3N25RySB6ltOtSJ3QmDaaGPc6mxhfcSvvKf6Ut4wdQepfe1Oyqx6i2ajttmTSEMnoOpEbnXF8nhBa/SmkdT6Dklodb1ghCB0JHk6lGnA2ETsQIkQEIeErg+19+o67tDhF12Fm9m17+93d0/olHUatmjQ86/3nLVrr75X/RTef1ouOOaEPFq36hyya/QpOuOJcGntTV03aoFg6ho0oqwnTGiA5HgDjiI4XO3l9LxJqghscPoKZ/uI/2lf1CZU/8kRr1uYoyew8n2ltD5U9dR3vWfUdESZY1sfMJiNra2ghbE/3LQ91MzZ8YiIX2RJ+YeyVA6LjHGiUlJoEV6zdRl7YtA403nu9iYfLZUup/XD61yWlCpeXbaezs9+n6c3pSQad2tL5smxAm151zkjj/dm0pXfLIbPrb8H405ORu9N6SlXT54/+kO4ecQbcMOJXe+voHGvH312j0wN70lwtPpzeLV9DVT86l2wf2ptsuPJ3m/+d/9Kcpr9JdQ/vQTeedAqGTmCapp9WVi+dQescTRUTHLHR2r/mGKp4aScQCJalO6LBUMUqeMR/9Qu+v2UalO/aI30N96yoWhAGEjh67ikYuEDrRoIo8Y4mAWYj8sH4THfW7MKncvYdmf/od9Tu2M7XNbUobt+6gv856j0aefRKd3Lk9bajYQWNeOnC+bN1GGjJpFt176Vn0h9N60EfL19Clj8ym0Rf1pr9cdDp9uGw1/eHRlwPnC74toSuemEO3nn8a/XVwIX2wdBVd9tgrdMegQvq/C06jD75bJSIu/BunMQudX7Zso7te/oCKzj2ZTshrKyI4s//9HV1giOgYz7lfjBGgWOonWVdEdGKh1ywiOmahw8147MuNNPHzDXRi6yyadWknGr+3mt7fv5eqp/9Ig4/KobdXVtCmXXsJQicWOt2/dYTQ8W/foGbWBIzCpGr3Xnrp0yV09jGdqH3zZvTbtp10x8wFNKLviXTqUR0C51efWUCnHHmYuMkPnDCTxg7tQ1cUHkeffP8jDXloFv35/FNpzOAzAudSePxr6Woa9tjLIvrBUZBF/11LQx9+KSBMPv7vWrr44ZdEtISjJmah82v5drpz9vt07dknUc/O7QMRG3nOER0WIucef6SI6PBhFl6xLkx02zGEjm6iUcov3BqdOxeup/dWbxURHbPQ6f1xOT3e7zC695NSeuqbTVTzv89p66wx1HTYA5R+1Km0f2c5VX/3AWUc15+SMptGqQX2skVExx4vN1ND6LhJOzHKMkZEuMUzPvqa+nTrSIe3zKbqPXXCRJ5v2VFJo194l/54xvHUu+vhtPLXLXTB314QEY+r+p5AJaWb6fzxLwgR8qc+x9PiknV04d9epKJze9E9F/cNCBOe6rnvD2fR5/9bRxdNeDEgTD774ScaOHEm3TzgFBo7pM9BQkdGaKQQkufXnFVAvfIPI47ovPTJEjG1xBEdKyFiFiaJ0cvetRJCxzv2tkoOJ3RCrdHhiM6Qo3Lord8jOmahU/nv2bTjzYepydC7KeOki6h66b9o+2sPUvaVj4qdZPu3b6bqZR9RxonnU1J6lq16O00MoeOUXPSvg9CJPmO/lfC/0s10ZJsWgWo9+9E31PvoIyjvkBzxNxYmZxydR0cckkMVu6ro/56bT8N7H0t9uuXRmt/K6dz7n6VbLzhNRCnWbCyjcx94jv7vwtNp5FkF9M2a9dT//ufEbw8MOzsgTDjCMuHyfrT4f+vowgkviogLn3+58mchZG7o11NM97DQGfDg82Kq5so+BwudTdt20e0z36Wr+pxIp3XpQBzRmfXJt3TOsZ1FRAdCxG/Wpr8+EDr6mUYlx0iETrjFuyKis+R9yjj+XBHRMQudXf+aRjvf/wc1u2ISpXc/k6q+fpN2vD2Zcq59ilLaHEm7V39NlZ/PoSaD7qAGjXNF+/duXE0prQ7slLILBULHLjH30kPouMdatSQrIXJ6l8Op46F141EIk66HU16rXNpWWU23PvcOXXrqMXRWj460bvNWOue+GWJXzQ39TqafNlVQv/ufDZx/9+OvdNa9M0S0ZOLl/enr1euFUOFpnEf+dJ5YnHreg8+LCMvDfzyXlvz4K5197wy6+swTxQLYcEKnbEcl/eWFd+ny/z8tdMbRR4j6Tv/wa+rb/UBEZ9YnSwLn/Ls5AqTKCekSkwCEToz0ezSFTjgEIqKz9EPKKLhARHTMQmfnO4/TrkUvUM71z1Bq3vG0441JVPnZK5Rz0wuU2r4b1fzwb6r6+m1qevHdlNSwkdhFtreslFIOqXNqVgeETrhe8e53CB377Hk65bCW2dQwNUVcbD5/buE3dMqRHahz6+Zicegtz74tdsjwglbzOe+yOWvcdBEB4ekVngbpPfZpurz3sfTolQNo6U8b6Mxx0+nSU3vQlKsvIClUhp12DD0+4nxa/vNG6nP3MwFhEk7ocITmtufnB4SRFCIcreG4SnIIAAAgAElEQVQIjtU5hIh9G8EV0SMAoRM9tlpz9lLoqDRk74ZV4s3RfOwuWUyVX82jpoPvpKSsZrT9tQfECxNzb31FvDBx28t3U/V/3qHmo18Xb5Pmz2vwm6mbXjZeXF+7u4ryDsmmH7fWBIqO9V1kKgxjJU08Cp3VG8qodW4TykxLFd1gPn9x0bd0Yse2YmcNr8G4afpb4h0i5x1/5EHnv23dSYV3PU0jzjxRLDhdtWEL9frrU3TJKd1p6jUXBs6lEOGFo4V3TRPC5qlrLxIi6NQ7/0FSmLBoOH3s03TZ6cfQ5KvOF4tT+97zjJi64QWv2ytr6M/PvU0X9+oupmP44Kmk3l2OCER0+Lyw6xEiosOHOQIUK7aHeoKAEwIQOk6oeXCN34VOOCR7N66hlFZ5IlnN8oXEb5pucvE9lJSeSdtm3i6my/g7Yw2ataKtz/1ZfGS121PLaXPlXrqkaw6deVZrumtvtbh+17S1lJ2RQj9v210njGLgvUDh+MTS734QOtXVOyg1LZOSGyQLdL9tXkNr1n0jXrlw8gmX0Mq1X1BOdltqnt1O/M7nEy89kS4s6EJbd1XTqWOeEmtIeEsuC4djbn2cBvU8mp6+bqB4D8mx//cEDT75aPrHtQPFGpBTxjwlrp1+w2AxFdPz9r/T0F7d6MmRFx10bhY6vEvm5mffDggjec7lnXtcvqgfTy3xjh+O6PARLgIUS/aCuoKA1wQgdLzuAcXyY13ohGpm7e5q2r/tN0pucZhIVv3tu/TsXTfQje+uE+cvD86jMzo0odN376TttbX05CaiXu0aU94TS2nXnv206/N/0t5fV1GTIXfWCZ+q7VRbUylEEw79BFSEToPGObS/aifR3t1CiM78ZAkdc/ih1K19XZ+Yz697eh6d3aOTEBs8VXPyHU8KIXH3xX2FMDntzn/Qxad0F9t1+z36Hf1n2duUm92WOuedQlU1O+m75fMD75Y6rvv59K34vR11zutFNbsrxTlHYKZdP0gslj1tzD8CQocXp9484y0RnWExYz6XQoS3Guf/viAXQkS/XSFHEIgWAQidaJHVnG88Cx0rVMabaVZqA+pyXR798nvk5qxPK+j4Q7Polvd/FpeWPX457fn5v3TIw9/WnT9yKe3dvI4OmfCFOOf1Q/t3VlDjAbfUCaFdW6l23x5q0OTALhLN3eX77Nb+Vk6HNG1EWQ3TRF1nfbpEiJAeHQ4V5y99+h0d3f6QwPn1T78hdtCw+GiQ1pCaXVhEu3/6L+365n1qVXQU7d15ATVI/YkapP+Hfpu+kXIvGU01P/9AOz5+WURIOGJyZveO9PKtfwhETFjYvPTnS4l3xXS9+VEhNJ4fNfQgoSOEyZ3/EGtOeLvvBVNX1kVsmrWh5jntRX1/27yW1qz7OhDRMUd8qqp30Js3dQ9MTfm+g1BBEAABbQQgdLShjG5GiSx0mGyoNTr7q3ZQbdUOapBdd5Ou/HSW+L5Y44tGi/MtEweKLfItH/ys7vzB82h/TSW1vO9jcb5zwd8pKTWNss68Rpzv37aJklLTPX2nEO98yW2cSY0z0kWd/vn5Mspv3ZyOOby1OH/ls6Viu688v/GZN+nUIzuIN6tyROLkO/4uXig2/rJzxHnPO/5OA44/kh687BwRIel040MB4cEvTDv65seo8Ogj6NXbLiOeejn6lgPnm7fvoi43PSpesPbSLZeGFTq8y6/RaYNpT+lqqlm7VER0eI3LsUe0DkR0zOc8HcTf2clKr1sjE+pgoWN1fPHNP8WfeerK6niryNkHdcPVB7+DAAj4mwCEjr/7J1A7CB3nH/Xkb4vV7qmhBk3rvh2z68NniKfLGp07Spzzl+d5rVCLO+fXnd95qoj2NL99njjf8eZDlJx9KGWePlyc76/YQOt37afs3OYBIcI7V3IaZQTOX128XOxIOT6vjbjmphlvidet85ZceX5ix3Zipwwfx982hc7olie25/L23443PES8PXju6OFiqqXzjQ+Lt7S+cccVB51L4cJbc+fcdllA2HCExErocHkcoeHtxhwl4cMc0eGpJY7udD+sbqpJRIB+FyIqU1fGYaV7DRWETow4LVQTBHxCAELHJx0RrhoQOvaEDn9xt1lmBjXJrIuImM/nfvFfat+imdhJw9Geu+d8TB2PyBNvUt3x9mM0f8UGqim4RGzB/e2Ok2ntniya0/UWeuyqAfTbbcfRsj3ZNOWQK+itMX+kstn30F2f/kKlhxXSm3+9gnZu+JG6jnmeuuZ1oHfHXkm8+LTDdRMDQkWe8+LTebdffpDQ4T9whIbfsso7bfgwR3Be/vdSOqrtgYjOj5sqqGWTrMBUVDh7iuR3CJ1I6OFaEAABtwlA6LhN3GF58S50eB1Ho4bp1CyroSCUfng32l+5nfZuqluH0/Lq4UTJFdQgtYTE1MjJF9Deio1U/b9iMTXCu2BO6NhWbN/lo8Wf7hcRlAV3XRk45y/5zr/zT4HzYw9vTR/cM4J21eyhDtdOoJM6taN37vxT4Jy/M/P2mD/S/q0bqe+Ds+iYo44UQoe3y7/xYxXVnjCIruh1lIgArcs4jH7oM5au6NmZNt3Vm8pbdqXKwRNERGfb7LG0o3UPanrSBSLis2/zOvpldzrl5mQHIkAOzcKTyyB0PMGOQkEABBwSgNBxCM7ty7wWOrwFNys9LSBE3vr6B2reJFNEHfgwn/PXeg9rkU3XnXOS+J3fC9K1bUt6+vpBluftrvmb2NHy4birA0Jkb/kG2vr2U+K8+R/vI2qwhVKy3hVCh8/3bF5P296dZil0+M2vXdsfIl4bzwefH92+lXi7Kx/GiA6fm6eezOeh+ntfeSk1yGxa9zJEItr28l2U1vEEyjjxQvEdsc3jzqT0Lr2p2VWPid1lm+/vTw17nEVNL58o3hm0/Z/jqOGx/Sj96DPE9cat+G7bmUp5EDoqlJAGBEDALwQgdPzSE2HqEU7otH5qjdhJVFtTJXJqeW0fSmqwm5KSNwphkNa+i7ip7tn4oxAGd7/8L2qV3Ui88p0P3tXC7/CYceMQy3MWIvyysUX3jwwIEU7/+fjrLc85fadDm9PC++oW+IYTOv/3/HyxuJY/jMeHOaJzyA3HUFLSbqKk3aI9DbKaiXU2tXuqff8enX1bfqEGTZpTUlpGnRB66a+U3rWQGh5zjoju8GLphscPoKZ/uI/2blgpdo1l9BxETYaMFTvEts19kDJPGkRp+XV9ZXw5oxfmC6HjBXWUCQIg4JQAhI5Tcjav4y/cpiYni500fJjP31uyUkRM+KNzfNw75yOxuHXUub3EeeFN91PLql9pStOvxPnQijPo0ORKeqJJ3XmXDefS/l3baeubU8S5iIAkbaeURm8EIiD7tm2hijeeEMKAhUiHltn07wevsxQ2ZuFz50vvU5vcpuJtrHyYIzhvFq+gFk2zAhEe81SUTVyUSJ+A2PvbWkrJbUOUkk611Ttp25z7KOOEAZTe5XSxbb78iSso89RLxS6yPWu/pfInr6bMwivEdnleX7R93iTKOu0P4gOsdUJoJaUcGr0dRhA6dq0Z6UEABLwkAKHzO33eUpuS3CAgRMznH3y3itJSksUWXD7Gz/2YGqal0K3nnybOH3htIWWmpwbOz7nvWSFU+L0hfPAumuxGGfT1pKLAOf9e/Pv5YSMnUG6TTPr24ZvE77x4lbfbfjnhBkuhM6TiDGptEDp5nxxC+6t3UtV/67ZQh4vomKeivDRCq7ITSeiEY2/8QOr+HWW0/fUJlNlrKKV1KqDdK7+kimk3UNaZV1OjfjdQzYpPaOuzfxb/z3/bV/YL7XjncWrU5ypKaddFixCC0AnXY/gdBEDATwQSVuhc+LcXKSmJxHZdPvi9IpnpabT00ZsD57w4dskjdcKDhUjjzHT67+Q/i3Pe7tsoIy0gTPicF5r+5+G6Lcv89d/srANC5745H4n0UhjxedPMhuKjfHws+LZELMaVEZ0NFTuEkOI8+Ag3ddXqkSX17CrWvw0FoaPuJoxTWbz1fftbj1BW4RWUelh38WkN/sRG4/P/TJm9LxffGONvjTUeeDtlnnKJ+Mo8f5mehZH8yGq4iBCEjnrfICUIgID3BBJa6KSmNKDX/lL3bhSO0KSmJNNfLjw9cM4RHP4oHx/miE64qSjdXQuhY297uW7+sZyfUbjs2/Qj7Vjwd2p01jWU0jpffGyVd5E1GXo3ZZx0kfjqPH99vumwB6jhcefSnl++p10Ln6fGA26i5Ny670Yd1SKD/rel7rtjfBhFNZ/zGirjgffoxLL1oO4gEPsEElboxFrXQehA6ETLZo1CaO/6H2jnRzOocf8i8WX5ykUv0o53JlOzKx6i9O59xcsWd773FA2ft4Y+XLuderVtRNcP6UAP7auhTb9/oqPpy+uppOyAEILQiVbPIV8QAAEVAhA6KpR8kAZCB0LHKzM0CqE9Py2lF28aSOMWraf1O/bQHaccSrf0bEXX7a6kL2v30a0paXRFcjpd+MpK+qp0F/Xp0Jjm3nsdNR1yZ90nNfbW0L6yXyn5kMMdNwdvRnaMDheCQEISgNCJkW6H0IHQ8YupmtfonDaqM62q3S+q1zMpmc77qYb++tF62lK5l/7Wpy1deWwLyr15llgMvX3OfVRV/Abl3jaHUlp1pJrlC6n6u/epySX3UlJaQ/HKAOOX7K3aDKHjF0tAPUAgNghA6MRGP2ExchGEjl9M1e5i5D0bVlNKqzxR/ZrvP6Hqb9+lJkPvEi9Y5LdG83nzO96k5ObtaOuLf6GaZR9Ri7HvUoNmraj6P/OppuQLsWaIj9qaSrr6qW9oc0rdN7iMBz7q6RcLQT1AwF8EIHT81R9Ba4OIDoSOX0zVrtAJuUZnbw3tLSsN7PiqXvK+2CLf9LLxorlbZ9xMNT/8m1qM+5AaNMqhiqevo92riunm9jOoskEW9d7xIXWoXk0vtLiOWOg0TtpDhT360ZaU5gfhwtfL/WJBqAcIuEsAQsdd3o5Lg9CB0HFsPJov1Cp0wtSN3+a9f/sWEe3hg6e93pu/iJ5rUfd+qdEb7qFONSV0Y/sX6ZNv59ErTT+mo1O30jUdXhG/X7vpMTp0TymNa/MwsdDZvbqYaqt3BT63oRkNsgMBEPAhgagJneLiYiotLaWBAwf6sNmxVyUIHQgdv1itm0LHqs3GNToZ+yspa/9O2pLSUkR0hmWspVNb5dLM3LpPlZiFzpYHz6P9uyqo5fjF4nd+2SJPh+WMel6c89RaUmo6pXWuewM4DhAAgdgnEBWhwyJn8uTJNHToUAgdTTYCoQOho8mUIs7GT0LH2BiVNTrmiI4QOtW7KOemF0RWm8b0oqSMJtTirvfEedmjf6Dk3DbU7I8Pi/PqpR9QcuPmgc9tRAwTGYAACESdgHahs2bNGpo2bRr16dOHKisrIXQ0dSGEDoSOJlOKOJtYFjrhGm+O6JiFzm+3HScWVufe9qrIasuECymtwzHU5NJ764TQf+ZTcov2lNq+W7ii8DsIgIBLBLQLHVlvTF3p7UEIHQgdvRblPLd4FjrhqJgjOlsmXERpHXoIocPriTaNOYVSDz+Gcm58lmhPNW2eMJAadu9DjS/8i8i66qt5lNqui3grNQ4QAAF3CEDouMM54lIgdCB0IjYiTRkkstAJh5C/JZbc4rC6iI5J6PB3yDY/eB6lH3UaNRvxONVWbactk4ZQxkkDqVG/6+uE0OJXKS3vhIheqBiujvgdBBKNQMwInYrKffT855tpyc+7aGvVvqD91CwjmY5tn0V/OqUFZWcm+7Y/7bZnRMV0qip+PWh78FFP33Z13FUMQsd5l/K3xVLbdxURndrKbbTloaEBocNvoC575FLxjTF+b9C+8lIqe/xyatTnSvFBVj4qP/8npR/ZK/DdMec1wZWJSED1vsNsYuVeqtKPMSN0Jr2/gT5btUOlTSLNqZ0a0+hzDg2a/rXXXqOxY8dSSUlJ0DT5+fn0wAMP0JAhQ5TLVU1otz2zWs6B0PkdbrQ/Gqnah6rpVGyN84qmvanWVSUdhI4KJWdpKhfPofS8E0VExyx09qz9lsqfvJoyeg2lJoP+Kr48X/7kNdT43CLK6DlYTJ1VFb9JDY8uFC9bjJdDZfzEytjhPvGyPXbvO+HupSpt8YNvixmhc/HTq6h6T63y2G3csAG9dPWB6Q7zhV27dqUVK1aEza9Lly70/fffh01nN4Hd9kDoxO7UlaqtsQ1Fy97s2meo9BA6Omnay4u/Lp9+1CkiomMWOvyixa3P/pmy+l5FjfoX0Z51y6hi+k1CFDU89hyqrdpBVf+ZTw17nEkNGh/8QkV7NXEvter4iYWxw9S8bI/d+w7XN9S9VLUtXvs2XwqdsrIy4n/G47YP7A2sB5rMpw4NdwW9qOkldyln2PTZ0EKn+JQU5bxkQrvt0Sl0QkWxbDckShfwE5rxaBXiExDR6B+7zcpdMZ9Sd1vbmx1b43L93j+h+obrb464RdKezMxMsXtTxReE217+8Nl2e9Wf6YPa2v69tHfzOqptmUdlx15MKZtWUca7E6j61BG0p2MvSlv1KWV8/CRV97yMarqfT6mly6nhvyZTVZ8baW/74yipajulrf2C9nQ8hfanN/JN4832FqpifvAF4cDZaU8kY8eqHnbvOzKPYGPHTlsi9W25ubnE/5wcvhQ6Vg0J9iG/YI22KwwiGTxbr+xim3202xNKGIR8Jb/tlkTnglBRA/ONNJxzc9I/dlsVarG4ef1UuLz93j+I6ITrwej+Hm5jQkbBIGpy8diDKiEiOt+8Qw2POUtEdHav/JK2zryDmg67XyyQ5mjRjjcmUZMhd4qpsJrlH9G2OfdT9p8eodS842n/9s1UvewjyjjxfEpKz4puIw25m+3NbV+tu6F22qPbF9i978i2B/t8ip22cF6626PaN1ETOqoVUE1nt4PsCp1IIgZObqRetscrY1Pta04Xz0LHaGvc1lhbcwShY8eS9ad1KnTC1WT/zgqqXvIeZRx/LiVlNj1I6Oz68Bna+d5T1PTyCdSwx9lU/c3btP2tRyln5JOU0vYo2lf+K9Ws+JQyT7qIKLVhuOKUf481XxCuYXbao9tX273v2BU6fvVtMS90OFx98gmXHGRbsSp03GiP7sETbmA7+d2OM4i1iI5fnYFqP0HoqJKKTrpoCZ1wtRURnaUfUkbBBSKiYxY6O95+jCo/mUnZ1/yd0vJPFhGinf+aRrlFz4kt9/s2r6OaVV9RZq+LwxVV7/dY8wXhGmenPbp9dTChE27aVzWi41ffBqHzu1X6JaIDoVPXIXacAYROONeq93cIHb087ebmldAJV09zRMcsdLa/eh9VffWG+NwGv2do10czqPLfsyn3zy9Tg6Ytae+GVWIBNU+bGY9Y8wXhONlpD4ROOJpqv0PoQOioWYrLqew4AwgddzsHQsdd3ubS/Cp0wlEREZ2VX1LmKXUReLPQ2friX6hm2UfUfPTrlNyyA+1853Gq+vZdOuLBD2nn7v3U45AM6tIigz4uzAkU5cf1euE42PFtEDrhaKr9DqEDoaNmKS6nsuMMIHTc7RwIHXd5x4vQCUdNRHR+WkoZJ9e9t8wsdOYMyaPTD2tCfWt2UhnV0tjkdCrYVUsF0+teE3Ji6yzKv20yvd2sV9CinKynDFdvu7/b8W0QOnbpWqdPCKHDL1J+Zl0GDW9bTTlpde/isfMm4WjcSEPNlUZ7zZHuwaPHFOvnYscZRKN/7LbJ+JT9VUUKlVYn06BDa8LaGifAYmR7tHWvM7BXuvepjbZm5duC7bryvubOaiB9AUd0urbIpIWF2SIjs9B577J8OqZVJuV3nSV+f2T9VDqy+hc6r+NEcV5Q+QO9fXozSu/W11lFNF1lx7fp9tW6x47XDz2qXRL3QocdwcTVWVS2uwHdm78TQsfDLX6qRsnp7DgDPwkdFjmPrc2ii1tXQ+j83uF+d9Z27NIPaaXQCebb4lXoSPbB1lOaIzpmofPeytvo8D0b6ZCHvxVZVUwfRbWV28WaIT5qfviMkhoki4XU0Tzs+Da/jx0IHc2W4jQC8sTaDMpJ20/luxsgohOlG4/mrhbZ2XEGfhE6yxe+QU+vy6C+LfZQ5b4kCJ0o2Zvup9Jo2G8085RCJ5hvS1Shw8xD+QJzRKdO6GyjnJteFN216a5CSkpJpRb3/Euclz02jJKbHkLNrnqsTggt/4gaZDYT7xSK5LDj2yB0IiF94Nq4j+hwUzF1tbqetegePHpMsX4udpyBX4SO/Ogqpq6ia28QOg8EvnuXSFNX4SI64YQO/x5qjU7ND/+mpAYpgYiOWej8dttxYpE0L5YWQuihIZTSujM1vWy8OK/+dgEl57ah1MO6h3SJdnybbl+te+wgoqP57uc0ogOhE3trQGI1ogOhUzfoo73mSLez1uyqop5doq7RibbQCddxvCOsQdaBiM6WiQMptV1X8aV5/qDqpjGniPOcm2cS7ammLQ8NobT8XtRk8BiRdVXxG5TaOp9S29W9Sf+I7HTauHMPNbn2iEDRsTZ2IHTCWY3N3yF08PVyaTJ+3FKKxcgHBnSsOWubrsjz5BA6wT/w62V0t/rbdyk5t21dRGdPNW2eOIgadjmdGg+6Q3w+Y/N951Ba556Uc+1T1LpxKn078mh6e2UF3XVYCjWkJLo7JZ1en7+e3lm1VdhY59yGVLJxK1FKujab0/2QAKGjrWvqMoLQgdCB0NE8qBxm57Vz0+2sHWLw7DIIHX8KnXAGUfXVPEpte5T4x8eT5x5GH6zZTl+elUvtkxrQW2lZ9NqKcipasI6ObN6QFv3xKMoouIiaXHw31VZtp22vPkCZBRdS2pGniOv56/UprQ6wCFd+uPso/26145f/jjcjq9DVkAZCB0IHQkfDQNKQBYSOBogRZAGhE5tCR3Z5sPFzRFID+vapVVS9t5YapzWgR85uT1f87TlKP7qQ9v6ygsoeHy4+n8ERoj0/LqHyv4+gzN7DqfH5t4qI0fZ5kyjr1EsDi6X5vUQph3aqZ2m6HxK89gWqwwiLkX8nhU9AqJqMO+nsLNjzMlwtaWDq6oBdYOoqumMEQic+hQ5bTaixs3fjGkpplSeMa//Octr++t8os+dgMR22e+VXVDHtesrqO4Ia9b+ReGH11hk3U6N+11PWmdfQvvJS4m+R3V3Wl35Kq8uj7Z51tD71MPH/+NZVdMescu6I6CCig4iO8nCJakKvn+J0P5VGFVYUMofQSUyhE86UjBGc/RUbxJfls06/jFIPP0Z8WoM/sfFa9nB6v+kAOmnn53T1lin0cs6VtLDJObRpyXQqylxBnx9+C5WmtT9ICGHqKhx9Tb9HInSsqoA3I2vqmChlE8sRHTOSULYW7ikuSngjyhZCJyJ8EV8cq9+6ctrwWPMF4dpppz06t5fv3bCSBs2tq12rPRtoYMXL9G7TgbQu/XBq9d+JdH+jJTQz9xr6tHFfKtzxAV1W9iw92+IG+iLrdHr9wr20c+Gz1Pi8mym5eTuRB+fHu8iMB75eHq73w/wOoYOITqxEdCB08B6dCN1dyMshdBDRcWpfoe6jnVO2Ue4xI0XW7XavowFb59Ib2ZfQhtQ29Eq3Ytrx9qPU9PKJ1LDHWeKDrDsX/J2ueGONWFAtDwgdpz3z+3UQOhA6EDoRDiJNlyOiowmkw2wgdCB0HJpOyN3LnGeoXVccwUk5tLMoes+6ZbRr0YvU/aYp9Mv23RA6TjvEfB2EDoQOhI6u0RRZPhA6kfGL9GoIHQgdpzake32b175AlUNC7LqygoE1Oqom4k06O/PYftt1hakrTF1Fc9RA6EDoOLUvCJ2SktrOnevCUn48ENFBRAcRHX+MTK+f4nQ7a39QVa8FhA6Ejrq11E+pe+x47QtUOSCi8zspvEdH1WTcSYeIjjucnZTitXPT7aydMPDyGggdCB2n9qd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oHCB0IHVVbcTUdhI6ruG0V5rVz0+2sbTXeB4khdCB0nJqh7rHjtS9Q5QChA6GjaiuupoPQcRW3rcK8dm66nbWtxvsgMYQOhI5TM9Q9drz2BaocIHQgdFRtxdV0EDqu4rZVmNfOTbezttV4HySG0IHQcWqGuseO175AlQOEDoSOqq24mg5Cx1Xctgrz2rnpdta2Gu+DxBA6EDpOzVD32PHaF6hygNCB0FG1FVfTQei4ittWYV47N93O2lbjfZAYQgdCx6kZ6h47XvsCVQ62hc7UqVNp8eLF1KtXLyoqKqpXTlVVFU2aNIlKSkrE363SqFbMnC5UB518wiUHZTur5RyqKn49aHGtHllS77dWRe4OHi/bU1tb67QbXLsOQsc11LYL8tq56XbWtgF4fAGEjru+Wnd32/Ftun217rHjtS9Q7RtbQqe4uJj4HwscFjwFBQXinzzKy8tpypQpNGrUKMrJyVGtg1I6L4VB02e/D1nHrVd2UWqDMZGX7dE9eGw3XuECO84gGv2jUMV6SWWBNMkAACAASURBVELdfEKJas5k49TV9fLye/947dx0O2u7fe11eggdCB2nNqh77HjtC1Q52BI6RnGzZs0aWrRoEY0YMSJQFv9t7ty5QuhkZGSo1kEpnZfCIBo3Ui/b4/cbKRsEhI7SsPAkkdfOTbez9gRiBIVC6EDoODUf3WPHa1+gysGW0JkxYwYVFhZSXl4eWYkajvbMnDmTKisrKSsri8aNG6ctsuOlMIDQUTUnfekgdPSx1J2T185Nt7PWzSfa+UHoQOg4tTHdY8drX6DKQVno8PobnpYaPHiwEDo8TTV79mwR0ZHRm3nz5tGyZcto9OjRtHz58sA0l2plQqWD0NG35ggRHR0WWT8PTF0d4BHtqTjdzlq/NUQ3RwgdCB2nFqZ77CSk0DHC171eB0IHQkfal/lGGo2Im11HAqEDoWPXZpymh9CB0HFqOxA6JSW1nTt3Dskv3NSV8WKOAHH6YcOGaZm+gtCB0IHQcere9F7n9VOcbmetl070c4PQgdBxamW6x47XvkCVg/LUFWcYbjGyOaJjntpSrVRZWRnxP+Nx2wfWV3/xzT/J6+3lxaekqDYtkM7L9sjt/7Yr7eIF+fn59UqLZPu/k/6x29RW3wUXonZ3Xfm9f0L1DXMzR9wiaU9mZqZY86fqCzidlT/gvz98tt1e9Wf6ULbGNc4oGEQbj7nYn5V3UKtY8wXhmminPZGMHat6hLrvOBk7bvqC3Nxc4n9ODltCJ9z2cl6jw8fAgQPJ+P9OKma+BhEdRHSkTWDqSseIcp6H109xup9KnZPw5kpEdBDRcWp5useO175AlYMtocOZWr0wUE5ptW7dOvDCQFZ6vChZ1zZzCB0IHQgd1WEd3XReOzfdzjq6tPTnDqEDoePUqnSPHa99gSoH20JHNWPd6SB0IHQgdHSPKmf5ee3cdDtrZxS8uwpCB0LHqfXpHjte+wJVDhA6v5OKZA0I3oysam7q6fAeHXVWbqf02rnpdtZu84u0PAgdCB2nNqR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oHCB0IHVVbcTUdhI6ruG0V5rVz0+2sbTXeB4khdCB0nJqh7rHjtS9Q5QChA6GjaiuupoPQcRW3rcK8dm66nbWtxvsgMYQOhI5TM9Q9drz2BaocIHQgdFRtxdV0EDqu4rZVmNfOTbezttV4HySG0IHQcWqGuseO175AlQOEDoSOqq24mg5Cx1Xctgrz2rnpdta2Gu+DxBA6EDpOzVD32PHaF6hygNCB0FG1FVfTQei4ittWYV47N93O2lbjfZAYQgdCx6kZ6h47XvsCVQ4QOhA6qrbiajoIHVdx2yrMa+em21nbarwPEkPoQOg4NUPdY8drX6DKAUIHQkfVVlxNB6HjKm5bhXnt3HQ7a1uN90FiCB0IHadmqHvseO0LVDlA6EDoqNqKq+kgdFzFbaswr52bbmdtq/E+SAyhA6Hj1Ax1jx2vfYEqBwgdCB1VW3E1HYSOq7htFea1c9PtrG013geJIXQgdJyaoe6x47UvUOUAoQOho2orrqaD0HEVt63CvHZuup21rcb7IDGEDoSOUzPUPXa89gWqHCB0IHRUbcXVdBA6ruK2VZjXzk23s7bVeB8khtCB0HFqhrrHjte+QJUDhA6EjqqtuJoOQsdV3LYK89q56XbWthrvg8QQOhA6Ts1Q99jx2heocoDQgdBRtRVX00HouIrbVmFeOzfdztpW432QGEIHQsepGeoeO177AlUOEDoQOqq24mo6CB1XcdsqzGvnpttZ22q8DxJD6EDoODVD3WPHa1+gygFCB0JH1VZcTQeh4ypuW4V57dx0O2tbjfdBYggdCB2nZqh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qHqAidqVOn0uLFi6lXr15UVFSkWpeQ6UJ10MknXHLQtbNazqGq4teD5tnqkSX1fmtV5O7g8bI9tbW1WvokmplA6ESTbmR5e+3cdDvryGi4fzWEjru+WncP2/Ftun217rHjtS9Q7RvtQqe4uJj4HwscFjwFBQXiX6SHl8Kg6bPfh6z+1iu72G6el+3RPXhsN17hAjvOIBr9o1DFeklC3XxCiWrOZOPU1fXy8nv/eO3cdDtru33tdXoIHQgdpzaoe+x47QtUOWgXOkZxs2bNGlq0aBGNGDFCtT5B03kpDKJxI/WyPX6/kbIRQOhEPGSiloHXzk23s44aqChlDKEDoePUtHSPHa99gSoH7UJnxowZVFhYSHl5ecRCZ+7cuTRq1CjKyMhQrZNlOi+FAYRORF3n6GIIHUfYXLnIa+em21m7Ak1jIRA6EDpOzUn32PHaF6hy0Cp0qqqqaMqUKTR48GAhdMrLy2n27NkiohMtoROsobG6RseN9iCiozo81NNh6uoAq2hPxQVz1uF6662izuGSxMTvEDoQOk4NVffYgdCJMaETynDcjOjoEjqh2hOLQsft/rHrSOwInXB5+71/zM7N7fbodtbh6u+33xNd6PjdF4SzFzvjR7cv0D127LSFuehuTzjW8netER3O1O2pKzeEAYSOqjnpS2dnAEWjf+y2BEInODHdzk23s7bb116nh9AJ3gN+8AXh7MOOb/P72LHTlrgSOjoWI59xxhliETMOEACBxCbQoUMH+umnnxIbAloPAiAg1v5+/PHHjkhoj+jo2F7OKlG3knVER9NFaI8mkFHKJp76J57awt2N9kTJ6DVli/7RBDJK2cRT/0TSFu1Ch/sr0hcGRtKgKNlLRNmiPRHhi/rF8dQ/8dQWCJ2om37EBcDeIkYY1QziqX8iaUtUhE6kPRdJgyItOxrXoz3RoKovz3jqn3hqC4SOPhuPVk6wt2iR1ZNvPPVPJG3xpdC599576Z577tHT0z7IBe3xQSeEqEI89U88tYW7DO3B2HGTAOzNTdr2yoqkb3wpdOw1H6lBAARAAARAAARAwJoAhA4sAwRAAARAAARAIG4JQOjEbdeiYSAAAiAAAiAAAhA6sAEQAAEQAAEQAIG4JQChE7ddi4aBAAiAAAiAAAjEpdCZN28evfrqq4Hezc/Pp9GjRxN/dHTcuHG0ZcuWwG+9evWioqIicc4fIZW/80dIx4wZIz5O6vbB9Zw0aRKVlJSIom+55RYqKCgIVMPYPll/Y91lwqFDh9LAgQNFu4358e9etk/Wz9xP/HduT5s2bUQSY91zc3MD/cTXyd/d7htjeZJ5586dA3Xj37l+y5YtEzbHR7C+DNfPXrRN1ql79+6CPx9r1qyhuXPn0qhRo+i9996rN7Zknw0bNkx80JfT5OTkeFF1pTKtxokcQ36xq3AN4ZeyTp48uV4y9hF8LFiwQNid/IiyfIEr+w/zNUbfF67MaP0ebAxY9YXRDs3jSvq6aNVTJV8rP8vX8f2nb9++NGfOHHF/kePD+BUBY5/K+1WkH8JWqXOwNMYX/3IarmtZWVnAtuTv7KuD3Wv95A/iVugYb4Ry0PTu3fsgZyyNrVu3bvW+vG4cVG4bnHEAsGM2GoyVAbIT69ixY710ctD179+fzG1jNpyP2SlGMjCcXBvsxmJso7wxsdCRDtzIx0m5uq6xqpvkzmVwfVkYSFs092WoftZVR7v5yPqzU5NO2Sx0jGNL5m9um91y3UpvVU/ZD6WlpYG+cqs+Tsox+wBjm2bPni0eivgf9yV/e5BFqFl8+mUMGX2AsR0VFRXiM0AjRowIIJJp+/XrJx4e2LfJdhrPnTDVfY3Zt0khYxRksg/MvtsPgttKVBp9gqyj5CYfikLda3UztpNfQggd7jQeNNwZZpUpO4aVKRujjO5IFSudhh2okaS1EljGAc71Hzx4cCDSJNMPHz6cnnnmmXpP1LLd8mnbeB07FXaK7EjcFnKST7ABbazbr7/+KqIJmZmZwrG1bt06qPOOhLuTa7meEydOFJ8rufbaa0WfyLpzfsyWGfM3WmRkkNvMtsbCTUZJJH8/ODi+ObKN8dGpUycxZuJd6ARz2k5swo1rzEJH9hmPbz6kXS1fvpxYvMmbkKyb+Xo36hysDONHoDmNHB9WD27S9/EN1+yrpa8zCiMv22UldPjBkg8Z9ZRCh32BUdT5wTcbRTLXmdm3bdtWPDTzPVH2G0eu+TBGf4Pda73sj4QQOioRHXYIfAMyThF50TE8gK2cE9cl1ACwelKV6VnoTJ8+vZ5AClWOW+0OdmM3DrJPPvkkUB3uH3aAXgs0WSHJnM/l0yVz5afRVatWCaHDER05jWUUlH7gb9XP8qbJ4owdMztlbo9x6sro2MwsYmHqyvywE08RHY7ccHt46pHtzhzNkeJ85MiRnkzLm23OOM1rfuAyRzzluOcx5QdfHcpPWgkdHvPGaXljRIejp/yw6vX9x9gmKWaksOS68b2JI2oyUij9MyI6bt01DeWY136EWscif/NjKNeMLtR0Wjihw85drvnhfP0wP2+1RkeGdmV/sHOQg5//nwWFOaTtgYmJIiXznj17CmHD0UB2APzUw3WV0TKr+XfjlJZX9Q8ldDg6IJ/W+KYZao0O95nVtLCf2mUUZMHW6fkhoqbCLNgaHTlO2E+MHz+eBgwYcFA0x49tDLY+xRh5Mj4YGH21bCsLdD+sbZH9F0zoGNeymacZQ63LVLEL3WnMkU7pB1iQvf7664EHOeMaHeO9Fmt0dPeIKT8VIzPPWcuQqdeK2o2Ijl+cXah68G/svNavXy8iUdnZ2SKSw/3GT37mcHyUTcoyeyl0eODPmjWLrrnmGiHCOBoiHYH5KdU4VRoscudFW2SZxmkQZs7OSopLuRg53iI6wW5OXvZDqLLDTT0Z+9C4mcLLdYeqLM1rdmQUxzgFbOWr/TDdY2xjsHsQPwzJ33j8Wy2N8Mt6N2ln3C6uJz/A8YMcT2nLBzsn91pVW9CZLiGmruQgGDRo0EHrWCRMK4HhhfixmmuWdTOGDKVQC9U2aagcWTCu7QnmCHUalkpeoYSOdMpcV77BsmDgQcZhVDlNpFJGNNNIh8QCh4VOjx49RHEnnniiEGX89Cb/K/tL9olVZMoP01lm2+A+YqfGB4RONK1JPW8nQscvY97YSqvF0ua2yQipnEblcWTV/lgSOuYpb2ZifOjxS19xPXnJA9eHH+ZYNEsfLNfvmX24yr1W3dL1pUwIoSMHRqgtsGbj4hvttGnT6Pbbb3d9u6x5bpoXvMo5dfMg57Q872ueOlDZdWVe0KfPrNRyCiV0gu22YoM1btFUKyk6qYxPXjxXzSFc3uZrXEfEjoEPucjd2Leh+jk6NQ6fq3kcmPsh2JSbX55Cw7UwVD39EukM1wYnQsevbeMxEGx88N+5rRwl5QW7cqGx0bfJCLx5+3M4htH+PVREh8uW0/bsL7htvPWf/5/FhF8ib1Y7MLne77zzTuDVK4joRNuSQuRvXvvRvHlzcXPkI9S8oXTq/J4dL98zE+79Ksb2qb5Hx7xby8pZuN1lVmt05Dw714XnrI3vz2Gn5/WWeCMj401z9erVIqoj7UyG3GU75Poo49qocP3sdn9weVZPk9xPckG11Xt0uM84qjVhwoR676jyw7tNzAzDCR3jegPpN/z2XiC7QifU+12M79zxyt6Ma1PMawelTzYv1DW3yU/rc6SQ4f/KKXZzn5nbZVyn5OW9x2wDZgFpDgCEutea18J56Q/iMqLjxYBFmSAAAiAAAiAAAv4jAKHjvz5BjUAABEAABEAABDQRgNDRBBLZgAAIgAAIgAAI+I8AhI7/+gQ1AgEQAAEQAAEQ0EQAQkcTSGQDAiAAAiAAAiDgPwIQOv7rE9QIBHxL4PPPP6eLLrqIUlJSfFtHJxXbv38/XXrppfT44487uRzXgAAI+JgAhI6POwdVAwG/Ebj//vspKSlJvPMjno4ff/xRvBRt6dKl8dQstAUEQICIIHRgBiAAAsoEWOikp6cTv38lno61a9eKd55A6MRTr6ItIFBHAEIHlgACIKBMAEJHGRUSggAI+IQAhI5POgLVAIFYIAChEwu9hDqCAAgYCUDowB5AAASUCUDoKKNCQhAAAZ8QgNDxSUegGiAQCwQgdGKhl1BHEAABRHRgAyAAAo4IhBI6/ME/41eYgxVg9eHQYGn5o4KLFy8+6Gf+kvVnn31Go0aNooqKCqqsrBRfjTd/vFa1kViMrEoK6UAg9gggohN7fYYag4BnBEIJHf6ScWlpKbVp0ybw1WZdFWURNXfuXCFs+OvOxoPFUEFBAXXr1g1CRxdw5AMCcUQAQieOOhNNAYFoEwgmdDhKM2PGDOrfvz8tWLCAOOLCgoRFiBQ+xcXF4jcWK9OnT6fBgweL6o4fP574+vz8fLFt3SxkOI1Z6JSXlwtRc9ppp4m8+Lj++uvpiy++EPnm5eURC69XX31V/Mbv/WExFOxARCfaloP8QcA7AhA63rFHySAQcwSCCR0WIosWLRIChwVPYWGhEBtymkoKIBYhrVu3DkReWPiwAOF/LEz44PfZmI9gQodF0+zZsw+K6JSVlQlRxcKJ6zBx4kQaOXKkqJPVAaETc6aICoOAMgEIHWVUSAgCIBBM6LBI4cgNCxaO3PAUlhQsfM5rd4YOHSr+ZlyjYxQ6oejaFTrmfEOJKC4XQge2DQLxSwBCJ377Fi0DAe0ErIQOC5dJkyZRSUlJoDzjNBRPMxkjKkahw9Edea2TqatgER0WOuZFzFJoIaKj3SyQIQj4mgCEjq+7B5UDAX8RsBI6xmkrrq15VxVHU/hv69evF+tz+LDaHcWRH/5XVFR0UKMjjeiEo4iITjhC+B0EYpcAhE7s9h1qDgKuE7ASOlbTQvJv3bt3D+yW4rU7xt1R5513Hs2fPz+weFin0DGu0WFIHDXidULBFiRD6LhuSigQBFwjAKHjGmoUBAKxT8AsdIK9E4cjMHPmzKHq6mpiQcMCQ+6Uuvrqq+mll146aNdV8+bNady4cZSTk2MrorN69WqxBijUrqtQ01ZcGIRO7NsmWgACwQhA6MA2QAAElAngzcjKqJAQBEDAJwQgdHzSEagGCMQCAQidWOgl1BEEQMBIAEIH9gACIKBMAEJHGRUSggAI+IQAhI5POgLVAIFYIAChEwu9hDqCAAggogMbAAEQcETgH//4h1hI3KFDB0fX+/UiXlTNi6UXLlzo1yqiXiAAAg4JIKLjEBwuA4FEJFBbW0tvvvlmXDb9+OOPp3bt2sVl29AoEEhkAhA6idz7aDsIgAAIgAAIxDkBCJ0472A0DwRAAARAAAQSmQCETiL3PtoOAiAAAiAAAnFOAEInzjsYzQMBEAABEACBRCYAoZPIvY+2gwAIgAAIgECcE4DQifMORvNAAARAAARAIJEJQOgkcu+j7SAAAiAAAiAQ5wQgdOK8g9E8EAABEAABEEhkAhA6idz7aDsIgAAIgAAIxDkBCJ0472A0DwRAAARAAAQSmQCETiL3PtoOAiAAAiAAAnFOAEInzjsYzQMBEAABEACBRCYAoZPIvY+2gwAIgAAIgECcE4DQifMORvNAAARAAARAIJEJQOgkcu+j7SAAAiAAAiAQ5wQgdOK8g9E8EAABEAABEEhkAhA6idz7aDsIgAAIgAAIxDkBCJ0472A0DwRAAARAAAQSmQCEjmLvz5s3T6QcOHCg+G9VVRVNmTKFBg8eTNnZ2TR79mwaMWIEZWRkiN8mTZpEJSUlIu3QoUPFdeXl5eKaUaNGUU5OjvituLhY/CsqKlKsiX+SmZkYa8Ztmjx5svhT8+bNady4cYKNZJaXl0dr1qyh8ePH07XXXksFBQX1mPLvsXLItt5yyy2iHdI+2Aa6d+9OvXv3Fu3fsmVLoEnMYsyYMbRs2TJ69dVXA3+XrKR9xAoDK1vg/p07dy516NCB3njjjXpN6dWrFw0bNuwgLrL9n3zyCZWWltYbF+Yywo0nTt+mTZtAn1jZJHMONbZjxQ6N/shYZ24zc5R+K1r2xH29aNEi6tat20H+bOrUqaIPOnbsqOQnrdoibWn48OGiHLadWD+sxgzbtPFeEq02ynIGDRpEzzzzTL17kiwz2H3MWG+ZJjc3NzBW+ffKykpKSkryTT/5Ruhsq9pH/1qxjf5bWkm799ZGq3+V801LSaJubTLp7K7NqHHDBiGdoVHocAF8g+vfv3/g5i3PeaAngtBh57pgwQIaPXq0EDfG8xkzZggu/E/eeEIJQdlhr732Go0dOzYgHpU7MgoJ8/Pz6YEHHqAhQ4YExCqLOtkO/qMUcQMGDBBCx9zvslpmZ2dmF4XqRyVLeaNjsW9umzw332ythArz4Bsz52MUxVY3ADtCJ5RNvvfee6KKVg8xsS50otLZFpnyzblfv360evVqJaETyk+yWDL2vRxPLJr5IZH7yyhg3Wqj7nJCPSjqLsuc3/vvvy+EJ9+7rHyTFDBW9zHOSz6c8xjkhzgWOtLfS2HL49gv/eQboTPryy0055vyaPev7fyHnZRLl56Yqyx0li9fftBAlzcBdqTxLnSCPVlK4+cOkE+YPNB5oPA1fGP79ddfxdOa8WYpO6xr1660YsUK2/0XrQu6dOlC33//fUDozJw5k9q1ayccsRR37Ax4oNsROpwhi8HCwkKKlZss19ksOox2wFEro5CQfWIlVIyCyRjtNEdnrMqUDlg6YXmN1Y3TyNlcv2A2HC1b0pGvl3UO1meyXVYRnVB+kqM1oYROKD+hg6VbeXgldIwPDdJujLMM5nEkeRijaq+//nrAZ7MAzczMFA/3rVu3Fv6L+7CioiKoP3eLsSzHN0Lnz/9cR2s217jd/rDldWrZkB65uL2y0An1tBHuCTRUZXYueJL27/BWCDZonEON+t8QqKad0KsMofNUjgw9szPjwcHTFDww+GkwWJidw6B+O2pr6yKPMlrA/y8dBj/h8lMOh3DtCh2rm7qx7c2e817wbb2yy0HdIW9oHK0zOlNzxCSU0DG2XTphFn3MWE4Nh7reShyZp0zMFU+EqSu2QbZJnqp75513AtFH4/SEcYrZOPXOEUy2a76+U6dOtGrVqnpTisbpMaupeCuhE8pPhpq64npIkco+I9ameI22F8p/ctsk7xdeeIF4qlcub2CeixcvFg9UPP3ND0Tyb5y/cfqXBciXX35Zb2rKKEyt7kmch5UP4n5hEcMP7Pw715F9tzz4oc441vzUT74ROje89BOtr9jtt3sZtctOo79f1kF0rHEtBVdUGppx6so4NSOnL9hA2Flcc801NGHChHprNTgfoxEHA7B9zgNUVfy6p3wyCgZRk4vHhhQ6UvXLyIbxaYAFjoxq8Vz7rFmzAg6Ub46hQp1+Fzrs4PkwrkVgUVdWVma5RsfojPg647ROrAod403OePOzGjs8zWe1dsk4/SdFJE8LGtc/GYWOee2TcTxJjiw45bQHj1njTYHzZbsLNrZjJaoWbo2OZL1r1y6xJo6nlqV4kVPJ8gbINzDOT4oI9mk9e/Yknj7mdYd9+/YVNzlmab4pGtdBGZ0VczbeBEP5Sa4XPwTJNY4yH/ahcnokFqOe4QQ2/y4fEGRUixlcd911QqzwelBj9NGYlq+V/SXtXto1R5pvvvlmEW2RY0o+UAYTOsaHFmO9JXe2H7n8QK5L5L7nB1djVN4v/eQboXPjSz/RLwahs2//Xtq10/0IRlajHEpukBLo2/Y5aTR1WJ3QMd6Qgi1GtnpSCbXwS3UxcqwInWCL6eSNj+fx2Yn16NGDli5dKpwth7E5mrN+/XoxmK1uLmah06qoo+uib+PU1fXKNEZ0uH1y4PNg5/awAGaHkigRHWPf89OonH4LFqI3O1kr5xrMEcubQqipYOnwg0V0jDeEYGM7noTOxIkTaeTIkYHpBRbX06dPrycopJhgP2YUf9dffz0tXLgwsPbQOBCM/RZJRMd44+Z6GX2B+QHKLzfQSJxQuIiOjHizXzEKDI7myEM+MLG/kZs/+Dd+YODDvKBfClNp704iOjKSw/dA6bPlwz6LLRbA8sHNL/3kG6FjjuhUVm6jpSvqFgm6efTo2p8yM5oEijRGdFSEjtXccyIJnWBPlsYohVxwyjw5HCudGF9rzifoLAAABFZJREFUniuWHRELQocFDkcOOnfuLHafcDTHrtBRWWvh16kr7it2bNx2GTGw2tUk+9TsZK2crg6hE2yNjhOhc+HfXiSeRX3jjitEM7w+lyxVIjpyN4/sJ+MUhHEKyCwqWMjIBxOr6SLj2FYVOqH8JJehS+iUP3k1JSU1oOzrpwlUXp8b72XhhA73l+QtBQNHS8zr98xjRObLZVktBjZGW4ONL6t+ND7I8Dop9nXSZ7O44Tqyz5MLmKWd+WG9IYSOSUVFKnQ4O+OuKz5nR8EGwFNX5q188RbR4faG2uEiF+oadynJlfssEIJts48FocNrSLjvua95SkWuObIT0VHZdeVnocP1Z2fM00VyUblqRMf8tCluTBavZAgmlKTtmRcjy0ibcSeg8dUGLEaDPcSYIzosbFJTGtBrfxkeEDpenkcidOQ6EL4ZsuiRvsg4/SDHJkcIOAJrJXScrNEJ5Sf5YSeU0JE3UJU1OkLYpKRS9sinDggdD88jFTo8dSWjNFaLgyVXnjYPJnRU1uiE2nUl1+BZ7bZiQcF/Z+Es1/So9JPpNqz91DdCJ16mrqzeoyPDwVYr3GNd6AR7B4xxrt78bhjz+3OkGJQO18rKY2GNDos0FrV88P/LG4DVWhROY7U+ROU9On4WOvLGyGuw5Ny91RoduWbNLPz5ejnFwiJDl9CRIsgY3pfrfuJlMbJxATG3l9f+ybVvcjGyFJ9yZwynk+ucjLYn1zHx3ziaww8hwYQO9xFPdfENTTWiE8pPcp0SZdeV2X+yTb777ruCpVVEh9fZyH42LkaWY4z/xmuo5Popq4gO34c4PYtb/n/zOje5Ti7Ye3S4f6zen2N+SLN65YR2BaOYoW+Ejt8XIyvyjFoyP67RiVpjLTL2s9BxkwOX5Weh4zYLlOcPAvI9Om7sggq3WN8fRPxdC/kenWiuQfNTP/lG6Nw6Zx2t3uTf7eVem60ft5e7ycTP79FxkwPKAgE/EnDr6T3YZgc/MvFznaLNMdr522XrG6Ez+6syeuXrMrv1j3r6YQW5dGlBbtTLQQGhCfDW1r/+9a9i3YvXh/nNyF7XB+WDAAiAAAgEJ+AboSM/AbG8tJL2+PATEDAiEAABEAABEACB2CPgG6ETe+hQYxAAARAAARAAAb8TgNDxew+hfiAAAiAAAiAAAo4JQOg4RocLQQAEQAAEQAAE/E4AQsfvPYT6gQAIgAAIgAAIOCYAoeMYHS4EARAAARAAARDwOwEIHb/3EOoHAiAAAiAAAiDgmACEjmN0uBAEQAAEQAAEQMDvBCB0/N5DqB8IgAAIgAAIgIBjAhA6jtHhQhAAARAAARAAAb8TgNDxew+hfiAAAiAAAiAAAo4JQOg4RocLQQAEQAAEQAAE/E4AQsfvPYT6gQAIgAAIgAAIOCYAoeMYHS4EARAAARAAARDwOwGj0FlIRGf4vcKoHwiAQOwTqK2tXZSUlFQY+y1BC0AABPxOgP3N/wMX93OQRpkq/g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1" name="AutoShape 13" descr="data:image/png;base64,iVBORw0KGgoAAAANSUhEUgAAAjoAAAFwCAYAAACxY9FXAAAAAXNSR0IArs4c6QAAIABJREFUeF7tnQl4FEX6/9+QiyRcSQCRSzRAFAQ8I+JBBA9QPLjURXRXUbyCuv5cdBEVLxbwQmF1RfAC0UURL0RdRXQVNboisOKGS1EiCCThzMGV//+tWEOn6Zmp7qnp7pn59vPwaGeq6/jUW29/+62q7iTCAQIgAAIgAAIgAAJxSiCJ2/Xzzz/XVlVVxWkT0SwQAAE/EcjMzKTKyko/VQl1AQEQiF8CHwuhU1JSUtu5c+f4bSZaBgIgAAIgAAIgkHAEVq5cSRA6CdftaDAIgAAIgAAIJAYBCJ3E6Ge0EgRAAARAAAQSkgCETkJ2OxoNAiAAAiAAAolBAEInMfoZrQQBEAABEACBhCQAoZOQ3Y5GgwAIgAAIgEBiEIDQSYx+RitBAARAAARAICEJQOgkZLej0SAAAiAAAiCQGAQgdBKjn9FKEAABEAABEEhIAhA6CdntaDQIgAAIgAAIJAYBCJ3E6Ge0EgRAAARAAAQSkgCETkJ2OxoNAiAAAiAAAolBAEInMfoZrQQBEAABEACBhCQAoZOQ3R47jS4uLqbJkycHrXB+fj6NHj2aMjIyotKoefPm0bJly6JaRqQVr6qqokmTJvGHeQ/KirmMGTOG8vLyIi2Gpk6dSosXL6bmzZvTuHHjKCcnJ+I84yGD8vJywSM3NzdqdqLTDnXmFQ/9hzbEPwEInfjv45huIQudWbNmeXZjjYWbghQ63bt3p4EDB9brb67/xx9/HDG/NWvW0Pjx4+naa6+lgoKCmLYp3ZWXYlynqDTXMRbsUDdX5AcCughA6OgiiXyiQgBCJzzWUEIn1G/hcz6Qgvvh6aef1hYdslO239NypKuyspKYtZXY1FF/CB0dFJFHohKA0EnUno+RdkPohO+ocGKGb8R8FBUVhc8sSAoIHWswctpq+PDhxIzKysqiMn0FoePYdHEhCBCEDozA1wRUhQ5PrfBangEDBtCcOXPE07WcSuCbj1znY1zTY3WNef2J1Q2G//bqq68KbsbpCnnTO+OMM+pNIZnbIKeBuI58DB061HLKyaoMq86yK3RkPbds2SKy69WrV0AEyd/OO+88mj9/vvi9Z8+e9M477wSKlulD5cOJpcDi/+e1PbfccguVlpaKNU+dOnUK5Cn7ZMaMGSKdFRNzWVbcZZ1lu6y4ynVGXIZ5fVe49lixNwpAtjNz1MvMU7VuZgZGO2ROZkFlFFw8tWhe28bs5ZSj2aZV7NHXTgKVA4EwBCB0YCK+JmBH6PAakqysrMB6FHlTkzc0FgS8aFQKEengGYBcsGte02K+KXCePGjkYlz+nUWAvN4qemL8m3mti5U4MtchXDQllNAx528+l9fyQlqO+Bhv9ixojOtxjDdx2Q4WlrwuSF7XuXPngGgyLl6++eab6auvvhLCkAWclViSwsTc3nCMuP+4P1hEyHytmHF9jALBeG62DTOXYIPEaB/mPPgaM09mrFI3s50Yy1m+fPlB69aM42T16tX1BJcUPVLsGPP69ddf6629Mverr50DKgcCigQgdBRBIZk3BMLtupLO28pBh7uhSCcvb9bcQrNoCHVTkESMQsYsUsxP2lZCyHiTkjdtngoxioxQ00+hhI6VMDPvIpORLWaZnZ0tRINRsHCdzCzNooHTGPPhXV7msjmNWRjKyI9RgJiFjdWCaqMQ6Nix40F1NjMx181cX2YSiovVrjUr7mYuVgLQqm7mhd5moRXODs02aGxLKJu2Ek06pjq98RYoFQSsCUDowDJ8TcBuRMe4K8jqWvMNg6e0+AZvvJEFu2lY3RTkzVvubKqoqKj3hKwiYow3bc7PapdZqN1TobaXG6figgkio7Do3bu3EA1moWUUOq1btxbb2c0Lb80CxeqGadUOc7pwU3HGKAn3nRQ6xjpb3dyD7T5T4WLezWYl7KwEoVnoWolpqwEoo2EyQmW0W07P/M1RONl+ObUa7NUL5ugQjwG8MsDXbhCVi5AAhE6EAHF5dAnYETpm0eJU6BhvBO+9917gSd/4/8b39hjL4b8bRYDVk7hcm2MmJ9ewyLU55t+D3YzCCQOZj3kNijl/njpSEToy6mMWQ+Z6BBM65siJitAxRvaYA5fNU2ksbFWFTrD3IalwsRI6xrVaViyNU3qhRBhfa67DddddJ14LIMWMeQo1lGC3Er7G9UpW07FybRTXxbhmK7qjG7mDgDsEIHTc4YxSHBKIttCZNm0a3X777fVefheJ0OGX6MnrR40aRVOmTAlEPlTeRRMqchMMoV2hY14sbczXKgJhjlS4LXSspiCtpq7CRXTCCZ1QXMzsg63hkX/n9PwiS7luJ1TdrNYghZq6YjFtnIqzmnaT9TUuvraKDhkFu1G4RftFnA7dAS4DAUcEIHQcYcNFbhGIttDRPXXFQse4m4sXKsupsWC7sowswy08tuKuKnRUFtiqCJ1Ip67sRHT69etXb5pGtt+J0DFPXcm2crRj4cKFgeiJim2HEq3GdUhWolBlWi2c0JG/8+61VatWhX1/j3HtULDIpGy3E7GtwgxpQMArAhA6XpFHuUoEoi10eBGocTGy1UJYeWM271AxPjXz/8v31BgXoJq3AVst4rVax2OOLjhdjGyGHGxhrxR8waI1ThcjG7nw/5unTfhvoaauggkdGX1QXaOjshjZLISsrpE8Q9mlcWG81VSgitCReRx77LHCroJxY/vilxWOHDkysM4s3JRhuOlY1TGnNICRCAR8QABCxwedgCoEJ6DqdK1uSiprdKy2pBvFidV6hlDby43ih9c9mN/lorIt27wzybw92ExLNaLD15l3AalMtfB1ZqGj0o5wN1w5bRJujY5ZnBnX66gKHSmoZN/yudWCXrnbzMzF/C01K8Eq+8V47TXXXEMTJkyot7g73K4rqy3pVkJHcjBPM4Xbnh9qB5dK1A/+CgRijQCETqz1WILVN9z2crlAl3c7OV2MfPLJJwdeXhfJCwONXRNKnJhf0Ga1+NO80NX4wrdIhI5R7MiX1xlvlCpTV3KHWrgX7OkSOlKkyAWz3Ed33HEHPfPMM2LKRiVqYhagfG7mbm5PsHUqKlOQUqzeeOON9Pzzz4cUOlJIGj9ea3y5Iq/1sZpustq6bow4GfMLtRhZxR4TzO2guXFGAEInzjoUzVEnEGpqQj0X65SqkahIy8H1iUsgmChNXCJoOQhYE4DQgWUkLIFoCh28dC1hzcq1hkNMu4YaBcU4AQidGO9AVN85gWgJHTxpO+8TXKlOAGJanRVSJjYBCJ3E7v+Ebn00hI5cW4OXriW0aUW18XJNjfG7blEtEJmDQIwTgNCJ8Q5E9UEABEAABEAABIITgNCBdYAACIAACIAACMQtAQiduO1aNAwEQAAEQAAEQABCBzYAAiAAAiAAAiAQtwQgdOK2a9EwEAABEAABEAABCB3YAAiAAAiAAAiAQNwSgNCJ265Fw0AABEAABEAABCB0YAMgAAIgAAIgAAJxSwBCJ267Fg0DARAAARAAARCA0IENgAAIgAAIgAAIxC0B20KHv6+yePFiat68OY0bN45ycnICcKqqqmjSpElUUlIi/obX4Met3aBhIAACIAACIBATBGwJHf5aLv8rKioi/qZPaWmp+H958McMp0yZQqNGjaongGKCBCoJAiAAAiAAAiAQdwRsCZ0ZM2ZQYWEh5eXlEYua2bNn04gRIygjI0OA4Y/NzZ07Vwgd+be4I4YGgQAIgAAIgAAIxAwBW0LH2CorUcPRnpkzZ1JlZSXhy7oxYwOoKAiAAAiAAAjELQHHQoenrvgYOHBgAA7/bdmyZTR69Ghavnx5YJorbumhYSAAAiAAAiAAAr4m4EjoqExRYb2Or/sdlQMBEAABEACBhCBgW+iwgJk4cSKNHDlSrNUJdvAOLF7TM2zYMCxMTghTQiNBAARAAARAwH8EbAkduX28f//+VFBQELI1VouVVZtfVlZG/A8HCIBAYhPIzMwUa/5wgAAIJDaB3Nxc4n9ODltCx2pLubFQ47odqzU8TiqIa0AABEAABEAABEDAKQFloWN+GSAXmJ+fLxYe8zZz3nbeunXrwAsD5W/YZu60a3AdCIAACIAACIBApASUhU6kBeF6EAABEAABEAABEHCbAISO28RRHgiAAAiAAAiAgGsEIHRcQ42CQAAEQAAEQAAE3CYAoeM2cZQHAiAAAiAAAiDgGgEIHddQoyAQAAEQAAEQAAG3CUDouE0c5YEACIAACIAACLhGAELHNdQoCARAAARAAARAwG0CEDpuE0d5IAACIAACIAACrhGA0HENNQoCARAAARAAARBwmwCEjtvEUR4IgAAIgAAIgIBrBCB0XEONgkAABEAABEAABNwmAKHjNnGUBwIgAAIgAAIg4BoBCB3XUKMgEAABEAABEAABtwlA6LhNHOWBAAiAAAiAAAi4RgBCxzXUKAgEQAAEQAAEQMBtAhA6bhNHeSAAAiAAAiAAAq4RgNBxDTUKAgEQAAEQAAEQcJsAhI7bxFEeCIAACIAACICAawQgdFxDjYJAAARAAARAAATcJgCh4zZxlAcCIAACIAACIOAaAQgd11CjIBAAARAAARAAAbcJQOi4TRzlgQAIgAAIgAAIuEYAQsc11CgIBEAABEAABEDAbQIQOm4TR3kgAAIgAAIgAAKuEYDQcQ01CgIBEAABEAABEHCbAISO28RRHgiAAAiAAAiAgGsEIHRcQ42CQAAEQAAEQAAE3CYAoeM2cZQHAiAAAiAAAiDgGgEIHddQoyAQAAEQAAEQAAG3CUDouE0c5YEACIAACIAACLhGAELHNdQoCARAAARAAARAwG0CEDpuE0d5IAACIAACIAACrhGA0HENNQoCARAAARAAARBwmwCEjtvEUR4IgAAIgAAIgIBrBCB0XEONgkAABEAABEAABNwmAKHjNnGUBwIgAAIgAAIg4BqBqAidqVOn0uLFi6l58+Y0btw4ysnJca1BKAgEQAAEQAAEQAAEJAHtQqe4uJj4X1FREc2bN49KS0vF/+MAARAAARAAARAAAbcJaBc6M2bMoMLCQsrLy6Py8nKaPXs2jRgxgjIyMtxuG8oDARAAARAAARBIcALahY6R55o1a2ju3Lk0atQoCJ0ENzQ0HwRAAARAAAS8IBBVocNTV3wMHDjQi7ahTBAAgTgkUFG5j57/fDMt+XkXba3aF7KFzTKS6dj2WfSnU1pQdmZyHNJAk0AABMIRiJrQQTQnHHq9v7/22ms0duxYKikpCZpxfn4+PfDAAzRkyBC9hUcht3hrTxQQeZalSt9w5aJlb5Pe30Cfrdphq/2ndmpMo8851NY1SAwCIBAfBKIidHhtzsSJE2nkyJFirQ6O6BPo2rUrrVixImxBXbp0oe+//z5sOq8TxFt7vOaps3zVvuEyo2FvFz+9iqr31NpqUuOGDeilqzvaugaJQQAE4oOAdqFTVVVFkyZNov79+1NBQYEjSmVlZcT/cBwgkLtiPqXu3hUUSdNL7lLGFSrqo5xJlBNyNED1iIX2qLYlFtLZ6RtuTyT9k5mZSZWVlfWw3PaBM0oPn+3sOlwFAiDgPYHc3Fzif04O7UIHW8qddEP4a7bPeYCqil8PmrDVI0vCZ/J7itpae0/DyhlrTJiUlKScWyy0R7kxMZDQTt9wc3T3zwVTVzqi9FZRZ0fX4SIQAIHYJqBV6MhojvEJjp/+Ro8ejV1XEdqJXaHTquhAmH7j1NX1Std944mwaZaXm2+msd6eaDDyKs9QfcN1ira9Qeh41fMoFwRik4BWoRObCGKj1hA6sS3cYsPK1GrpV6HzxTf/FA04+YRLLBuCiI5a/yIVCMQbAQidGOlRCB0IHb+YKoSOX3oC9QABEFAhAKGjQskHaSB0IHR8YIaiChA6fukJ1AMEQECFAISOCiUfpIHQgdDxgRlC6PilE1APEAABZQIQOsqovE0ohc7rG9Jpzq8NKTO5lsZ03EkdG+0XFTPvuor1xbtYjOytvYUqHREd//YNagYCIHAwAQidGLEKFjrLF75Br21oSDcfUUnLtqfQgk3pdHvHXZSRDKETI90YF9WE0ImLbkQjQCBhCEDoxEhXs9B56c351KbhPjopey/xJ36eWZdBw9tWU05aLSI6MdKP8VBNCJ146EW0AQQShwCEToz0tXmNTvnuJHrix0y66fBKCJ0YeAFijJiZUjUhdJQwIREIgIBPCEDo+KQjwlXDLHS+qkihrypS6aYjqsSlWKMTjiB+10UAQkcXSeQDAiDgBgEIHTcoayjDKHTM0RwIHf9/0kKDCfgmCwgd33QFKgICIKBAAEJHAZIfkkihw2tzJq7Oov4ta8RaHXkgouOHXkqMOkDoJEY/o5UgEC8EIHRipCel0HlibQa1zdhPgw6tqVdzCJ0Y6cg4qCaEThx0IpoAAglEAEInRjqbhc6i99+qt6XcWHUInRjpyDioJoROHHQimgACCUQAQidGOpuFzsRXFtDiirRAjVuk7ad783di1xV2XblqxRA6ruJGYSAAAhESgNCJEKBbl+MTEPgEhFu2Fq4cCJ1whPA7CICAnwhA6PipN0LUBUIHQscvpgqh45eeQD1AAARUCEDoqFDyQRoIHQgdH5ihqAKEjl96AvUAARBQIQCho0LJB2kgdCB0fGCGEDp+6QTUAwRAQJkAhI4yKm8TQuhA6HhrgQdKR0THLz2BeoAACKgQgNBRoeSDNBA6EDo+MENEdPzSCagHCICAMgEIHWVU3iaE0IHQ8dYCEdHxC3/UAwRAwB4BCB17vDxLDaEDoeOZ8ZkKxtSVX3oC9QABEFAhAKGjQskHaSB0IHR8YIaYuvJLJ6AeIAACygQgdJRReZsQQgdCx1sLxNSVX/ijHiAAAvYIQOjY4+VZaggdCB3PjA9TV35Bj3qAAAg4IACh4wCaF5dA6EDoeGF3VmVijY5fegL1AAEQUCEAoaNCyQdpIHQgdHxghqIKEDp+6QnUAwRAQIUAhI4KJR+kgdCB0PGBGULo+KUTUA8QAAFlAhA6yqi8TQihA6HjrQUeKB0RHb/0BOoBAiCgQgBCR4WSD9JA6EDo+MAMEdHxSyegHiAAAsoEIHSUUXmbEEIHQsdbC0RExy/8UQ8QAAF7BCB07PHyLDWEDoSOZ8ZnKhhTV37pCdQDBEBAhQCEjgolH6SB0IHQ8YEZYurKL52AeoAACCgTgNBRRuVtQggdCB1vLRBTV37hj3qAAAjYIwChY4+XZ6khdCB0PDM+TF35BT3qAQIg4ICAI6FTXFxMpaWlNHDgwHpFVlVV0aRJk6ikpET8vVevXlRUVOSgWrjETABCB0LHL6MCa3T80hOoBwiAgAoB20KHRc7kyZNp6NChBwmd8vJymjJlCo0aNYpycnJUykcaRQIQOhA6iqYS9WQQOlFHjAJAAAQ0ErAldNasWUPTpk2jPn36UGVl5UFCh3+fO3euEDoZGRkaq4msIHQgdPwyCiB0/NITqAcIgIAKAVtCR2YYbOqK/z5z5kwhgrKysmjcuHGI7Kj0gkIaCB0IHQUzcSUJhI4rmFEICICAJgJahc68efNo2bJlNHr0aFq+fDmx8MEaHT09BaEDoaPHkiLPBUIncobIAQRAwD0CWoWOsdpYr6O3EyF0IHT0WpTz3CB0nLPDlSAAAu4TiJrQ4R1YM2bMoGHDhmH6SkO/QuhA6GgwIy1ZQOhowYhMQAAEXCIQNaHDEZ3Zs2fTiBEjbC9MLisrI/6H4wCBVt/Noari14MiafXIknq/tSoKLgzk9n8/883Pz4+r9viZtd26heobzmvj1NX1sozE3jIzM8WaP+Nx2wfWNf7im3+KH04+4RLLBA+fbbelSA8CIOAXArm5ucT/nBxahQ6v0eGD369j/H8nFcM19QkgooOIjl/GBCI6fukJ1AMEQECFgBahw1NUhYWF1Lp168ALA/mpjxclY5u5SjeETwOhA6ET3krcSQGh4w5nlAICIKCHgCOho6do5GKHAIQOhI4de4lmWgidaNJF3iAAAroJQOjoJhql/CB0IHSiZFq2s4XQsY0MF4AACHhIAELHQ/h2iobQgdCxYy/RTAuhE026yBsEQEA3gYQVOuVPXk1JSQ0o+/ppgmnN959QUmpDSut8km7GWvKD0IHQ0WJIGjKB0NEAEVmAAAi4RiCxhU5KKmWPfErA3jSmFyVlNqMWY98V52WP/oGSc9tSsz8+JM6rl35AyY2bU+oRx7nWOcaCIHQgdDwxPItCIXT80hOoBwiAgAqBhBU6Zjg1/11ESQ0zKa1jQZ3QeXgoJbfsQM2uqBM6v912HKUc2oly/6/uXR1bJlxIaYcfR00uuadOCH3zjkif2v5oFe6200DoQOjYNpooXQChEyWwyBYEQCAqBCB0FLFWf/c+JTc9hFIPP6ZO6Iw/n9I6nkhNLr6baiu30aa7zxDRnpwbplNtzS7a8tBQati9LzW+4P9E+qovXxciKKV1Z8US6yeD0IHQcWQ4UbgIQicKUJElCIBA1AhA6GhCW/3N25RySB6ltOtSJ3QmDaaGPc6mxhfcSvvKf6Ut4wdQepfe1Oyqx6i2ajttmTSEMnoOpEbnXF8nhBa/SmkdT6Dklodb1ghCB0JHk6lGnA2ETsQIkQEIeErg+19+o67tDhF12Fm9m17+93d0/olHUatmjQ86/3nLVrr75X/RTef1ouOOaEPFq36hyya/QpOuOJcGntTV03aoFg6ho0oqwnTGiA5HgDjiI4XO3l9LxJqghscPoKZ/uI/2lf1CZU/8kRr1uYoyew8n2ltD5U9dR3vWfUdESZY1sfMJiNra2ghbE/3LQ91MzZ8YiIX2RJ+YeyVA6LjHGiUlJoEV6zdRl7YtA403nu9iYfLZUup/XD61yWlCpeXbaezs9+n6c3pSQad2tL5smxAm151zkjj/dm0pXfLIbPrb8H405ORu9N6SlXT54/+kO4ecQbcMOJXe+voHGvH312j0wN70lwtPpzeLV9DVT86l2wf2ptsuPJ3m/+d/9Kcpr9JdQ/vQTeedAqGTmCapp9WVi+dQescTRUTHLHR2r/mGKp4aScQCJalO6LBUMUqeMR/9Qu+v2UalO/aI30N96yoWhAGEjh67ikYuEDrRoIo8Y4mAWYj8sH4THfW7MKncvYdmf/od9Tu2M7XNbUobt+6gv856j0aefRKd3Lk9bajYQWNeOnC+bN1GGjJpFt176Vn0h9N60EfL19Clj8ym0Rf1pr9cdDp9uGw1/eHRlwPnC74toSuemEO3nn8a/XVwIX2wdBVd9tgrdMegQvq/C06jD75bJSIu/BunMQudX7Zso7te/oCKzj2ZTshrKyI4s//9HV1giOgYz7lfjBGgWOonWVdEdGKh1ywiOmahw8147MuNNPHzDXRi6yyadWknGr+3mt7fv5eqp/9Ig4/KobdXVtCmXXsJQicWOt2/dYTQ8W/foGbWBIzCpGr3Xnrp0yV09jGdqH3zZvTbtp10x8wFNKLviXTqUR0C51efWUCnHHmYuMkPnDCTxg7tQ1cUHkeffP8jDXloFv35/FNpzOAzAudSePxr6Woa9tjLIvrBUZBF/11LQx9+KSBMPv7vWrr44ZdEtISjJmah82v5drpz9vt07dknUc/O7QMRG3nOER0WIucef6SI6PBhFl6xLkx02zGEjm6iUcov3BqdOxeup/dWbxURHbPQ6f1xOT3e7zC695NSeuqbTVTzv89p66wx1HTYA5R+1Km0f2c5VX/3AWUc15+SMptGqQX2skVExx4vN1ND6LhJOzHKMkZEuMUzPvqa+nTrSIe3zKbqPXXCRJ5v2VFJo194l/54xvHUu+vhtPLXLXTB314QEY+r+p5AJaWb6fzxLwgR8qc+x9PiknV04d9epKJze9E9F/cNCBOe6rnvD2fR5/9bRxdNeDEgTD774ScaOHEm3TzgFBo7pM9BQkdGaKQQkufXnFVAvfIPI47ovPTJEjG1xBEdKyFiFiaJ0cvetRJCxzv2tkoOJ3RCrdHhiM6Qo3Lord8jOmahU/nv2bTjzYepydC7KeOki6h66b9o+2sPUvaVj4qdZPu3b6bqZR9RxonnU1J6lq16O00MoeOUXPSvg9CJPmO/lfC/0s10ZJsWgWo9+9E31PvoIyjvkBzxNxYmZxydR0cckkMVu6ro/56bT8N7H0t9uuXRmt/K6dz7n6VbLzhNRCnWbCyjcx94jv7vwtNp5FkF9M2a9dT//ufEbw8MOzsgTDjCMuHyfrT4f+vowgkviogLn3+58mchZG7o11NM97DQGfDg82Kq5so+BwudTdt20e0z36Wr+pxIp3XpQBzRmfXJt3TOsZ1FRAdCxG/Wpr8+EDr6mUYlx0iETrjFuyKis+R9yjj+XBHRMQudXf+aRjvf/wc1u2ISpXc/k6q+fpN2vD2Zcq59ilLaHEm7V39NlZ/PoSaD7qAGjXNF+/duXE0prQ7slLILBULHLjH30kPouMdatSQrIXJ6l8Op46F141EIk66HU16rXNpWWU23PvcOXXrqMXRWj460bvNWOue+GWJXzQ39TqafNlVQv/ufDZx/9+OvdNa9M0S0ZOLl/enr1euFUOFpnEf+dJ5YnHreg8+LCMvDfzyXlvz4K5197wy6+swTxQLYcEKnbEcl/eWFd+ny/z8tdMbRR4j6Tv/wa+rb/UBEZ9YnSwLn/Ls5AqTKCekSkwCEToz0ezSFTjgEIqKz9EPKKLhARHTMQmfnO4/TrkUvUM71z1Bq3vG0441JVPnZK5Rz0wuU2r4b1fzwb6r6+m1qevHdlNSwkdhFtreslFIOqXNqVgeETrhe8e53CB377Hk65bCW2dQwNUVcbD5/buE3dMqRHahz6+Zicegtz74tdsjwglbzOe+yOWvcdBEB4ekVngbpPfZpurz3sfTolQNo6U8b6Mxx0+nSU3vQlKsvIClUhp12DD0+4nxa/vNG6nP3MwFhEk7ocITmtufnB4SRFCIcreG4SnIIAAAgAElEQVQIjtU5hIh9G8EV0SMAoRM9tlpz9lLoqDRk74ZV4s3RfOwuWUyVX82jpoPvpKSsZrT9tQfECxNzb31FvDBx28t3U/V/3qHmo18Xb5Pmz2vwm6mbXjZeXF+7u4ryDsmmH7fWBIqO9V1kKgxjJU08Cp3VG8qodW4TykxLFd1gPn9x0bd0Yse2YmcNr8G4afpb4h0i5x1/5EHnv23dSYV3PU0jzjxRLDhdtWEL9frrU3TJKd1p6jUXBs6lEOGFo4V3TRPC5qlrLxIi6NQ7/0FSmLBoOH3s03TZ6cfQ5KvOF4tT+97zjJi64QWv2ytr6M/PvU0X9+oupmP44Kmk3l2OCER0+Lyw6xEiosOHOQIUK7aHeoKAEwIQOk6oeXCN34VOOCR7N66hlFZ5IlnN8oXEb5pucvE9lJSeSdtm3i6my/g7Yw2ataKtz/1ZfGS121PLaXPlXrqkaw6deVZrumtvtbh+17S1lJ2RQj9v210njGLgvUDh+MTS734QOtXVOyg1LZOSGyQLdL9tXkNr1n0jXrlw8gmX0Mq1X1BOdltqnt1O/M7nEy89kS4s6EJbd1XTqWOeEmtIeEsuC4djbn2cBvU8mp6+bqB4D8mx//cEDT75aPrHtQPFGpBTxjwlrp1+w2AxFdPz9r/T0F7d6MmRFx10bhY6vEvm5mffDggjec7lnXtcvqgfTy3xjh+O6PARLgIUS/aCuoKA1wQgdLzuAcXyY13ohGpm7e5q2r/tN0pucZhIVv3tu/TsXTfQje+uE+cvD86jMzo0odN376TttbX05CaiXu0aU94TS2nXnv206/N/0t5fV1GTIXfWCZ+q7VRbUylEEw79BFSEToPGObS/aifR3t1CiM78ZAkdc/ih1K19XZ+Yz697eh6d3aOTEBs8VXPyHU8KIXH3xX2FMDntzn/Qxad0F9t1+z36Hf1n2duUm92WOuedQlU1O+m75fMD75Y6rvv59K34vR11zutFNbsrxTlHYKZdP0gslj1tzD8CQocXp9484y0RnWExYz6XQoS3Guf/viAXQkS/XSFHEIgWAQidaJHVnG88Cx0rVMabaVZqA+pyXR798nvk5qxPK+j4Q7Polvd/FpeWPX457fn5v3TIw9/WnT9yKe3dvI4OmfCFOOf1Q/t3VlDjAbfUCaFdW6l23x5q0OTALhLN3eX77Nb+Vk6HNG1EWQ3TRF1nfbpEiJAeHQ4V5y99+h0d3f6QwPn1T78hdtCw+GiQ1pCaXVhEu3/6L+365n1qVXQU7d15ATVI/YkapP+Hfpu+kXIvGU01P/9AOz5+WURIOGJyZveO9PKtfwhETFjYvPTnS4l3xXS9+VEhNJ4fNfQgoSOEyZ3/EGtOeLvvBVNX1kVsmrWh5jntRX1/27yW1qz7OhDRMUd8qqp30Js3dQ9MTfm+g1BBEAABbQQgdLShjG5GiSx0mGyoNTr7q3ZQbdUOapBdd5Ou/HSW+L5Y44tGi/MtEweKLfItH/ys7vzB82h/TSW1vO9jcb5zwd8pKTWNss68Rpzv37aJklLTPX2nEO98yW2cSY0z0kWd/vn5Mspv3ZyOOby1OH/ls6Viu688v/GZN+nUIzuIN6tyROLkO/4uXig2/rJzxHnPO/5OA44/kh687BwRIel040MB4cEvTDv65seo8Ogj6NXbLiOeejn6lgPnm7fvoi43PSpesPbSLZeGFTq8y6/RaYNpT+lqqlm7VER0eI3LsUe0DkR0zOc8HcTf2clKr1sjE+pgoWN1fPHNP8WfeerK6niryNkHdcPVB7+DAAj4mwCEjr/7J1A7CB3nH/Xkb4vV7qmhBk3rvh2z68NniKfLGp07Spzzl+d5rVCLO+fXnd95qoj2NL99njjf8eZDlJx9KGWePlyc76/YQOt37afs3OYBIcI7V3IaZQTOX128XOxIOT6vjbjmphlvidet85ZceX5ix3Zipwwfx982hc7olie25/L23443PES8PXju6OFiqqXzjQ+Lt7S+cccVB51L4cJbc+fcdllA2HCExErocHkcoeHtxhwl4cMc0eGpJY7udD+sbqpJRIB+FyIqU1fGYaV7DRWETow4LVQTBHxCAELHJx0RrhoQOvaEDn9xt1lmBjXJrIuImM/nfvFfat+imdhJw9Geu+d8TB2PyBNvUt3x9mM0f8UGqim4RGzB/e2Ok2ntniya0/UWeuyqAfTbbcfRsj3ZNOWQK+itMX+kstn30F2f/kKlhxXSm3+9gnZu+JG6jnmeuuZ1oHfHXkm8+LTDdRMDQkWe8+LTebdffpDQ4T9whIbfsso7bfgwR3Be/vdSOqrtgYjOj5sqqGWTrMBUVDh7iuR3CJ1I6OFaEAABtwlA6LhN3GF58S50eB1Ho4bp1CyroSCUfng32l+5nfZuqluH0/Lq4UTJFdQgtYTE1MjJF9Deio1U/b9iMTXCu2BO6NhWbN/lo8Wf7hcRlAV3XRk45y/5zr/zT4HzYw9vTR/cM4J21eyhDtdOoJM6taN37vxT4Jy/M/P2mD/S/q0bqe+Ds+iYo44UQoe3y7/xYxXVnjCIruh1lIgArcs4jH7oM5au6NmZNt3Vm8pbdqXKwRNERGfb7LG0o3UPanrSBSLis2/zOvpldzrl5mQHIkAOzcKTyyB0PMGOQkEABBwSgNBxCM7ty7wWOrwFNys9LSBE3vr6B2reJFNEHfgwn/PXeg9rkU3XnXOS+J3fC9K1bUt6+vpBluftrvmb2NHy4birA0Jkb/kG2vr2U+K8+R/vI2qwhVKy3hVCh8/3bF5P296dZil0+M2vXdsfIl4bzwefH92+lXi7Kx/GiA6fm6eezOeh+ntfeSk1yGxa9zJEItr28l2U1vEEyjjxQvEdsc3jzqT0Lr2p2VWPid1lm+/vTw17nEVNL58o3hm0/Z/jqOGx/Sj96DPE9cat+G7bmUp5EDoqlJAGBEDALwQgdPzSE2HqEU7otH5qjdhJVFtTJXJqeW0fSmqwm5KSNwphkNa+i7ip7tn4oxAGd7/8L2qV3Ui88p0P3tXC7/CYceMQy3MWIvyysUX3jwwIEU7/+fjrLc85fadDm9PC++oW+IYTOv/3/HyxuJY/jMeHOaJzyA3HUFLSbqKk3aI9DbKaiXU2tXuqff8enX1bfqEGTZpTUlpGnRB66a+U3rWQGh5zjoju8GLphscPoKZ/uI/2blgpdo1l9BxETYaMFTvEts19kDJPGkRp+XV9ZXw5oxfmC6HjBXWUCQIg4JQAhI5Tcjav4y/cpiYni500fJjP31uyUkRM+KNzfNw75yOxuHXUub3EeeFN91PLql9pStOvxPnQijPo0ORKeqJJ3XmXDefS/l3baeubU8S5iIAkbaeURm8EIiD7tm2hijeeEMKAhUiHltn07wevsxQ2ZuFz50vvU5vcpuJtrHyYIzhvFq+gFk2zAhEe81SUTVyUSJ+A2PvbWkrJbUOUkk611Ttp25z7KOOEAZTe5XSxbb78iSso89RLxS6yPWu/pfInr6bMwivEdnleX7R93iTKOu0P4gOsdUJoJaUcGr0dRhA6dq0Z6UEABLwkAKHzO33eUpuS3CAgRMznH3y3itJSksUWXD7Gz/2YGqal0K3nnybOH3htIWWmpwbOz7nvWSFU+L0hfPAumuxGGfT1pKLAOf9e/Pv5YSMnUG6TTPr24ZvE77x4lbfbfjnhBkuhM6TiDGptEDp5nxxC+6t3UtV/67ZQh4vomKeivDRCq7ITSeiEY2/8QOr+HWW0/fUJlNlrKKV1KqDdK7+kimk3UNaZV1OjfjdQzYpPaOuzfxb/z3/bV/YL7XjncWrU5ypKaddFixCC0AnXY/gdBEDATwQSVuhc+LcXKSmJxHZdPvi9IpnpabT00ZsD57w4dskjdcKDhUjjzHT67+Q/i3Pe7tsoIy0gTPicF5r+5+G6Lcv89d/srANC5745H4n0UhjxedPMhuKjfHws+LZELMaVEZ0NFTuEkOI8+Ag3ddXqkSX17CrWvw0FoaPuJoxTWbz1fftbj1BW4RWUelh38WkN/sRG4/P/TJm9LxffGONvjTUeeDtlnnKJ+Mo8f5mehZH8yGq4iBCEjnrfICUIgID3BBJa6KSmNKDX/lL3bhSO0KSmJNNfLjw9cM4RHP4oHx/miE64qSjdXQuhY297uW7+sZyfUbjs2/Qj7Vjwd2p01jWU0jpffGyVd5E1GXo3ZZx0kfjqPH99vumwB6jhcefSnl++p10Ln6fGA26i5Ny670Yd1SKD/rel7rtjfBhFNZ/zGirjgffoxLL1oO4gEPsEElboxFrXQehA6ETLZo1CaO/6H2jnRzOocf8i8WX5ykUv0o53JlOzKx6i9O59xcsWd773FA2ft4Y+XLuderVtRNcP6UAP7auhTb9/oqPpy+uppOyAEILQiVbPIV8QAAEVAhA6KpR8kAZCB0LHKzM0CqE9Py2lF28aSOMWraf1O/bQHaccSrf0bEXX7a6kL2v30a0paXRFcjpd+MpK+qp0F/Xp0Jjm3nsdNR1yZ90nNfbW0L6yXyn5kMMdNwdvRnaMDheCQEISgNCJkW6H0IHQ8YupmtfonDaqM62q3S+q1zMpmc77qYb++tF62lK5l/7Wpy1deWwLyr15llgMvX3OfVRV/Abl3jaHUlp1pJrlC6n6u/epySX3UlJaQ/HKAOOX7K3aDKHjF0tAPUAgNghA6MRGP2ExchGEjl9M1e5i5D0bVlNKqzxR/ZrvP6Hqb9+lJkPvEi9Y5LdG83nzO96k5ObtaOuLf6GaZR9Ri7HvUoNmraj6P/OppuQLsWaIj9qaSrr6qW9oc0rdN7iMBz7q6RcLQT1AwF8EIHT81R9Ba4OIDoSOX0zVrtAJuUZnbw3tLSsN7PiqXvK+2CLf9LLxorlbZ9xMNT/8m1qM+5AaNMqhiqevo92riunm9jOoskEW9d7xIXWoXk0vtLiOWOg0TtpDhT360ZaU5gfhwtfL/WJBqAcIuEsAQsdd3o5Lg9CB0HFsPJov1Cp0wtSN3+a9f/sWEe3hg6e93pu/iJ5rUfd+qdEb7qFONSV0Y/sX6ZNv59ErTT+mo1O30jUdXhG/X7vpMTp0TymNa/MwsdDZvbqYaqt3BT63oRkNsgMBEPAhgagJneLiYiotLaWBAwf6sNmxVyUIHQgdv1itm0LHqs3GNToZ+yspa/9O2pLSUkR0hmWspVNb5dLM3LpPlZiFzpYHz6P9uyqo5fjF4nd+2SJPh+WMel6c89RaUmo6pXWuewM4DhAAgdgnEBWhwyJn8uTJNHToUAgdTTYCoQOho8mUIs7GT0LH2BiVNTrmiI4QOtW7KOemF0RWm8b0oqSMJtTirvfEedmjf6Dk3DbU7I8Pi/PqpR9QcuPmgc9tRAwTGYAACESdgHahs2bNGpo2bRr16dOHKisrIXQ0dSGEDoSOJlOKOJtYFjrhGm+O6JiFzm+3HScWVufe9qrIasuECymtwzHU5NJ764TQf+ZTcov2lNq+W7ii8DsIgIBLBLQLHVlvTF3p7UEIHQgdvRblPLd4FjrhqJgjOlsmXERpHXoIocPriTaNOYVSDz+Gcm58lmhPNW2eMJAadu9DjS/8i8i66qt5lNqui3grNQ4QAAF3CEDouMM54lIgdCB0IjYiTRkkstAJh5C/JZbc4rC6iI5J6PB3yDY/eB6lH3UaNRvxONVWbactk4ZQxkkDqVG/6+uE0OJXKS3vhIheqBiujvgdBBKNQMwInYrKffT855tpyc+7aGvVvqD91CwjmY5tn0V/OqUFZWcm+7Y/7bZnRMV0qip+PWh78FFP33Z13FUMQsd5l/K3xVLbdxURndrKbbTloaEBocNvoC575FLxjTF+b9C+8lIqe/xyatTnSvFBVj4qP/8npR/ZK/DdMec1wZWJSED1vsNsYuVeqtKPMSN0Jr2/gT5btUOlTSLNqZ0a0+hzDg2a/rXXXqOxY8dSSUlJ0DT5+fn0wAMP0JAhQ5TLVU1otz2zWs6B0PkdbrQ/Gqnah6rpVGyN84qmvanWVSUdhI4KJWdpKhfPofS8E0VExyx09qz9lsqfvJoyeg2lJoP+Kr48X/7kNdT43CLK6DlYTJ1VFb9JDY8uFC9bjJdDZfzEytjhPvGyPXbvO+HupSpt8YNvixmhc/HTq6h6T63y2G3csAG9dPWB6Q7zhV27dqUVK1aEza9Lly70/fffh01nN4Hd9kDoxO7UlaqtsQ1Fy97s2meo9BA6Omnay4u/Lp9+1CkiomMWOvyixa3P/pmy+l5FjfoX0Z51y6hi+k1CFDU89hyqrdpBVf+ZTw17nEkNGh/8QkV7NXEvter4iYWxw9S8bI/d+w7XN9S9VLUtXvs2XwqdsrIy4n/G47YP7A2sB5rMpw4NdwW9qOkldyln2PTZ0EKn+JQU5bxkQrvt0Sl0QkWxbDckShfwE5rxaBXiExDR6B+7zcpdMZ9Sd1vbmx1b43L93j+h+obrb464RdKezMxMsXtTxReE217+8Nl2e9Wf6YPa2v69tHfzOqptmUdlx15MKZtWUca7E6j61BG0p2MvSlv1KWV8/CRV97yMarqfT6mly6nhvyZTVZ8baW/74yipajulrf2C9nQ8hfanN/JN4832FqpifvAF4cDZaU8kY8eqHnbvOzKPYGPHTlsi9W25ubnE/5wcvhQ6Vg0J9iG/YI22KwwiGTxbr+xim3202xNKGIR8Jb/tlkTnglBRA/ONNJxzc9I/dlsVarG4ef1UuLz93j+I6ITrwej+Hm5jQkbBIGpy8diDKiEiOt+8Qw2POUtEdHav/JK2zryDmg67XyyQ5mjRjjcmUZMhd4qpsJrlH9G2OfdT9p8eodS842n/9s1UvewjyjjxfEpKz4puIw25m+3NbV+tu6F22qPbF9i978i2B/t8ip22cF6626PaN1ETOqoVUE1nt4PsCp1IIgZObqRetscrY1Pta04Xz0LHaGvc1lhbcwShY8eS9ad1KnTC1WT/zgqqXvIeZRx/LiVlNj1I6Oz68Bna+d5T1PTyCdSwx9lU/c3btP2tRyln5JOU0vYo2lf+K9Ws+JQyT7qIKLVhuOKUf481XxCuYXbao9tX273v2BU6fvVtMS90OFx98gmXHGRbsSp03GiP7sETbmA7+d2OM4i1iI5fnYFqP0HoqJKKTrpoCZ1wtRURnaUfUkbBBSKiYxY6O95+jCo/mUnZ1/yd0vJPFhGinf+aRrlFz4kt9/s2r6OaVV9RZq+LwxVV7/dY8wXhGmenPbp9dTChE27aVzWi41ffBqHzu1X6JaIDoVPXIXacAYROONeq93cIHb087ebmldAJV09zRMcsdLa/eh9VffWG+NwGv2do10czqPLfsyn3zy9Tg6Ytae+GVWIBNU+bGY9Y8wXhONlpD4ROOJpqv0PoQOioWYrLqew4AwgddzsHQsdd3ubS/Cp0wlEREZ2VX1LmKXUReLPQ2friX6hm2UfUfPTrlNyyA+1853Gq+vZdOuLBD2nn7v3U45AM6tIigz4uzAkU5cf1euE42PFtEDrhaKr9DqEDoaNmKS6nsuMMIHTc7RwIHXd5x4vQCUdNRHR+WkoZJ9e9t8wsdOYMyaPTD2tCfWt2UhnV0tjkdCrYVUsF0+teE3Ji6yzKv20yvd2sV9CinKynDFdvu7/b8W0QOnbpWqdPCKHDL1J+Zl0GDW9bTTlpde/isfMm4WjcSEPNlUZ7zZHuwaPHFOvnYscZRKN/7LbJ+JT9VUUKlVYn06BDa8LaGifAYmR7tHWvM7BXuvepjbZm5duC7bryvubOaiB9AUd0urbIpIWF2SIjs9B577J8OqZVJuV3nSV+f2T9VDqy+hc6r+NEcV5Q+QO9fXozSu/W11lFNF1lx7fp9tW6x47XDz2qXRL3QocdwcTVWVS2uwHdm78TQsfDLX6qRsnp7DgDPwkdFjmPrc2ii1tXQ+j83uF+d9Z27NIPaaXQCebb4lXoSPbB1lOaIzpmofPeytvo8D0b6ZCHvxVZVUwfRbWV28WaIT5qfviMkhoki4XU0Tzs+Da/jx0IHc2W4jQC8sTaDMpJ20/luxsgohOlG4/mrhbZ2XEGfhE6yxe+QU+vy6C+LfZQ5b4kCJ0o2Zvup9Jo2G8085RCJ5hvS1Shw8xD+QJzRKdO6GyjnJteFN216a5CSkpJpRb3/Euclz02jJKbHkLNrnqsTggt/4gaZDYT7xSK5LDj2yB0IiF94Nq4j+hwUzF1tbqetegePHpMsX4udpyBX4SO/Ogqpq6ia28QOg8EvnuXSFNX4SI64YQO/x5qjU7ND/+mpAYpgYiOWej8dttxYpE0L5YWQuihIZTSujM1vWy8OK/+dgEl57ah1MO6h3SJdnybbl+te+wgoqP57uc0ogOhE3trQGI1ogOhUzfoo73mSLez1uyqop5doq7RibbQCddxvCOsQdaBiM6WiQMptV1X8aV5/qDqpjGniPOcm2cS7ammLQ8NobT8XtRk8BiRdVXxG5TaOp9S29W9Sf+I7HTauHMPNbn2iEDRsTZ2IHTCWY3N3yF08PVyaTJ+3FKKxcgHBnSsOWubrsjz5BA6wT/w62V0t/rbdyk5t21dRGdPNW2eOIgadjmdGg+6Q3w+Y/N951Ba556Uc+1T1LpxKn078mh6e2UF3XVYCjWkJLo7JZ1en7+e3lm1VdhY59yGVLJxK1FKujab0/2QAKGjrWvqMoLQgdCB0NE8qBxm57Vz0+2sHWLw7DIIHX8KnXAGUfXVPEpte5T4x8eT5x5GH6zZTl+elUvtkxrQW2lZ9NqKcipasI6ObN6QFv3xKMoouIiaXHw31VZtp22vPkCZBRdS2pGniOv56/UprQ6wCFd+uPso/26145f/jjcjq9DVkAZCB0IHQkfDQNKQBYSOBogRZAGhE5tCR3Z5sPFzRFID+vapVVS9t5YapzWgR85uT1f87TlKP7qQ9v6ygsoeHy4+n8ERoj0/LqHyv4+gzN7DqfH5t4qI0fZ5kyjr1EsDi6X5vUQph3aqZ2m6HxK89gWqwwiLkX8nhU9AqJqMO+nsLNjzMlwtaWDq6oBdYOoqumMEQic+hQ5bTaixs3fjGkpplSeMa//Octr++t8os+dgMR22e+VXVDHtesrqO4Ia9b+ReGH11hk3U6N+11PWmdfQvvJS4m+R3V3Wl35Kq8uj7Z51tD71MPH/+NZVdMescu6I6CCig4iO8nCJakKvn+J0P5VGFVYUMofQSUyhE86UjBGc/RUbxJfls06/jFIPP0Z8WoM/sfFa9nB6v+kAOmnn53T1lin0cs6VtLDJObRpyXQqylxBnx9+C5WmtT9ICGHqKhx9Tb9HInSsqoA3I2vqmChlE8sRHTOSULYW7ikuSngjyhZCJyJ8EV8cq9+6ctrwWPMF4dpppz06t5fv3bCSBs2tq12rPRtoYMXL9G7TgbQu/XBq9d+JdH+jJTQz9xr6tHFfKtzxAV1W9iw92+IG+iLrdHr9wr20c+Gz1Pi8mym5eTuRB+fHu8iMB75eHq73w/wOoYOITqxEdCB08B6dCN1dyMshdBDRcWpfoe6jnVO2Ue4xI0XW7XavowFb59Ib2ZfQhtQ29Eq3Ytrx9qPU9PKJ1LDHWeKDrDsX/J2ueGONWFAtDwgdpz3z+3UQOhA6EDoRDiJNlyOiowmkw2wgdCB0HJpOyN3LnGeoXVccwUk5tLMoes+6ZbRr0YvU/aYp9Mv23RA6TjvEfB2EDoQOhI6u0RRZPhA6kfGL9GoIHQgdpzake32b175AlUNC7LqygoE1Oqom4k06O/PYftt1hakrTF1Fc9RA6EDoOLUvCJ2SktrOnevCUn48ENFBRAcRHX+MTK+f4nQ7a39QVa8FhA6Ejrq11E+pe+x47QtUOSCi8zspvEdH1WTcSYeIjjucnZTitXPT7aydMPDyGggdCB2n9qd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oHCB0IHVVbcTUdhI6ruG0V5rVz0+2sbTXeB4khdCB0nJqh7rHjtS9Q5QChA6GjaiuupoPQcRW3rcK8dm66nbWtxvsgMYQOhI5TM9Q9drz2BaocIHQgdFRtxdV0EDqu4rZVmNfOTbezttV4HySG0IHQcWqGuseO175AlQOEDoSOqq24mg5Cx1Xctgrz2rnpdta2Gu+DxBA6EDpOzVD32PHaF6hygNCB0FG1FVfTQei4ittWYV47N93O2lbjfZAYQgdCx6kZ6h47XvsCVQ62hc7UqVNp8eLF1KtXLyoqKqpXTlVVFU2aNIlKSkrE363SqFbMnC5UB518wiUHZTur5RyqKn49aHGtHllS77dWRe4OHi/bU1tb67QbXLsOQsc11LYL8tq56XbWtgF4fAGEjru+Wnd32/Ftun217rHjtS9Q7RtbQqe4uJj4HwscFjwFBQXinzzKy8tpypQpNGrUKMrJyVGtg1I6L4VB02e/D1nHrVd2UWqDMZGX7dE9eGw3XuECO84gGv2jUMV6SWWBNMkAACAASURBVELdfEKJas5k49TV9fLye/947dx0O2u7fe11eggdCB2nNqh77HjtC1Q52BI6RnGzZs0aWrRoEY0YMSJQFv9t7ty5QuhkZGSo1kEpnZfCIBo3Ui/b4/cbKRsEhI7SsPAkkdfOTbez9gRiBIVC6EDoODUf3WPHa1+gysGW0JkxYwYVFhZSXl4eWYkajvbMnDmTKisrKSsri8aNG6ctsuOlMIDQUTUnfekgdPSx1J2T185Nt7PWzSfa+UHoQOg4tTHdY8drX6DKQVno8PobnpYaPHiwEDo8TTV79mwR0ZHRm3nz5tGyZcto9OjRtHz58sA0l2plQqWD0NG35ggRHR0WWT8PTF0d4BHtqTjdzlq/NUQ3RwgdCB2nFqZ77CSk0DHC171eB0IHQkfal/lGGo2Im11HAqEDoWPXZpymh9CB0HFqOxA6JSW1nTt3Dskv3NSV8WKOAHH6YcOGaZm+gtCB0IHQcere9F7n9VOcbmetl070c4PQgdBxamW6x47XvkCVg/LUFWcYbjGyOaJjntpSrVRZWRnxP+Nx2wfWV3/xzT/J6+3lxaekqDYtkM7L9sjt/7Yr7eIF+fn59UqLZPu/k/6x29RW3wUXonZ3Xfm9f0L1DXMzR9wiaU9mZqZY86fqCzidlT/gvz98tt1e9Wf6ULbGNc4oGEQbj7nYn5V3UKtY8wXhmminPZGMHat6hLrvOBk7bvqC3Nxc4n9ODltCJ9z2cl6jw8fAgQPJ+P9OKma+BhEdRHSkTWDqSseIcp6H109xup9KnZPw5kpEdBDRcWp5useO175AlYMtocOZWr0wUE5ptW7dOvDCQFZ6vChZ1zZzCB0IHQgd1WEd3XReOzfdzjq6tPTnDqEDoePUqnSPHa99gSoH20JHNWPd6SB0IHQgdHSPKmf5ee3cdDtrZxS8uwpCB0LHqfXpHjte+wJVDhA6v5OKZA0I3oysam7q6fAeHXVWbqf02rnpdtZu84u0PAgdCB2nNqR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oHCB0IHVVbcTUdhI6ruG0V5rVz0+2sbTXeB4khdCB0nJqh7rHjtS9Q5QChA6GjaiuupoPQcRW3rcK8dm66nbWtxvsgMYQOhI5TM9Q9drz2BaocIHQgdFRtxdV0EDqu4rZVmNfOTbezttV4HySG0IHQcWqGuseO175AlQOEDoSOqq24mg5Cx1Xctgrz2rnpdta2Gu+DxBA6EDpOzVD32PHaF6hygNCB0FG1FVfTQei4ittWYV47N93O2lbjfZAYQgdCx6kZ6h47XvsCVQ4QOhA6qrbiajoIHVdx2yrMa+em21nbarwPEkPoQOg4NUPdY8drX6DKAUIHQkfVVlxNB6HjKm5bhXnt3HQ7a1uN90FiCB0IHadmqHvseO0LVDlA6EDoqNqKq+kgdFzFbaswr52bbmdtq/E+SAyhA6Hj1Ax1jx2vfYEqBwgdCB1VW3E1HYSOq7htFea1c9PtrG013geJIXQgdJyaoe6x47UvUOUAoQOho2orrqaD0HEVt63CvHZuup21rcb7IDGEDoSOUzPUPXa89gWqHCB0IHRUbcXVdBA6ruK2VZjXzk23s7bVeB8khtCB0HFqhrrHjte+QJUDhA6EjqqtuJoOQsdV3LYK89q56XbWthrvg8QQOhA6Ts1Q99jx2heocoDQgdBRtRVX00HouIrbVmFeOzfdztpW432QGEIHQsepGeoeO177AlUOEDoQOqq24mo6CB1XcdsqzGvnpttZ22q8DxJD6EDoODVD3WPHa1+gygFCB0JH1VZcTQeh4ypuW4V57dx0O2tbjfdBYggdCB2nZqh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qHqAidqVOn0uLFi6lXr15UVFSkWpeQ6UJ10MknXHLQtbNazqGq4teD5tnqkSX1fmtV5O7g8bI9tbW1WvokmplA6ESTbmR5e+3cdDvryGi4fzWEjru+WncP2/Ftun217rHjtS9Q7RvtQqe4uJj4HwscFjwFBQXiX6SHl8Kg6bPfh6z+1iu72G6el+3RPXhsN17hAjvOIBr9o1DFeklC3XxCiWrOZOPU1fXy8nv/eO3cdDtru33tdXoIHQgdpzaoe+x47QtUOWgXOkZxs2bNGlq0aBGNGDFCtT5B03kpDKJxI/WyPX6/kbIRQOhEPGSiloHXzk23s44aqChlDKEDoePUtHSPHa99gSoH7UJnxowZVFhYSHl5ecRCZ+7cuTRq1CjKyMhQrZNlOi+FAYRORF3n6GIIHUfYXLnIa+em21m7Ak1jIRA6EDpOzUn32PHaF6hy0Cp0qqqqaMqUKTR48GAhdMrLy2n27NkiohMtoROsobG6RseN9iCiozo81NNh6uoAq2hPxQVz1uF6662izuGSxMTvEDoQOk4NVffYgdCJMaETynDcjOjoEjqh2hOLQsft/rHrSOwInXB5+71/zM7N7fbodtbh6u+33xNd6PjdF4SzFzvjR7cv0D127LSFuehuTzjW8netER3O1O2pKzeEAYSOqjnpS2dnAEWjf+y2BEInODHdzk23s7bb116nh9AJ3gN+8AXh7MOOb/P72LHTlrgSOjoWI59xxhliETMOEACBxCbQoUMH+umnnxIbAloPAiAg1v5+/PHHjkhoj+jo2F7OKlG3knVER9NFaI8mkFHKJp76J57awt2N9kTJ6DVli/7RBDJK2cRT/0TSFu1Ch/sr0hcGRtKgKNlLRNmiPRHhi/rF8dQ/8dQWCJ2om37EBcDeIkYY1QziqX8iaUtUhE6kPRdJgyItOxrXoz3RoKovz3jqn3hqC4SOPhuPVk6wt2iR1ZNvPPVPJG3xpdC599576Z577tHT0z7IBe3xQSeEqEI89U88tYW7DO3B2HGTAOzNTdr2yoqkb3wpdOw1H6lBAARAAARAAARAwJoAhA4sAwRAAARAAARAIG4JQOjEbdeiYSAAAiAAAiAAAhA6sAEQAAEQAAEQAIG4JQChE7ddi4aBAAiAAAiAAAjEpdCZN28evfrqq4Hezc/Pp9GjRxN/dHTcuHG0ZcuWwG+9evWioqIicc4fIZW/80dIx4wZIz5O6vbB9Zw0aRKVlJSIom+55RYqKCgIVMPYPll/Y91lwqFDh9LAgQNFu4358e9etk/Wz9xP/HduT5s2bUQSY91zc3MD/cTXyd/d7htjeZJ5586dA3Xj37l+y5YtEzbHR7C+DNfPXrRN1ql79+6CPx9r1qyhuXPn0qhRo+i9996rN7Zknw0bNkx80JfT5OTkeFF1pTKtxokcQ36xq3AN4ZeyTp48uV4y9hF8LFiwQNid/IiyfIEr+w/zNUbfF67MaP0ebAxY9YXRDs3jSvq6aNVTJV8rP8vX8f2nb9++NGfOHHF/kePD+BUBY5/K+1WkH8JWqXOwNMYX/3IarmtZWVnAtuTv7KuD3Wv95A/iVugYb4Ry0PTu3fsgZyyNrVu3bvW+vG4cVG4bnHEAsGM2GoyVAbIT69ixY710ctD179+fzG1jNpyP2SlGMjCcXBvsxmJso7wxsdCRDtzIx0m5uq6xqpvkzmVwfVkYSFs092WoftZVR7v5yPqzU5NO2Sx0jGNL5m9um91y3UpvVU/ZD6WlpYG+cqs+Tsox+wBjm2bPni0eivgf9yV/e5BFqFl8+mUMGX2AsR0VFRXiM0AjRowIIJJp+/XrJx4e2LfJdhrPnTDVfY3Zt0khYxRksg/MvtsPgttKVBp9gqyj5CYfikLda3UztpNfQggd7jQeNNwZZpUpO4aVKRujjO5IFSudhh2okaS1EljGAc71Hzx4cCDSJNMPHz6cnnnmmXpP1LLd8mnbeB07FXaK7EjcFnKST7ABbazbr7/+KqIJmZmZwrG1bt06qPOOhLuTa7meEydOFJ8rufbaa0WfyLpzfsyWGfM3WmRkkNvMtsbCTUZJJH8/ODi+ObKN8dGpUycxZuJd6ARz2k5swo1rzEJH9hmPbz6kXS1fvpxYvMmbkKyb+Xo36hysDONHoDmNHB9WD27S9/EN1+yrpa8zCiMv22UldPjBkg8Z9ZRCh32BUdT5wTcbRTLXmdm3bdtWPDTzPVH2G0eu+TBGf4Pda73sj4QQOioRHXYIfAMyThF50TE8gK2cE9cl1ACwelKV6VnoTJ8+vZ5AClWOW+0OdmM3DrJPPvkkUB3uH3aAXgs0WSHJnM/l0yVz5afRVatWCaHDER05jWUUlH7gb9XP8qbJ4owdMztlbo9x6sro2MwsYmHqyvywE08RHY7ccHt46pHtzhzNkeJ85MiRnkzLm23OOM1rfuAyRzzluOcx5QdfHcpPWgkdHvPGaXljRIejp/yw6vX9x9gmKWaksOS68b2JI2oyUij9MyI6bt01DeWY136EWscif/NjKNeMLtR0Wjihw85drvnhfP0wP2+1RkeGdmV/sHOQg5//nwWFOaTtgYmJIiXznj17CmHD0UB2APzUw3WV0TKr+XfjlJZX9Q8ldDg6IJ/W+KYZao0O95nVtLCf2mUUZMHW6fkhoqbCLNgaHTlO2E+MHz+eBgwYcFA0x49tDLY+xRh5Mj4YGH21bCsLdD+sbZH9F0zoGNeymacZQ63LVLEL3WnMkU7pB1iQvf7664EHOeMaHeO9Fmt0dPeIKT8VIzPPWcuQqdeK2o2Ijl+cXah68G/svNavXy8iUdnZ2SKSw/3GT37mcHyUTcoyeyl0eODPmjWLrrnmGiHCOBoiHYH5KdU4VRoscudFW2SZxmkQZs7OSopLuRg53iI6wW5OXvZDqLLDTT0Z+9C4mcLLdYeqLM1rdmQUxzgFbOWr/TDdY2xjsHsQPwzJ33j8Wy2N8Mt6N2ln3C6uJz/A8YMcT2nLBzsn91pVW9CZLiGmruQgGDRo0EHrWCRMK4HhhfixmmuWdTOGDKVQC9U2aagcWTCu7QnmCHUalkpeoYSOdMpcV77BsmDgQcZhVDlNpFJGNNNIh8QCh4VOjx49RHEnnniiEGX89Cb/K/tL9olVZMoP01lm2+A+YqfGB4RONK1JPW8nQscvY97YSqvF0ua2yQipnEblcWTV/lgSOuYpb2ZifOjxS19xPXnJA9eHH+ZYNEsfLNfvmX24yr1W3dL1pUwIoSMHRqgtsGbj4hvttGnT6Pbbb3d9u6x5bpoXvMo5dfMg57Q872ueOlDZdWVe0KfPrNRyCiV0gu22YoM1btFUKyk6qYxPXjxXzSFc3uZrXEfEjoEPucjd2Leh+jk6NQ6fq3kcmPsh2JSbX55Cw7UwVD39EukM1wYnQsevbeMxEGx88N+5rRwl5QW7cqGx0bfJCLx5+3M4htH+PVREh8uW0/bsL7htvPWf/5/FhF8ib1Y7MLne77zzTuDVK4joRNuSQuRvXvvRvHlzcXPkI9S8oXTq/J4dL98zE+79Ksb2qb5Hx7xby8pZuN1lVmt05Dw714XnrI3vz2Gn5/WWeCMj401z9erVIqoj7UyG3GU75Poo49qocP3sdn9weVZPk9xPckG11Xt0uM84qjVhwoR676jyw7tNzAzDCR3jegPpN/z2XiC7QifU+12M79zxyt6Ma1PMawelTzYv1DW3yU/rc6SQ4f/KKXZzn5nbZVyn5OW9x2wDZgFpDgCEutea18J56Q/iMqLjxYBFmSAAAiAAAiAAAv4jAKHjvz5BjUAABEAABEAABDQRgNDRBBLZgAAIgAAIgAAI+I8AhI7/+gQ1AgEQAAEQAAEQ0EQAQkcTSGQDAiAAAiAAAiDgPwIQOv7rE9QIBHxL4PPPP6eLLrqIUlJSfFtHJxXbv38/XXrppfT44487uRzXgAAI+JgAhI6POwdVAwG/Ebj//vspKSlJvPMjno4ff/xRvBRt6dKl8dQstAUEQICIIHRgBiAAAsoEWOikp6cTv38lno61a9eKd55A6MRTr6ItIFBHAEIHlgACIKBMAEJHGRUSggAI+IQAhI5POgLVAIFYIAChEwu9hDqCAAgYCUDowB5AAASUCUDoKKNCQhAAAZ8QgNDxSUegGiAQCwQgdGKhl1BHEAABRHRgAyAAAo4IhBI6/ME/41eYgxVg9eHQYGn5o4KLFy8+6Gf+kvVnn31Go0aNooqKCqqsrBRfjTd/vFa1kViMrEoK6UAg9gggohN7fYYag4BnBEIJHf6ScWlpKbVp0ybw1WZdFWURNXfuXCFs+OvOxoPFUEFBAXXr1g1CRxdw5AMCcUQAQieOOhNNAYFoEwgmdDhKM2PGDOrfvz8tWLCAOOLCgoRFiBQ+xcXF4jcWK9OnT6fBgweL6o4fP574+vz8fLFt3SxkOI1Z6JSXlwtRc9ppp4m8+Lj++uvpiy++EPnm5eURC69XX31V/Mbv/WExFOxARCfaloP8QcA7AhA63rFHySAQcwSCCR0WIosWLRIChwVPYWGhEBtymkoKIBYhrVu3DkReWPiwAOF/LEz44PfZmI9gQodF0+zZsw+K6JSVlQlRxcKJ6zBx4kQaOXKkqJPVAaETc6aICoOAMgEIHWVUSAgCIBBM6LBI4cgNCxaO3PAUlhQsfM5rd4YOHSr+ZlyjYxQ6oejaFTrmfEOJKC4XQge2DQLxSwBCJ377Fi0DAe0ErIQOC5dJkyZRSUlJoDzjNBRPMxkjKkahw9Edea2TqatgER0WOuZFzFJoIaKj3SyQIQj4mgCEjq+7B5UDAX8RsBI6xmkrrq15VxVHU/hv69evF+tz+LDaHcWRH/5XVFR0UKMjjeiEo4iITjhC+B0EYpcAhE7s9h1qDgKuE7ASOlbTQvJv3bt3D+yW4rU7xt1R5513Hs2fPz+weFin0DGu0WFIHDXidULBFiRD6LhuSigQBFwjAKHjGmoUBAKxT8AsdIK9E4cjMHPmzKHq6mpiQcMCQ+6Uuvrqq+mll146aNdV8+bNady4cZSTk2MrorN69WqxBijUrqtQ01ZcGIRO7NsmWgACwQhA6MA2QAAElAngzcjKqJAQBEDAJwQgdHzSEagGCMQCAQidWOgl1BEEQMBIAEIH9gACIKBMAEJHGRUSggAI+IQAhI5POgLVAIFYIAChEwu9hDqCAAggogMbAAEQcETgH//4h1hI3KFDB0fX+/UiXlTNi6UXLlzo1yqiXiAAAg4JIKLjEBwuA4FEJFBbW0tvvvlmXDb9+OOPp3bt2sVl29AoEEhkAhA6idz7aDsIgAAIgAAIxDkBCJ0472A0DwRAAARAAAQSmQCETiL3PtoOAiAAAiAAAnFOAEInzjsYzQMBEAABEACBRCYAoZPIvY+2gwAIgAAIgECcE4DQifMORvNAAARAAARAIJEJQOgkcu+j7SAAAiAAAiAQ5wQgdOK8g9E8EAABEAABEEhkAhA6idz7aDsIgAAIgAAIxDkBCJ0472A0DwRAAARAAAQSmQCETiL3PtoOAiAAAiAAAnFOAEInzjsYzQMBEAABEACBRCYAoZPIvY+2gwAIgAAIgECcE4DQifMORvNAAARAAARAIJEJQOgkcu+j7SAAAiAAAiAQ5wQgdOK8g9E8EAABEAABEEhkAhA6idz7aDsIgAAIgAAIxDkBCJ0472A0DwRAAARAAAQSmQCEjmLvz5s3T6QcOHCg+G9VVRVNmTKFBg8eTNnZ2TR79mwaMWIEZWRkiN8mTZpEJSUlIu3QoUPFdeXl5eKaUaNGUU5OjvituLhY/CsqKlKsiX+SmZkYa8Ztmjx5svhT8+bNady4cYKNZJaXl0dr1qyh8ePH07XXXksFBQX1mPLvsXLItt5yyy2iHdI+2Aa6d+9OvXv3Fu3fsmVLoEnMYsyYMbRs2TJ69dVXA3+XrKR9xAoDK1vg/p07dy516NCB3njjjXpN6dWrFw0bNuwgLrL9n3zyCZWWltYbF+Yywo0nTt+mTZtAn1jZJHMONbZjxQ6N/shYZ24zc5R+K1r2xH29aNEi6tat20H+bOrUqaIPOnbsqOQnrdoibWn48OGiHLadWD+sxgzbtPFeEq02ynIGDRpEzzzzTL17kiwz2H3MWG+ZJjc3NzBW+ffKykpKSkryTT/5Ruhsq9pH/1qxjf5bWkm799ZGq3+V801LSaJubTLp7K7NqHHDBiGdoVHocAF8g+vfv3/g5i3PeaAngtBh57pgwQIaPXq0EDfG8xkzZggu/E/eeEIJQdlhr732Go0dOzYgHpU7MgoJ8/Pz6YEHHqAhQ4YExCqLOtkO/qMUcQMGDBBCx9zvslpmZ2dmF4XqRyVLeaNjsW9umzw332ythArz4Bsz52MUxVY3ADtCJ5RNvvfee6KKVg8xsS50otLZFpnyzblfv360evVqJaETyk+yWDL2vRxPLJr5IZH7yyhg3Wqj7nJCPSjqLsuc3/vvvy+EJ9+7rHyTFDBW9zHOSz6c8xjkhzgWOtLfS2HL49gv/eQboTPryy0055vyaPev7fyHnZRLl56Yqyx0li9fftBAlzcBdqTxLnSCPVlK4+cOkE+YPNB5oPA1fGP79ddfxdOa8WYpO6xr1660YsUK2/0XrQu6dOlC33//fUDozJw5k9q1ayccsRR37Ax4oNsROpwhi8HCwkKKlZss19ksOox2wFEro5CQfWIlVIyCyRjtNEdnrMqUDlg6YXmN1Y3TyNlcv2A2HC1b0pGvl3UO1meyXVYRnVB+kqM1oYROKD+hg6VbeXgldIwPDdJujLMM5nEkeRijaq+//nrAZ7MAzczMFA/3rVu3Fv6L+7CioiKoP3eLsSzHN0Lnz/9cR2s217jd/rDldWrZkB65uL2y0An1tBHuCTRUZXYueJL27/BWCDZonEON+t8QqKad0KsMofNUjgw9szPjwcHTFDww+GkwWJidw6B+O2pr6yKPMlrA/y8dBj/h8lMOh3DtCh2rm7qx7c2e817wbb2yy0HdIW9oHK0zOlNzxCSU0DG2XTphFn3MWE4Nh7reShyZp0zMFU+EqSu2QbZJnqp75513AtFH4/SEcYrZOPXOEUy2a76+U6dOtGrVqnpTisbpMaupeCuhE8pPhpq64npIkco+I9ameI22F8p/ctsk7xdeeIF4qlcub2CeixcvFg9UPP3ND0Tyb5y/cfqXBciXX35Zb2rKKEyt7kmch5UP4n5hEcMP7Pw715F9tzz4oc441vzUT74ROje89BOtr9jtt3sZtctOo79f1kF0rHEtBVdUGppx6so4NSOnL9hA2Flcc801NGHChHprNTgfoxEHA7B9zgNUVfy6p3wyCgZRk4vHhhQ6UvXLyIbxaYAFjoxq8Vz7rFmzAg6Ub46hQp1+Fzrs4PkwrkVgUVdWVma5RsfojPg647ROrAod403OePOzGjs8zWe1dsk4/SdFJE8LGtc/GYWOee2TcTxJjiw45bQHj1njTYHzZbsLNrZjJaoWbo2OZL1r1y6xJo6nlqV4kVPJ8gbINzDOT4oI9mk9e/Yknj7mdYd9+/YVNzlmab4pGtdBGZ0VczbeBEP5Sa4XPwTJNY4yH/ahcnokFqOe4QQ2/y4fEGRUixlcd911QqzwelBj9NGYlq+V/SXtXto1R5pvvvlmEW2RY0o+UAYTOsaHFmO9JXe2H7n8QK5L5L7nB1djVN4v/eQboXPjSz/RLwahs2//Xtq10/0IRlajHEpukBLo2/Y5aTR1WJ3QMd6Qgi1GtnpSCbXwS3UxcqwInWCL6eSNj+fx2Yn16NGDli5dKpwth7E5mrN+/XoxmK1uLmah06qoo+uib+PU1fXKNEZ0uH1y4PNg5/awAGaHkigRHWPf89OonH4LFqI3O1kr5xrMEcubQqipYOnwg0V0jDeEYGM7noTOxIkTaeTIkYHpBRbX06dPrycopJhgP2YUf9dffz0tXLgwsPbQOBCM/RZJRMd44+Z6GX2B+QHKLzfQSJxQuIiOjHizXzEKDI7myEM+MLG/kZs/+Dd+YODDvKBfClNp704iOjKSw/dA6bPlwz6LLRbA8sHNL/3kG6FjjuhUVm6jpSvqFgm6efTo2p8yM5oEijRGdFSEjtXccyIJnWBPlsYohVxwyjw5HCudGF9rzifoLAAABFZJREFUniuWHRELQocFDkcOOnfuLHafcDTHrtBRWWvh16kr7it2bNx2GTGw2tUk+9TsZK2crg6hE2yNjhOhc+HfXiSeRX3jjitEM7w+lyxVIjpyN4/sJ+MUhHEKyCwqWMjIBxOr6SLj2FYVOqH8JJehS+iUP3k1JSU1oOzrpwlUXp8b72XhhA73l+QtBQNHS8zr98xjRObLZVktBjZGW4ONL6t+ND7I8Dop9nXSZ7O44Tqyz5MLmKWd+WG9IYSOSUVFKnQ4O+OuKz5nR8EGwFNX5q188RbR4faG2uEiF+oadynJlfssEIJts48FocNrSLjvua95SkWuObIT0VHZdeVnocP1Z2fM00VyUblqRMf8tCluTBavZAgmlKTtmRcjy0ibcSeg8dUGLEaDPcSYIzosbFJTGtBrfxkeEDpenkcidOQ6EL4ZsuiRvsg4/SDHJkcIOAJrJXScrNEJ5Sf5YSeU0JE3UJU1OkLYpKRS9sinDggdD88jFTo8dSWjNFaLgyVXnjYPJnRU1uiE2nUl1+BZ7bZiQcF/Z+Es1/So9JPpNqz91DdCJ16mrqzeoyPDwVYr3GNd6AR7B4xxrt78bhjz+3OkGJQO18rKY2GNDos0FrV88P/LG4DVWhROY7U+ROU9On4WOvLGyGuw5Ny91RoduWbNLPz5ejnFwiJDl9CRIsgY3pfrfuJlMbJxATG3l9f+ybVvcjGyFJ9yZwynk+ucjLYn1zHx3ziaww8hwYQO9xFPdfENTTWiE8pPcp0SZdeV2X+yTb777ruCpVVEh9fZyH42LkaWY4z/xmuo5Popq4gO34c4PYtb/n/zOje5Ti7Ye3S4f6zen2N+SLN65YR2BaOYoW+Ejt8XIyvyjFoyP67RiVpjLTL2s9BxkwOX5Weh4zYLlOcPAvI9Om7sggq3WN8fRPxdC/kenWiuQfNTP/lG6Nw6Zx2t3uTf7eVem60ft5e7ycTP79FxkwPKAgE/EnDr6T3YZgc/MvFznaLNMdr522XrG6Ez+6syeuXrMrv1j3r6YQW5dGlBbtTLQQGhCfDW1r/+9a9i3YvXh/nNyF7XB+WDAAiAAAgEJ+AboSM/AbG8tJL2+PATEDAiEAABEAABEACB2CPgG6ETe+hQYxAAARAAARAAAb8TgNDxew+hfiAAAiAAAiAAAo4JQOg4RocLQQAEQAAEQAAE/E4AQsfvPYT6gQAIgAAIgAAIOCYAoeMYHS4EARAAARAAARDwOwEIHb/3EOoHAiAAAiAAAiDgmACEjmN0uBAEQAAEQAAEQMDvBCB0/N5DqB8IgAAIgAAIgIBjAhA6jtHhQhAAARAAARAAAb8TgNDxew+hfiAAAiAAAiAAAo4JQOg4RocLQQAEQAAEQAAE/E4AQsfvPYT6gQAIgAAIgAAIOCYAoeMYHS4EARAAARAAARDwOwGj0FlIRGf4vcKoHwiAQOwTqK2tXZSUlFQY+y1BC0AABPxOgP3N/wMX93OQRpkq/g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2" name="AutoShape 14" descr="data:image/png;base64,iVBORw0KGgoAAAANSUhEUgAAAjoAAAFwCAYAAACxY9FXAAAAAXNSR0IArs4c6QAAIABJREFUeF7tnQl4FEX6/9+QiyRcSQCRSzRAFAQ8I+JBBA9QPLjURXRXUbyCuv5cdBEVLxbwQmF1RfAC0UURL0RdRXQVNboisOKGS1EiCCThzMGV//+tWEOn6Zmp7qnp7pn59vPwaGeq6/jUW29/+62q7iTCAQIgAAIgAAIgAAJxSiCJ2/Xzzz/XVlVVxWkT0SwQAAE/EcjMzKTKyko/VQl1AQEQiF8CHwuhU1JSUtu5c+f4bSZaBgIgAAIgAAIgkHAEVq5cSRA6CdftaDAIgAAIgAAIJAYBCJ3E6Ge0EgRAAARAAAQSkgCETkJ2OxoNAiAAAiAAAolBAEInMfoZrQQBEAABEACBhCQAoZOQ3Y5GgwAIgAAIgEBiEIDQSYx+RitBAARAAARAICEJQOgkZLej0SAAAiAAAiCQGAQgdBKjn9FKEAABEAABEEhIAhA6CdntaDQIgAAIgAAIJAYBCJ3E6Ge0EgRAAARAAAQSkgCETkJ2OxoNAiAAAiAAAolBAEInMfoZrQQBEAABEACBhCQAoZOQ3R47jS4uLqbJkycHrXB+fj6NHj2aMjIyotKoefPm0bJly6JaRqQVr6qqokmTJvGHeQ/KirmMGTOG8vLyIi2Gpk6dSosXL6bmzZvTuHHjKCcnJ+I84yGD8vJywSM3NzdqdqLTDnXmFQ/9hzbEPwEInfjv45huIQudWbNmeXZjjYWbghQ63bt3p4EDB9brb67/xx9/HDG/NWvW0Pjx4+naa6+lgoKCmLYp3ZWXYlynqDTXMRbsUDdX5AcCughA6OgiiXyiQgBCJzzWUEIn1G/hcz6Qgvvh6aef1hYdslO239NypKuyspKYtZXY1FF/CB0dFJFHohKA0EnUno+RdkPohO+ocGKGb8R8FBUVhc8sSAoIHWswctpq+PDhxIzKysqiMn0FoePYdHEhCBCEDozA1wRUhQ5PrfBangEDBtCcOXPE07WcSuCbj1znY1zTY3WNef2J1Q2G//bqq68KbsbpCnnTO+OMM+pNIZnbIKeBuI58DB061HLKyaoMq86yK3RkPbds2SKy69WrV0AEyd/OO+88mj9/vvi9Z8+e9M477wSKlulD5cOJpcDi/+e1PbfccguVlpaKNU+dOnUK5Cn7ZMaMGSKdFRNzWVbcZZ1lu6y4ynVGXIZ5fVe49lixNwpAtjNz1MvMU7VuZgZGO2ROZkFlFFw8tWhe28bs5ZSj2aZV7NHXTgKVA4EwBCB0YCK+JmBH6PAakqysrMB6FHlTkzc0FgS8aFQKEengGYBcsGte02K+KXCePGjkYlz+nUWAvN4qemL8m3mti5U4MtchXDQllNAx528+l9fyQlqO+Bhv9ixojOtxjDdx2Q4WlrwuSF7XuXPngGgyLl6++eab6auvvhLCkAWclViSwsTc3nCMuP+4P1hEyHytmHF9jALBeG62DTOXYIPEaB/mPPgaM09mrFI3s50Yy1m+fPlB69aM42T16tX1BJcUPVLsGPP69ddf6629Mverr50DKgcCigQgdBRBIZk3BMLtupLO28pBh7uhSCcvb9bcQrNoCHVTkESMQsYsUsxP2lZCyHiTkjdtngoxioxQ00+hhI6VMDPvIpORLWaZnZ0tRINRsHCdzCzNooHTGPPhXV7msjmNWRjKyI9RgJiFjdWCaqMQ6Nix40F1NjMx181cX2YSiovVrjUr7mYuVgLQqm7mhd5moRXODs02aGxLKJu2Ek06pjq98RYoFQSsCUDowDJ8TcBuRMe4K8jqWvMNg6e0+AZvvJEFu2lY3RTkzVvubKqoqKj3hKwiYow3bc7PapdZqN1TobaXG6figgkio7Do3bu3EA1moWUUOq1btxbb2c0Lb80CxeqGadUOc7pwU3HGKAn3nRQ6xjpb3dyD7T5T4WLezWYl7KwEoVnoWolpqwEoo2EyQmW0W07P/M1RONl+ObUa7NUL5ugQjwG8MsDXbhCVi5AAhE6EAHF5dAnYETpm0eJU6BhvBO+9917gSd/4/8b39hjL4b8bRYDVk7hcm2MmJ9ewyLU55t+D3YzCCQOZj3kNijl/njpSEToy6mMWQ+Z6BBM65siJitAxRvaYA5fNU2ksbFWFTrD3IalwsRI6xrVaViyNU3qhRBhfa67DddddJ14LIMWMeQo1lGC3Er7G9UpW07FybRTXxbhmK7qjG7mDgDsEIHTc4YxSHBKIttCZNm0a3X777fVefheJ0OGX6MnrR40aRVOmTAlEPlTeRRMqchMMoV2hY14sbczXKgJhjlS4LXSspiCtpq7CRXTCCZ1QXMzsg63hkX/n9PwiS7luJ1TdrNYghZq6YjFtnIqzmnaT9TUuvraKDhkFu1G4RftFnA7dAS4DAUcEIHQcYcNFbhGIttDRPXXFQse4m4sXKsupsWC7sowswy08tuKuKnRUFtiqCJ1Ip67sRHT69etXb5pGtt+J0DFPXcm2crRj4cKFgeiJim2HEq3GdUhWolBlWi2c0JG/8+61VatWhX1/j3HtULDIpGy3E7GtwgxpQMArAhA6XpFHuUoEoi10eBGocTGy1UJYeWM271AxPjXz/8v31BgXoJq3AVst4rVax2OOLjhdjGyGHGxhrxR8waI1ThcjG7nw/5unTfhvoaauggkdGX1QXaOjshjZLISsrpE8Q9mlcWG81VSgitCReRx77LHCroJxY/vilxWOHDkysM4s3JRhuOlY1TGnNICRCAR8QABCxwedgCoEJ6DqdK1uSiprdKy2pBvFidV6hlDby43ih9c9mN/lorIt27wzybw92ExLNaLD15l3AalMtfB1ZqGj0o5wN1w5bRJujY5ZnBnX66gKHSmoZN/yudWCXrnbzMzF/C01K8Eq+8V47TXXXEMTJkyot7g73K4rqy3pVkJHcjBPM4Xbnh9qB5dK1A/+CgRijQCETqz1WILVN9z2crlAl3c7OV2MfPLJJwdeXhfJCwONXRNKnJhf0Ga1+NO80NX4wrdIhI5R7MiX1xlvlCpTV3KHWrgX7OkSOlKkyAWz3Ed33HEHPfPMM2LKRiVqYhagfG7mbm5PsHUqKlOQUqzeeOON9Pzzz4cUOlJIGj9ea3y5Iq/1sZpustq6bow4GfMLtRhZxR4TzO2guXFGAEInzjoUzVEnEGpqQj0X65SqkahIy8H1iUsgmChNXCJoOQhYE4DQgWUkLIFoCh28dC1hzcq1hkNMu4YaBcU4AQidGO9AVN85gWgJHTxpO+8TXKlOAGJanRVSJjYBCJ3E7v+Ebn00hI5cW4OXriW0aUW18XJNjfG7blEtEJmDQIwTgNCJ8Q5E9UEABEAABEAABIITgNCBdYAACIAACIAACMQtAQiduO1aNAwEQAAEQAAEQABCBzYAAiAAAiAAAiAQtwQgdOK2a9EwEAABEAABEAABCB3YAAiAAAiAAAiAQNwSgNCJ265Fw0AABEAABEAABCB0YAMgAAIgAAIgAAJxSwBCJ267Fg0DARAAARAAARCA0IENgAAIgAAIgAAIxC0B20KHv6+yePFiat68OY0bN45ycnICcKqqqmjSpElUUlIi/obX4Met3aBhIAACIAACIBATBGwJHf5aLv8rKioi/qZPaWmp+H958McMp0yZQqNGjaongGKCBCoJAiAAAiAAAiAQdwRsCZ0ZM2ZQYWEh5eXlEYua2bNn04gRIygjI0OA4Y/NzZ07Vwgd+be4I4YGgQAIgAAIgAAIxAwBW0LH2CorUcPRnpkzZ1JlZSXhy7oxYwOoKAiAAAiAAAjELQHHQoenrvgYOHBgAA7/bdmyZTR69Ghavnx5YJorbumhYSAAAiAAAiAAAr4m4EjoqExRYb2Or/sdlQMBEAABEACBhCBgW+iwgJk4cSKNHDlSrNUJdvAOLF7TM2zYMCxMTghTQiNBAARAAARAwH8EbAkduX28f//+VFBQELI1VouVVZtfVlZG/A8HCIBAYhPIzMwUa/5wgAAIJDaB3Nxc4n9ODltCx2pLubFQ47odqzU8TiqIa0AABEAABEAABEDAKQFloWN+GSAXmJ+fLxYe8zZz3nbeunXrwAsD5W/YZu60a3AdCIAACIAACIBApASUhU6kBeF6EAABEAABEAABEHCbAISO28RRHgiAAAiAAAiAgGsEIHRcQ42CQAAEQAAEQAAE3CYAoeM2cZQHAiAAAiAAAiDgGgEIHddQoyAQAAEQAAEQAAG3CUDouE0c5YEACIAACIAACLhGAELHNdQoCARAAARAAARAwG0CEDpuE0d5IAACIAACIAACrhGA0HENNQoCARAAARAAARBwmwCEjtvEUR4IgAAIgAAIgIBrBCB0XEONgkAABEAABEAABNwmAKHjNnGUBwIgAAIgAAIg4BoBCB3XUKMgEAABEAABEAABtwlA6LhNHOWBAAiAAAiAAAi4RgBCxzXUKAgEQAAEQAAEQMBtAhA6bhNHeSAAAiAAAiAAAq4RgNBxDTUKAgEQAAEQAAEQcJsAhI7bxFEeCIAACIAACICAawQgdFxDjYJAAARAAARAAATcJgCh4zZxlAcCIAACIAACIOAaAQgd11CjIBAAARAAARAAAbcJQOi4TRzlgQAIgAAIgAAIuEYAQsc11CgIBEAABEAABEDAbQIQOm4TR3kgAAIgAAIgAAKuEYDQcQ01CgIBEAABEAABEHCbAISO28RRHgiAAAiAAAiAgGsEIHRcQ42CQAAEQAAEQAAE3CYAoeM2cZQHAiAAAiAAAiDgGgEIHddQoyAQAAEQAAEQAAG3CUDouE0c5YEACIAACIAACLhGAELHNdQoCARAAARAAARAwG0CEDpuE0d5IAACIAACIAACrhGA0HENNQoCARAAARAAARBwmwCEjtvEUR4IgAAIgAAIgIBrBCB0XEONgkAABEAABEAABNwmAKHjNnGUBwIgAAIgAAIg4BqBqAidqVOn0uLFi6l58+Y0btw4ysnJca1BKAgEQAAEQAAEQAAEJAHtQqe4uJj4X1FREc2bN49KS0vF/+MAARAAARAAARAAAbcJaBc6M2bMoMLCQsrLy6Py8nKaPXs2jRgxgjIyMtxuG8oDARAAARAAARBIcALahY6R55o1a2ju3Lk0atQoCJ0ENzQ0HwRAAARAAAS8IBBVocNTV3wMHDjQi7ahTBAAgTgkUFG5j57/fDMt+XkXba3aF7KFzTKS6dj2WfSnU1pQdmZyHNJAk0AABMIRiJrQQTQnHHq9v7/22ms0duxYKikpCZpxfn4+PfDAAzRkyBC9hUcht3hrTxQQeZalSt9w5aJlb5Pe30Cfrdphq/2ndmpMo8851NY1SAwCIBAfBKIidHhtzsSJE2nkyJFirQ6O6BPo2rUrrVixImxBXbp0oe+//z5sOq8TxFt7vOaps3zVvuEyo2FvFz+9iqr31NpqUuOGDeilqzvaugaJQQAE4oOAdqFTVVVFkyZNov79+1NBQYEjSmVlZcT/cBwgkLtiPqXu3hUUSdNL7lLGFSrqo5xJlBNyNED1iIX2qLYlFtLZ6RtuTyT9k5mZSZWVlfWw3PaBM0oPn+3sOlwFAiDgPYHc3Fzif04O7UIHW8qddEP4a7bPeYCqil8PmrDVI0vCZ/J7itpae0/DyhlrTJiUlKScWyy0R7kxMZDQTt9wc3T3zwVTVzqi9FZRZ0fX4SIQAIHYJqBV6MhojvEJjp/+Ro8ejV1XEdqJXaHTquhAmH7j1NX1Std944mwaZaXm2+msd6eaDDyKs9QfcN1ira9Qeh41fMoFwRik4BWoRObCGKj1hA6sS3cYsPK1GrpV6HzxTf/FA04+YRLLBuCiI5a/yIVCMQbAQidGOlRCB0IHb+YKoSOX3oC9QABEFAhAKGjQskHaSB0IHR8YIaiChA6fukJ1AMEQECFAISOCiUfpIHQgdDxgRlC6PilE1APEAABZQIQOsqovE0ohc7rG9Jpzq8NKTO5lsZ03EkdG+0XFTPvuor1xbtYjOytvYUqHREd//YNagYCIHAwAQidGLEKFjrLF75Br21oSDcfUUnLtqfQgk3pdHvHXZSRDKETI90YF9WE0ImLbkQjQCBhCEDoxEhXs9B56c351KbhPjopey/xJ36eWZdBw9tWU05aLSI6MdKP8VBNCJ146EW0AQQShwCEToz0tXmNTvnuJHrix0y66fBKCJ0YeAFijJiZUjUhdJQwIREIgIBPCEDo+KQjwlXDLHS+qkihrypS6aYjqsSlWKMTjiB+10UAQkcXSeQDAiDgBgEIHTcoayjDKHTM0RwIHf9/0kKDCfgmCwgd33QFKgICIKBAAEJHAZIfkkihw2tzJq7Oov4ta8RaHXkgouOHXkqMOkDoJEY/o5UgEC8EIHRipCel0HlibQa1zdhPgw6tqVdzCJ0Y6cg4qCaEThx0IpoAAglEAEInRjqbhc6i99+qt6XcWHUInRjpyDioJoROHHQimgACCUQAQidGOpuFzsRXFtDiirRAjVuk7ad783di1xV2XblqxRA6ruJGYSAAAhESgNCJEKBbl+MTEPgEhFu2Fq4cCJ1whPA7CICAnwhA6PipN0LUBUIHQscvpgqh45eeQD1AAARUCEDoqFDyQRoIHQgdH5ihqAKEjl96AvUAARBQIQCho0LJB2kgdCB0fGCGEDp+6QTUAwRAQJkAhI4yKm8TQuhA6HhrgQdKR0THLz2BeoAACKgQgNBRoeSDNBA6EDo+MENEdPzSCagHCICAMgEIHWVU3iaE0IHQ8dYCEdHxC3/UAwRAwB4BCB17vDxLDaEDoeOZ8ZkKxtSVX3oC9QABEFAhAKGjQskHaSB0IHR8YIaYuvJLJ6AeIAACygQgdJRReZsQQgdCx1sLxNSVX/ijHiAAAvYIQOjY4+VZaggdCB3PjA9TV35Bj3qAAAg4IACh4wCaF5dA6EDoeGF3VmVijY5fegL1AAEQUCEAoaNCyQdpIHQgdHxghqIKEDp+6QnUAwRAQIUAhI4KJR+kgdCB0PGBGULo+KUTUA8QAAFlAhA6yqi8TQihA6HjrQUeKB0RHb/0BOoBAiCgQgBCR4WSD9JA6EDo+MAMEdHxSyegHiAAAsoEIHSUUXmbEEIHQsdbC0RExy/8UQ8QAAF7BCB07PHyLDWEDoSOZ8ZnKhhTV37pCdQDBEBAhQCEjgolH6SB0IHQ8YEZYurKL52AeoAACCgTgNBRRuVtQggdCB1vLRBTV37hj3qAAAjYIwChY4+XZ6khdCB0PDM+TF35BT3qAQIg4ICAI6FTXFxMpaWlNHDgwHpFVlVV0aRJk6ikpET8vVevXlRUVOSgWrjETABCB0LHL6MCa3T80hOoBwiAgAoB20KHRc7kyZNp6NChBwmd8vJymjJlCo0aNYpycnJUykcaRQIQOhA6iqYS9WQQOlFHjAJAAAQ0ErAldNasWUPTpk2jPn36UGVl5UFCh3+fO3euEDoZGRkaq4msIHQgdPwyCiB0/NITqAcIgIAKAVtCR2YYbOqK/z5z5kwhgrKysmjcuHGI7Kj0gkIaCB0IHQUzcSUJhI4rmFEICICAJgJahc68efNo2bJlNHr0aFq+fDmx8MEaHT09BaEDoaPHkiLPBUIncobIAQRAwD0CWoWOsdpYr6O3EyF0IHT0WpTz3CB0nLPDlSAAAu4TiJrQ4R1YM2bMoGHDhmH6SkO/QuhA6GgwIy1ZQOhowYhMQAAEXCIQNaHDEZ3Zs2fTiBEjbC9MLisrI/6H4wCBVt/Noari14MiafXIknq/tSoKLgzk9n8/883Pz4+r9viZtd26heobzmvj1NX1sozE3jIzM8WaP+Nx2wfWNf7im3+KH04+4RLLBA+fbbelSA8CIOAXArm5ucT/nBxahQ6v0eGD369j/H8nFcM19QkgooOIjl/GBCI6fukJ1AMEQECFgBahw1NUhYWF1Lp168ALA/mpjxclY5u5SjeETwOhA6ET3krcSQGh4w5nlAICIKCHgCOho6do5GKHAIQOhI4de4lmWgidaNJF3iAAAroJQOjoJhql/CB0IHSiZFq2s4XQsY0MF4AACHhIAELHQ/h2iobQgdCxYy/RTAuhE026yBsEQEA3gYQVOuVPXk1JSQ0o+/ppgmnN959QUmpDSut8km7GWvKD0IHQ0WJIGjKB0NEAEVmAAAi4RiCxhU5KKmWPfErA3jSmFyVlNqMWY98V52WP/oGSc9tSsz8+JM6rl35AyY2bU+oRx7nWOcaCIHQgdDwxPItCIXT80hOoBwiAgAqBhBU6Zjg1/11ESQ0zKa1jQZ3QeXgoJbfsQM2uqBM6v912HKUc2oly/6/uXR1bJlxIaYcfR00uuadOCH3zjkif2v5oFe6200DoQOjYNpooXQChEyWwyBYEQCAqBCB0FLFWf/c+JTc9hFIPP6ZO6Iw/n9I6nkhNLr6baiu30aa7zxDRnpwbplNtzS7a8tBQati9LzW+4P9E+qovXxciKKV1Z8US6yeD0IHQcWQ4UbgIQicKUJElCIBA1AhA6GhCW/3N25RySB6ltOtSJ3QmDaaGPc6mxhfcSvvKf6Ut4wdQepfe1Oyqx6i2ajttmTSEMnoOpEbnXF8nhBa/SmkdT6Dklodb1ghCB0JHk6lGnA2ETsQIkQEIeErg+19+o67tDhF12Fm9m17+93d0/olHUatmjQ86/3nLVrr75X/RTef1ouOOaEPFq36hyya/QpOuOJcGntTV03aoFg6ho0oqwnTGiA5HgDjiI4XO3l9LxJqghscPoKZ/uI/2lf1CZU/8kRr1uYoyew8n2ltD5U9dR3vWfUdESZY1sfMJiNra2ghbE/3LQ91MzZ8YiIX2RJ+YeyVA6LjHGiUlJoEV6zdRl7YtA403nu9iYfLZUup/XD61yWlCpeXbaezs9+n6c3pSQad2tL5smxAm151zkjj/dm0pXfLIbPrb8H405ORu9N6SlXT54/+kO4ecQbcMOJXe+voHGvH312j0wN70lwtPpzeLV9DVT86l2wf2ptsuPJ3m/+d/9Kcpr9JdQ/vQTeedAqGTmCapp9WVi+dQescTRUTHLHR2r/mGKp4aScQCJalO6LBUMUqeMR/9Qu+v2UalO/aI30N96yoWhAGEjh67ikYuEDrRoIo8Y4mAWYj8sH4THfW7MKncvYdmf/od9Tu2M7XNbUobt+6gv856j0aefRKd3Lk9bajYQWNeOnC+bN1GGjJpFt176Vn0h9N60EfL19Clj8ym0Rf1pr9cdDp9uGw1/eHRlwPnC74toSuemEO3nn8a/XVwIX2wdBVd9tgrdMegQvq/C06jD75bJSIu/BunMQudX7Zso7te/oCKzj2ZTshrKyI4s//9HV1giOgYz7lfjBGgWOonWVdEdGKh1ywiOmahw8147MuNNPHzDXRi6yyadWknGr+3mt7fv5eqp/9Ig4/KobdXVtCmXXsJQicWOt2/dYTQ8W/foGbWBIzCpGr3Xnrp0yV09jGdqH3zZvTbtp10x8wFNKLviXTqUR0C51efWUCnHHmYuMkPnDCTxg7tQ1cUHkeffP8jDXloFv35/FNpzOAzAudSePxr6Woa9tjLIvrBUZBF/11LQx9+KSBMPv7vWrr44ZdEtISjJmah82v5drpz9vt07dknUc/O7QMRG3nOER0WIucef6SI6PBhFl6xLkx02zGEjm6iUcov3BqdOxeup/dWbxURHbPQ6f1xOT3e7zC695NSeuqbTVTzv89p66wx1HTYA5R+1Km0f2c5VX/3AWUc15+SMptGqQX2skVExx4vN1ND6LhJOzHKMkZEuMUzPvqa+nTrSIe3zKbqPXXCRJ5v2VFJo194l/54xvHUu+vhtPLXLXTB314QEY+r+p5AJaWb6fzxLwgR8qc+x9PiknV04d9epKJze9E9F/cNCBOe6rnvD2fR5/9bRxdNeDEgTD774ScaOHEm3TzgFBo7pM9BQkdGaKQQkufXnFVAvfIPI47ovPTJEjG1xBEdKyFiFiaJ0cvetRJCxzv2tkoOJ3RCrdHhiM6Qo3Lord8jOmahU/nv2bTjzYepydC7KeOki6h66b9o+2sPUvaVj4qdZPu3b6bqZR9RxonnU1J6lq16O00MoeOUXPSvg9CJPmO/lfC/0s10ZJsWgWo9+9E31PvoIyjvkBzxNxYmZxydR0cckkMVu6ro/56bT8N7H0t9uuXRmt/K6dz7n6VbLzhNRCnWbCyjcx94jv7vwtNp5FkF9M2a9dT//ufEbw8MOzsgTDjCMuHyfrT4f+vowgkviogLn3+58mchZG7o11NM97DQGfDg82Kq5so+BwudTdt20e0z36Wr+pxIp3XpQBzRmfXJt3TOsZ1FRAdCxG/Wpr8+EDr6mUYlx0iETrjFuyKis+R9yjj+XBHRMQudXf+aRjvf/wc1u2ISpXc/k6q+fpN2vD2Zcq59ilLaHEm7V39NlZ/PoSaD7qAGjXNF+/duXE0prQ7slLILBULHLjH30kPouMdatSQrIXJ6l8Op46F141EIk66HU16rXNpWWU23PvcOXXrqMXRWj460bvNWOue+GWJXzQ39TqafNlVQv/ufDZx/9+OvdNa9M0S0ZOLl/enr1euFUOFpnEf+dJ5YnHreg8+LCMvDfzyXlvz4K5197wy6+swTxQLYcEKnbEcl/eWFd+ny/z8tdMbRR4j6Tv/wa+rb/UBEZ9YnSwLn/Ls5AqTKCekSkwCEToz0ezSFTjgEIqKz9EPKKLhARHTMQmfnO4/TrkUvUM71z1Bq3vG0441JVPnZK5Rz0wuU2r4b1fzwb6r6+m1qevHdlNSwkdhFtreslFIOqXNqVgeETrhe8e53CB377Hk65bCW2dQwNUVcbD5/buE3dMqRHahz6+Zicegtz74tdsjwglbzOe+yOWvcdBEB4ekVngbpPfZpurz3sfTolQNo6U8b6Mxx0+nSU3vQlKsvIClUhp12DD0+4nxa/vNG6nP3MwFhEk7ocITmtufnB4SRFCIcreG4SnIIAAAgAElEQVQIjtU5hIh9G8EV0SMAoRM9tlpz9lLoqDRk74ZV4s3RfOwuWUyVX82jpoPvpKSsZrT9tQfECxNzb31FvDBx28t3U/V/3qHmo18Xb5Pmz2vwm6mbXjZeXF+7u4ryDsmmH7fWBIqO9V1kKgxjJU08Cp3VG8qodW4TykxLFd1gPn9x0bd0Yse2YmcNr8G4afpb4h0i5x1/5EHnv23dSYV3PU0jzjxRLDhdtWEL9frrU3TJKd1p6jUXBs6lEOGFo4V3TRPC5qlrLxIi6NQ7/0FSmLBoOH3s03TZ6cfQ5KvOF4tT+97zjJi64QWv2ytr6M/PvU0X9+oupmP44Kmk3l2OCER0+Lyw6xEiosOHOQIUK7aHeoKAEwIQOk6oeXCN34VOOCR7N66hlFZ5IlnN8oXEb5pucvE9lJSeSdtm3i6my/g7Yw2ataKtz/1ZfGS121PLaXPlXrqkaw6deVZrumtvtbh+17S1lJ2RQj9v210njGLgvUDh+MTS734QOtXVOyg1LZOSGyQLdL9tXkNr1n0jXrlw8gmX0Mq1X1BOdltqnt1O/M7nEy89kS4s6EJbd1XTqWOeEmtIeEsuC4djbn2cBvU8mp6+bqB4D8mx//cEDT75aPrHtQPFGpBTxjwlrp1+w2AxFdPz9r/T0F7d6MmRFx10bhY6vEvm5mffDggjec7lnXtcvqgfTy3xjh+O6PARLgIUS/aCuoKA1wQgdLzuAcXyY13ohGpm7e5q2r/tN0pucZhIVv3tu/TsXTfQje+uE+cvD86jMzo0odN376TttbX05CaiXu0aU94TS2nXnv206/N/0t5fV1GTIXfWCZ+q7VRbUylEEw79BFSEToPGObS/aifR3t1CiM78ZAkdc/ih1K19XZ+Yz697eh6d3aOTEBs8VXPyHU8KIXH3xX2FMDntzn/Qxad0F9t1+z36Hf1n2duUm92WOuedQlU1O+m75fMD75Y6rvv59K34vR11zutFNbsrxTlHYKZdP0gslj1tzD8CQocXp9484y0RnWExYz6XQoS3Guf/viAXQkS/XSFHEIgWAQidaJHVnG88Cx0rVMabaVZqA+pyXR798nvk5qxPK+j4Q7Polvd/FpeWPX457fn5v3TIw9/WnT9yKe3dvI4OmfCFOOf1Q/t3VlDjAbfUCaFdW6l23x5q0OTALhLN3eX77Nb+Vk6HNG1EWQ3TRF1nfbpEiJAeHQ4V5y99+h0d3f6QwPn1T78hdtCw+GiQ1pCaXVhEu3/6L+365n1qVXQU7d15ATVI/YkapP+Hfpu+kXIvGU01P/9AOz5+WURIOGJyZveO9PKtfwhETFjYvPTnS4l3xXS9+VEhNJ4fNfQgoSOEyZ3/EGtOeLvvBVNX1kVsmrWh5jntRX1/27yW1qz7OhDRMUd8qqp30Js3dQ9MTfm+g1BBEAABbQQgdLShjG5GiSx0mGyoNTr7q3ZQbdUOapBdd5Ou/HSW+L5Y44tGi/MtEweKLfItH/ys7vzB82h/TSW1vO9jcb5zwd8pKTWNss68Rpzv37aJklLTPX2nEO98yW2cSY0z0kWd/vn5Mspv3ZyOOby1OH/ls6Viu688v/GZN+nUIzuIN6tyROLkO/4uXig2/rJzxHnPO/5OA44/kh687BwRIel040MB4cEvTDv65seo8Ogj6NXbLiOeejn6lgPnm7fvoi43PSpesPbSLZeGFTq8y6/RaYNpT+lqqlm7VER0eI3LsUe0DkR0zOc8HcTf2clKr1sjE+pgoWN1fPHNP8WfeerK6niryNkHdcPVB7+DAAj4mwCEjr/7J1A7CB3nH/Xkb4vV7qmhBk3rvh2z68NniKfLGp07Spzzl+d5rVCLO+fXnd95qoj2NL99njjf8eZDlJx9KGWePlyc76/YQOt37afs3OYBIcI7V3IaZQTOX128XOxIOT6vjbjmphlvidet85ZceX5ix3Zipwwfx982hc7olie25/L23443PES8PXju6OFiqqXzjQ+Lt7S+cccVB51L4cJbc+fcdllA2HCExErocHkcoeHtxhwl4cMc0eGpJY7udD+sbqpJRIB+FyIqU1fGYaV7DRWETow4LVQTBHxCAELHJx0RrhoQOvaEDn9xt1lmBjXJrIuImM/nfvFfat+imdhJw9Geu+d8TB2PyBNvUt3x9mM0f8UGqim4RGzB/e2Ok2ntniya0/UWeuyqAfTbbcfRsj3ZNOWQK+itMX+kstn30F2f/kKlhxXSm3+9gnZu+JG6jnmeuuZ1oHfHXkm8+LTDdRMDQkWe8+LTebdffpDQ4T9whIbfsso7bfgwR3Be/vdSOqrtgYjOj5sqqGWTrMBUVDh7iuR3CJ1I6OFaEAABtwlA6LhN3GF58S50eB1Ho4bp1CyroSCUfng32l+5nfZuqluH0/Lq4UTJFdQgtYTE1MjJF9Deio1U/b9iMTXCu2BO6NhWbN/lo8Wf7hcRlAV3XRk45y/5zr/zT4HzYw9vTR/cM4J21eyhDtdOoJM6taN37vxT4Jy/M/P2mD/S/q0bqe+Ds+iYo44UQoe3y7/xYxXVnjCIruh1lIgArcs4jH7oM5au6NmZNt3Vm8pbdqXKwRNERGfb7LG0o3UPanrSBSLis2/zOvpldzrl5mQHIkAOzcKTyyB0PMGOQkEABBwSgNBxCM7ty7wWOrwFNys9LSBE3vr6B2reJFNEHfgwn/PXeg9rkU3XnXOS+J3fC9K1bUt6+vpBluftrvmb2NHy4birA0Jkb/kG2vr2U+K8+R/vI2qwhVKy3hVCh8/3bF5P296dZil0+M2vXdsfIl4bzwefH92+lXi7Kx/GiA6fm6eezOeh+ntfeSk1yGxa9zJEItr28l2U1vEEyjjxQvEdsc3jzqT0Lr2p2VWPid1lm+/vTw17nEVNL58o3hm0/Z/jqOGx/Sj96DPE9cat+G7bmUp5EDoqlJAGBEDALwQgdPzSE2HqEU7otH5qjdhJVFtTJXJqeW0fSmqwm5KSNwphkNa+i7ip7tn4oxAGd7/8L2qV3Ui88p0P3tXC7/CYceMQy3MWIvyysUX3jwwIEU7/+fjrLc85fadDm9PC++oW+IYTOv/3/HyxuJY/jMeHOaJzyA3HUFLSbqKk3aI9DbKaiXU2tXuqff8enX1bfqEGTZpTUlpGnRB66a+U3rWQGh5zjoju8GLphscPoKZ/uI/2blgpdo1l9BxETYaMFTvEts19kDJPGkRp+XV9ZXw5oxfmC6HjBXWUCQIg4JQAhI5Tcjav4y/cpiYni500fJjP31uyUkRM+KNzfNw75yOxuHXUub3EeeFN91PLql9pStOvxPnQijPo0ORKeqJJ3XmXDefS/l3baeubU8S5iIAkbaeURm8EIiD7tm2hijeeEMKAhUiHltn07wevsxQ2ZuFz50vvU5vcpuJtrHyYIzhvFq+gFk2zAhEe81SUTVyUSJ+A2PvbWkrJbUOUkk611Ttp25z7KOOEAZTe5XSxbb78iSso89RLxS6yPWu/pfInr6bMwivEdnleX7R93iTKOu0P4gOsdUJoJaUcGr0dRhA6dq0Z6UEABLwkAKHzO33eUpuS3CAgRMznH3y3itJSksUWXD7Gz/2YGqal0K3nnybOH3htIWWmpwbOz7nvWSFU+L0hfPAumuxGGfT1pKLAOf9e/Pv5YSMnUG6TTPr24ZvE77x4lbfbfjnhBkuhM6TiDGptEDp5nxxC+6t3UtV/67ZQh4vomKeivDRCq7ITSeiEY2/8QOr+HWW0/fUJlNlrKKV1KqDdK7+kimk3UNaZV1OjfjdQzYpPaOuzfxb/z3/bV/YL7XjncWrU5ypKaddFixCC0AnXY/gdBEDATwQSVuhc+LcXKSmJxHZdPvi9IpnpabT00ZsD57w4dskjdcKDhUjjzHT67+Q/i3Pe7tsoIy0gTPicF5r+5+G6Lcv89d/srANC5745H4n0UhjxedPMhuKjfHws+LZELMaVEZ0NFTuEkOI8+Ag3ddXqkSX17CrWvw0FoaPuJoxTWbz1fftbj1BW4RWUelh38WkN/sRG4/P/TJm9LxffGONvjTUeeDtlnnKJ+Mo8f5mehZH8yGq4iBCEjnrfICUIgID3BBJa6KSmNKDX/lL3bhSO0KSmJNNfLjw9cM4RHP4oHx/miE64qSjdXQuhY297uW7+sZyfUbjs2/Qj7Vjwd2p01jWU0jpffGyVd5E1GXo3ZZx0kfjqPH99vumwB6jhcefSnl++p10Ln6fGA26i5Ny670Yd1SKD/rel7rtjfBhFNZ/zGirjgffoxLL1oO4gEPsEElboxFrXQehA6ETLZo1CaO/6H2jnRzOocf8i8WX5ykUv0o53JlOzKx6i9O59xcsWd773FA2ft4Y+XLuderVtRNcP6UAP7auhTb9/oqPpy+uppOyAEILQiVbPIV8QAAEVAhA6KpR8kAZCB0LHKzM0CqE9Py2lF28aSOMWraf1O/bQHaccSrf0bEXX7a6kL2v30a0paXRFcjpd+MpK+qp0F/Xp0Jjm3nsdNR1yZ90nNfbW0L6yXyn5kMMdNwdvRnaMDheCQEISgNCJkW6H0IHQ8YupmtfonDaqM62q3S+q1zMpmc77qYb++tF62lK5l/7Wpy1deWwLyr15llgMvX3OfVRV/Abl3jaHUlp1pJrlC6n6u/epySX3UlJaQ/HKAOOX7K3aDKHjF0tAPUAgNghA6MRGP2ExchGEjl9M1e5i5D0bVlNKqzxR/ZrvP6Hqb9+lJkPvEi9Y5LdG83nzO96k5ObtaOuLf6GaZR9Ri7HvUoNmraj6P/OppuQLsWaIj9qaSrr6qW9oc0rdN7iMBz7q6RcLQT1AwF8EIHT81R9Ba4OIDoSOX0zVrtAJuUZnbw3tLSsN7PiqXvK+2CLf9LLxorlbZ9xMNT/8m1qM+5AaNMqhiqevo92riunm9jOoskEW9d7xIXWoXk0vtLiOWOg0TtpDhT360ZaU5gfhwtfL/WJBqAcIuEsAQsdd3o5Lg9CB0HFsPJov1Cp0wtSN3+a9f/sWEe3hg6e93pu/iJ5rUfd+qdEb7qFONSV0Y/sX6ZNv59ErTT+mo1O30jUdXhG/X7vpMTp0TymNa/MwsdDZvbqYaqt3BT63oRkNsgMBEPAhgagJneLiYiotLaWBAwf6sNmxVyUIHQgdv1itm0LHqs3GNToZ+yspa/9O2pLSUkR0hmWspVNb5dLM3LpPlZiFzpYHz6P9uyqo5fjF4nd+2SJPh+WMel6c89RaUmo6pXWuewM4DhAAgdgnEBWhwyJn8uTJNHToUAgdTTYCoQOho8mUIs7GT0LH2BiVNTrmiI4QOtW7KOemF0RWm8b0oqSMJtTirvfEedmjf6Dk3DbU7I8Pi/PqpR9QcuPmgc9tRAwTGYAACESdgHahs2bNGpo2bRr16dOHKisrIXQ0dSGEDoSOJlOKOJtYFjrhGm+O6JiFzm+3HScWVufe9qrIasuECymtwzHU5NJ764TQf+ZTcov2lNq+W7ii8DsIgIBLBLQLHVlvTF3p7UEIHQgdvRblPLd4FjrhqJgjOlsmXERpHXoIocPriTaNOYVSDz+Gcm58lmhPNW2eMJAadu9DjS/8i8i66qt5lNqui3grNQ4QAAF3CEDouMM54lIgdCB0IjYiTRkkstAJh5C/JZbc4rC6iI5J6PB3yDY/eB6lH3UaNRvxONVWbactk4ZQxkkDqVG/6+uE0OJXKS3vhIheqBiujvgdBBKNQMwInYrKffT855tpyc+7aGvVvqD91CwjmY5tn0V/OqUFZWcm+7Y/7bZnRMV0qip+PWh78FFP33Z13FUMQsd5l/K3xVLbdxURndrKbbTloaEBocNvoC575FLxjTF+b9C+8lIqe/xyatTnSvFBVj4qP/8npR/ZK/DdMec1wZWJSED1vsNsYuVeqtKPMSN0Jr2/gT5btUOlTSLNqZ0a0+hzDg2a/rXXXqOxY8dSSUlJ0DT5+fn0wAMP0JAhQ5TLVU1otz2zWs6B0PkdbrQ/Gqnah6rpVGyN84qmvanWVSUdhI4KJWdpKhfPofS8E0VExyx09qz9lsqfvJoyeg2lJoP+Kr48X/7kNdT43CLK6DlYTJ1VFb9JDY8uFC9bjJdDZfzEytjhPvGyPXbvO+HupSpt8YNvixmhc/HTq6h6T63y2G3csAG9dPWB6Q7zhV27dqUVK1aEza9Lly70/fffh01nN4Hd9kDoxO7UlaqtsQ1Fy97s2meo9BA6Omnay4u/Lp9+1CkiomMWOvyixa3P/pmy+l5FjfoX0Z51y6hi+k1CFDU89hyqrdpBVf+ZTw17nEkNGh/8QkV7NXEvter4iYWxw9S8bI/d+w7XN9S9VLUtXvs2XwqdsrIy4n/G47YP7A2sB5rMpw4NdwW9qOkldyln2PTZ0EKn+JQU5bxkQrvt0Sl0QkWxbDckShfwE5rxaBXiExDR6B+7zcpdMZ9Sd1vbmx1b43L93j+h+obrb464RdKezMxMsXtTxReE217+8Nl2e9Wf6YPa2v69tHfzOqptmUdlx15MKZtWUca7E6j61BG0p2MvSlv1KWV8/CRV97yMarqfT6mly6nhvyZTVZ8baW/74yipajulrf2C9nQ8hfanN/JN4832FqpifvAF4cDZaU8kY8eqHnbvOzKPYGPHTlsi9W25ubnE/5wcvhQ6Vg0J9iG/YI22KwwiGTxbr+xim3202xNKGIR8Jb/tlkTnglBRA/ONNJxzc9I/dlsVarG4ef1UuLz93j+I6ITrwej+Hm5jQkbBIGpy8diDKiEiOt+8Qw2POUtEdHav/JK2zryDmg67XyyQ5mjRjjcmUZMhd4qpsJrlH9G2OfdT9p8eodS842n/9s1UvewjyjjxfEpKz4puIw25m+3NbV+tu6F22qPbF9i978i2B/t8ip22cF6626PaN1ETOqoVUE1nt4PsCp1IIgZObqRetscrY1Pta04Xz0LHaGvc1lhbcwShY8eS9ad1KnTC1WT/zgqqXvIeZRx/LiVlNj1I6Oz68Bna+d5T1PTyCdSwx9lU/c3btP2tRyln5JOU0vYo2lf+K9Ws+JQyT7qIKLVhuOKUf481XxCuYXbao9tX273v2BU6fvVtMS90OFx98gmXHGRbsSp03GiP7sETbmA7+d2OM4i1iI5fnYFqP0HoqJKKTrpoCZ1wtRURnaUfUkbBBSKiYxY6O95+jCo/mUnZ1/yd0vJPFhGinf+aRrlFz4kt9/s2r6OaVV9RZq+LwxVV7/dY8wXhGmenPbp9dTChE27aVzWi41ffBqHzu1X6JaIDoVPXIXacAYROONeq93cIHb087ebmldAJV09zRMcsdLa/eh9VffWG+NwGv2do10czqPLfsyn3zy9Tg6Ytae+GVWIBNU+bGY9Y8wXhONlpD4ROOJpqv0PoQOioWYrLqew4AwgddzsHQsdd3ubS/Cp0wlEREZ2VX1LmKXUReLPQ2friX6hm2UfUfPTrlNyyA+1853Gq+vZdOuLBD2nn7v3U45AM6tIigz4uzAkU5cf1euE42PFtEDrhaKr9DqEDoaNmKS6nsuMMIHTc7RwIHXd5x4vQCUdNRHR+WkoZJ9e9t8wsdOYMyaPTD2tCfWt2UhnV0tjkdCrYVUsF0+teE3Ji6yzKv20yvd2sV9CinKynDFdvu7/b8W0QOnbpWqdPCKHDL1J+Zl0GDW9bTTlpde/isfMm4WjcSEPNlUZ7zZHuwaPHFOvnYscZRKN/7LbJ+JT9VUUKlVYn06BDa8LaGifAYmR7tHWvM7BXuvepjbZm5duC7bryvubOaiB9AUd0urbIpIWF2SIjs9B577J8OqZVJuV3nSV+f2T9VDqy+hc6r+NEcV5Q+QO9fXozSu/W11lFNF1lx7fp9tW6x47XDz2qXRL3QocdwcTVWVS2uwHdm78TQsfDLX6qRsnp7DgDPwkdFjmPrc2ii1tXQ+j83uF+d9Z27NIPaaXQCebb4lXoSPbB1lOaIzpmofPeytvo8D0b6ZCHvxVZVUwfRbWV28WaIT5qfviMkhoki4XU0Tzs+Da/jx0IHc2W4jQC8sTaDMpJ20/luxsgohOlG4/mrhbZ2XEGfhE6yxe+QU+vy6C+LfZQ5b4kCJ0o2Zvup9Jo2G8085RCJ5hvS1Shw8xD+QJzRKdO6GyjnJteFN216a5CSkpJpRb3/Euclz02jJKbHkLNrnqsTggt/4gaZDYT7xSK5LDj2yB0IiF94Nq4j+hwUzF1tbqetegePHpMsX4udpyBX4SO/Ogqpq6ia28QOg8EvnuXSFNX4SI64YQO/x5qjU7ND/+mpAYpgYiOWej8dttxYpE0L5YWQuihIZTSujM1vWy8OK/+dgEl57ah1MO6h3SJdnybbl+te+wgoqP57uc0ogOhE3trQGI1ogOhUzfoo73mSLez1uyqop5doq7RibbQCddxvCOsQdaBiM6WiQMptV1X8aV5/qDqpjGniPOcm2cS7ammLQ8NobT8XtRk8BiRdVXxG5TaOp9S29W9Sf+I7HTauHMPNbn2iEDRsTZ2IHTCWY3N3yF08PVyaTJ+3FKKxcgHBnSsOWubrsjz5BA6wT/w62V0t/rbdyk5t21dRGdPNW2eOIgadjmdGg+6Q3w+Y/N951Ba556Uc+1T1LpxKn078mh6e2UF3XVYCjWkJLo7JZ1en7+e3lm1VdhY59yGVLJxK1FKujab0/2QAKGjrWvqMoLQgdCB0NE8qBxm57Vz0+2sHWLw7DIIHX8KnXAGUfXVPEpte5T4x8eT5x5GH6zZTl+elUvtkxrQW2lZ9NqKcipasI6ObN6QFv3xKMoouIiaXHw31VZtp22vPkCZBRdS2pGniOv56/UprQ6wCFd+uPso/26145f/jjcjq9DVkAZCB0IHQkfDQNKQBYSOBogRZAGhE5tCR3Z5sPFzRFID+vapVVS9t5YapzWgR85uT1f87TlKP7qQ9v6ygsoeHy4+n8ERoj0/LqHyv4+gzN7DqfH5t4qI0fZ5kyjr1EsDi6X5vUQph3aqZ2m6HxK89gWqwwiLkX8nhU9AqJqMO+nsLNjzMlwtaWDq6oBdYOoqumMEQic+hQ5bTaixs3fjGkpplSeMa//Octr++t8os+dgMR22e+VXVDHtesrqO4Ia9b+ReGH11hk3U6N+11PWmdfQvvJS4m+R3V3Wl35Kq8uj7Z51tD71MPH/+NZVdMescu6I6CCig4iO8nCJakKvn+J0P5VGFVYUMofQSUyhE86UjBGc/RUbxJfls06/jFIPP0Z8WoM/sfFa9nB6v+kAOmnn53T1lin0cs6VtLDJObRpyXQqylxBnx9+C5WmtT9ICGHqKhx9Tb9HInSsqoA3I2vqmChlE8sRHTOSULYW7ikuSngjyhZCJyJ8EV8cq9+6ctrwWPMF4dpppz06t5fv3bCSBs2tq12rPRtoYMXL9G7TgbQu/XBq9d+JdH+jJTQz9xr6tHFfKtzxAV1W9iw92+IG+iLrdHr9wr20c+Gz1Pi8mym5eTuRB+fHu8iMB75eHq73w/wOoYOITqxEdCB08B6dCN1dyMshdBDRcWpfoe6jnVO2Ue4xI0XW7XavowFb59Ib2ZfQhtQ29Eq3Ytrx9qPU9PKJ1LDHWeKDrDsX/J2ueGONWFAtDwgdpz3z+3UQOhA6EDoRDiJNlyOiowmkw2wgdCB0HJpOyN3LnGeoXVccwUk5tLMoes+6ZbRr0YvU/aYp9Mv23RA6TjvEfB2EDoQOhI6u0RRZPhA6kfGL9GoIHQgdpzake32b175AlUNC7LqygoE1Oqom4k06O/PYftt1hakrTF1Fc9RA6EDoOLUvCJ2SktrOnevCUn48ENFBRAcRHX+MTK+f4nQ7a39QVa8FhA6Ejrq11E+pe+x47QtUOSCi8zspvEdH1WTcSYeIjjucnZTitXPT7aydMPDyGggdCB2n9qd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oHCB0IHVVbcTUdhI6ruG0V5rVz0+2sbTXeB4khdCB0nJqh7rHjtS9Q5QChA6GjaiuupoPQcRW3rcK8dm66nbWtxvsgMYQOhI5TM9Q9drz2BaocIHQgdFRtxdV0EDqu4rZVmNfOTbezttV4HySG0IHQcWqGuseO175AlQOEDoSOqq24mg5Cx1Xctgrz2rnpdta2Gu+DxBA6EDpOzVD32PHaF6hygNCB0FG1FVfTQei4ittWYV47N93O2lbjfZAYQgdCx6kZ6h47XvsCVQ62hc7UqVNp8eLF1KtXLyoqKqpXTlVVFU2aNIlKSkrE363SqFbMnC5UB518wiUHZTur5RyqKn49aHGtHllS77dWRe4OHi/bU1tb67QbXLsOQsc11LYL8tq56XbWtgF4fAGEjru+Wnd32/Ftun217rHjtS9Q7RtbQqe4uJj4HwscFjwFBQXinzzKy8tpypQpNGrUKMrJyVGtg1I6L4VB02e/D1nHrVd2UWqDMZGX7dE9eGw3XuECO84gGv2jUMV6SWWBNMkAACAASURBVELdfEKJas5k49TV9fLye/947dx0O2u7fe11eggdCB2nNqh77HjtC1Q52BI6RnGzZs0aWrRoEY0YMSJQFv9t7ty5QuhkZGSo1kEpnZfCIBo3Ui/b4/cbKRsEhI7SsPAkkdfOTbez9gRiBIVC6EDoODUf3WPHa1+gysGW0JkxYwYVFhZSXl4eWYkajvbMnDmTKisrKSsri8aNG6ctsuOlMIDQUTUnfekgdPSx1J2T185Nt7PWzSfa+UHoQOg4tTHdY8drX6DKQVno8PobnpYaPHiwEDo8TTV79mwR0ZHRm3nz5tGyZcto9OjRtHz58sA0l2plQqWD0NG35ggRHR0WWT8PTF0d4BHtqTjdzlq/NUQ3RwgdCB2nFqZ77CSk0DHC171eB0IHQkfal/lGGo2Im11HAqEDoWPXZpymh9CB0HFqOxA6JSW1nTt3Dskv3NSV8WKOAHH6YcOGaZm+gtCB0IHQcere9F7n9VOcbmetl070c4PQgdBxamW6x47XvkCVg/LUFWcYbjGyOaJjntpSrVRZWRnxP+Nx2wfWV3/xzT/J6+3lxaekqDYtkM7L9sjt/7Yr7eIF+fn59UqLZPu/k/6x29RW3wUXonZ3Xfm9f0L1DXMzR9wiaU9mZqZY86fqCzidlT/gvz98tt1e9Wf6ULbGNc4oGEQbj7nYn5V3UKtY8wXhmminPZGMHat6hLrvOBk7bvqC3Nxc4n9ODltCJ9z2cl6jw8fAgQPJ+P9OKma+BhEdRHSkTWDqSseIcp6H109xup9KnZPw5kpEdBDRcWp5useO175AlYMtocOZWr0wUE5ptW7dOvDCQFZ6vChZ1zZzCB0IHQgd1WEd3XReOzfdzjq6tPTnDqEDoePUqnSPHa99gSoH20JHNWPd6SB0IHQgdHSPKmf5ee3cdDtrZxS8uwpCB0LHqfXpHjte+wJVDhA6v5OKZA0I3oysam7q6fAeHXVWbqf02rnpdtZu84u0PAgdCB2nNqR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oHCB0IHVVbcTUdhI6ruG0V5rVz0+2sbTXeB4khdCB0nJqh7rHjtS9Q5QChA6GjaiuupoPQcRW3rcK8dm66nbWtxvsgMYQOhI5TM9Q9drz2BaocIHQgdFRtxdV0EDqu4rZVmNfOTbezttV4HySG0IHQcWqGuseO175AlQOEDoSOqq24mg5Cx1Xctgrz2rnpdta2Gu+DxBA6EDpOzVD32PHaF6hygNCB0FG1FVfTQei4ittWYV47N93O2lbjfZAYQgdCx6kZ6h47XvsCVQ4QOhA6qrbiajoIHVdx2yrMa+em21nbarwPEkPoQOg4NUPdY8drX6DKAUIHQkfVVlxNB6HjKm5bhXnt3HQ7a1uN90FiCB0IHadmqHvseO0LVDlA6EDoqNqKq+kgdFzFbaswr52bbmdtq/E+SAyhA6Hj1Ax1jx2vfYEqBwgdCB1VW3E1HYSOq7htFea1c9PtrG013geJIXQgdJyaoe6x47UvUOUAoQOho2orrqaD0HEVt63CvHZuup21rcb7IDGEDoSOUzPUPXa89gWqHCB0IHRUbcXVdBA6ruK2VZjXzk23s7bVeB8khtCB0HFqhrrHjte+QJUDhA6EjqqtuJoOQsdV3LYK89q56XbWthrvg8QQOhA6Ts1Q99jx2heocoDQgdBRtRVX00HouIrbVmFeOzfdztpW432QGEIHQsepGeoeO177AlUOEDoQOqq24mo6CB1XcdsqzGvnpttZ22q8DxJD6EDoODVD3WPHa1+gygFCB0JH1VZcTQeh4ypuW4V57dx0O2tbjfdBYggdCB2nZqh77HjtC1Q5QOhA6KjaiqvpIHRcxW2rMK+dm25nbavxPkgMoQOh49QMdY8dr32BKgcIHQgdVVtxNR2Ejqu4bRXmtXPT7axtNd4HiSF0IHScmqHuseO1L1DlAKEDoaNqK66mg9BxFbetwrx2brqdta3G+yAxhA6EjlMz1D12vPYFqhwgdCB0VG3F1XQQOq7itlWY185Nt7O21XgfJIbQgdBxaoa6x47XvkCVA4QOhI6qrbiaDkLHVdy2CvPauel21rYa74PEEDoQOk7NUPfY8doXqHKA0IHQUbUVV9NB6LiK21ZhXjs33c7aVuN9kBhCB0LHqRnqHjte+wJVDhA6EDqqtuJqOggdV3HbKsxr56bbWdtqvA8SQ+hA6Dg1Q91jx2tfoMoBQgdCR9VWXE0HoeMqbluFee3cdDtrW433QWIIHQgdp2aoe+x47QtUOUDoQOio2oqr6SB0XMVtqzCvnZtuZ22r8T5IDKEDoePUDHWPHa99gSqHqAidqVOn0uLFi6lXr15UVFSkWpeQ6UJ10MknXHLQtbNazqGq4teD5tnqkSX1fmtV5O7g8bI9tbW1WvokmplA6ESTbmR5e+3cdDvryGi4fzWEjru+WncP2/Ftun217rHjtS9Q7RvtQqe4uJj4HwscFjwFBQXiX6SHl8Kg6bPfh6z+1iu72G6el+3RPXhsN17hAjvOIBr9o1DFeklC3XxCiWrOZOPU1fXy8nv/eO3cdDtru33tdXoIHQgdpzaoe+x47QtUOWgXOkZxs2bNGlq0aBGNGDFCtT5B03kpDKJxI/WyPX6/kbIRQOhEPGSiloHXzk23s44aqChlDKEDoePUtHSPHa99gSoH7UJnxowZVFhYSHl5ecRCZ+7cuTRq1CjKyMhQrZNlOi+FAYRORF3n6GIIHUfYXLnIa+em21m7Ak1jIRA6EDpOzUn32PHaF6hy0Cp0qqqqaMqUKTR48GAhdMrLy2n27NkiohMtoROsobG6RseN9iCiozo81NNh6uoAq2hPxQVz1uF6662izuGSxMTvEDoQOk4NVffYgdCJMaETynDcjOjoEjqh2hOLQsft/rHrSOwInXB5+71/zM7N7fbodtbh6u+33xNd6PjdF4SzFzvjR7cv0D127LSFuehuTzjW8netER3O1O2pKzeEAYSOqjnpS2dnAEWjf+y2BEInODHdzk23s7bb116nh9AJ3gN+8AXh7MOOb/P72LHTlrgSOjoWI59xxhliETMOEACBxCbQoUMH+umnnxIbAloPAiAg1v5+/PHHjkhoj+jo2F7OKlG3knVER9NFaI8mkFHKJp76J57awt2N9kTJ6DVli/7RBDJK2cRT/0TSFu1Ch/sr0hcGRtKgKNlLRNmiPRHhi/rF8dQ/8dQWCJ2om37EBcDeIkYY1QziqX8iaUtUhE6kPRdJgyItOxrXoz3RoKovz3jqn3hqC4SOPhuPVk6wt2iR1ZNvPPVPJG3xpdC599576Z577tHT0z7IBe3xQSeEqEI89U88tYW7DO3B2HGTAOzNTdr2yoqkb3wpdOw1H6lBAARAAARAAARAwJoAhA4sAwRAAARAAARAIG4JQOjEbdeiYSAAAiAAAiAAAhA6sAEQAAEQAAEQAIG4JQChE7ddi4aBAAiAAAiAAAjEpdCZN28evfrqq4Hezc/Pp9GjRxN/dHTcuHG0ZcuWwG+9evWioqIicc4fIZW/80dIx4wZIz5O6vbB9Zw0aRKVlJSIom+55RYqKCgIVMPYPll/Y91lwqFDh9LAgQNFu4358e9etk/Wz9xP/HduT5s2bUQSY91zc3MD/cTXyd/d7htjeZJ5586dA3Xj37l+y5YtEzbHR7C+DNfPXrRN1ql79+6CPx9r1qyhuXPn0qhRo+i9996rN7Zknw0bNkx80JfT5OTkeFF1pTKtxokcQ36xq3AN4ZeyTp48uV4y9hF8LFiwQNid/IiyfIEr+w/zNUbfF67MaP0ebAxY9YXRDs3jSvq6aNVTJV8rP8vX8f2nb9++NGfOHHF/kePD+BUBY5/K+1WkH8JWqXOwNMYX/3IarmtZWVnAtuTv7KuD3Wv95A/iVugYb4Ry0PTu3fsgZyyNrVu3bvW+vG4cVG4bnHEAsGM2GoyVAbIT69ixY710ctD179+fzG1jNpyP2SlGMjCcXBvsxmJso7wxsdCRDtzIx0m5uq6xqpvkzmVwfVkYSFs092WoftZVR7v5yPqzU5NO2Sx0jGNL5m9um91y3UpvVU/ZD6WlpYG+cqs+Tsox+wBjm2bPni0eivgf9yV/e5BFqFl8+mUMGX2AsR0VFRXiM0AjRowIIJJp+/XrJx4e2LfJdhrPnTDVfY3Zt0khYxRksg/MvtsPgttKVBp9gqyj5CYfikLda3UztpNfQggd7jQeNNwZZpUpO4aVKRujjO5IFSudhh2okaS1EljGAc71Hzx4cCDSJNMPHz6cnnnmmXpP1LLd8mnbeB07FXaK7EjcFnKST7ABbazbr7/+KqIJmZmZwrG1bt06qPOOhLuTa7meEydOFJ8rufbaa0WfyLpzfsyWGfM3WmRkkNvMtsbCTUZJJH8/ODi+ObKN8dGpUycxZuJd6ARz2k5swo1rzEJH9hmPbz6kXS1fvpxYvMmbkKyb+Xo36hysDONHoDmNHB9WD27S9/EN1+yrpa8zCiMv22UldPjBkg8Z9ZRCh32BUdT5wTcbRTLXmdm3bdtWPDTzPVH2G0eu+TBGf4Pda73sj4QQOioRHXYIfAMyThF50TE8gK2cE9cl1ACwelKV6VnoTJ8+vZ5AClWOW+0OdmM3DrJPPvkkUB3uH3aAXgs0WSHJnM/l0yVz5afRVatWCaHDER05jWUUlH7gb9XP8qbJ4owdMztlbo9x6sro2MwsYmHqyvywE08RHY7ccHt46pHtzhzNkeJ85MiRnkzLm23OOM1rfuAyRzzluOcx5QdfHcpPWgkdHvPGaXljRIejp/yw6vX9x9gmKWaksOS68b2JI2oyUij9MyI6bt01DeWY136EWscif/NjKNeMLtR0Wjihw85drvnhfP0wP2+1RkeGdmV/sHOQg5//nwWFOaTtgYmJIiXznj17CmHD0UB2APzUw3WV0TKr+XfjlJZX9Q8ldDg6IJ/W+KYZao0O95nVtLCf2mUUZMHW6fkhoqbCLNgaHTlO2E+MHz+eBgwYcFA0x49tDLY+xRh5Mj4YGH21bCsLdD+sbZH9F0zoGNeymacZQ63LVLEL3WnMkU7pB1iQvf7664EHOeMaHeO9Fmt0dPeIKT8VIzPPWcuQqdeK2o2Ijl+cXah68G/svNavXy8iUdnZ2SKSw/3GT37mcHyUTcoyeyl0eODPmjWLrrnmGiHCOBoiHYH5KdU4VRoscudFW2SZxmkQZs7OSopLuRg53iI6wW5OXvZDqLLDTT0Z+9C4mcLLdYeqLM1rdmQUxzgFbOWr/TDdY2xjsHsQPwzJ33j8Wy2N8Mt6N2ln3C6uJz/A8YMcT2nLBzsn91pVW9CZLiGmruQgGDRo0EHrWCRMK4HhhfixmmuWdTOGDKVQC9U2aagcWTCu7QnmCHUalkpeoYSOdMpcV77BsmDgQcZhVDlNpFJGNNNIh8QCh4VOjx49RHEnnniiEGX89Cb/K/tL9olVZMoP01lm2+A+YqfGB4RONK1JPW8nQscvY97YSqvF0ua2yQipnEblcWTV/lgSOuYpb2ZifOjxS19xPXnJA9eHH+ZYNEsfLNfvmX24yr1W3dL1pUwIoSMHRqgtsGbj4hvttGnT6Pbbb3d9u6x5bpoXvMo5dfMg57Q872ueOlDZdWVe0KfPrNRyCiV0gu22YoM1btFUKyk6qYxPXjxXzSFc3uZrXEfEjoEPucjd2Leh+jk6NQ6fq3kcmPsh2JSbX55Cw7UwVD39EukM1wYnQsevbeMxEGx88N+5rRwl5QW7cqGx0bfJCLx5+3M4htH+PVREh8uW0/bsL7htvPWf/5/FhF8ib1Y7MLne77zzTuDVK4joRNuSQuRvXvvRvHlzcXPkI9S8oXTq/J4dL98zE+79Ksb2qb5Hx7xby8pZuN1lVmt05Dw714XnrI3vz2Gn5/WWeCMj401z9erVIqoj7UyG3GU75Poo49qocP3sdn9weVZPk9xPckG11Xt0uM84qjVhwoR676jyw7tNzAzDCR3jegPpN/z2XiC7QifU+12M79zxyt6Ma1PMawelTzYv1DW3yU/rc6SQ4f/KKXZzn5nbZVyn5OW9x2wDZgFpDgCEutea18J56Q/iMqLjxYBFmSAAAiAAAiAAAv4jAKHjvz5BjUAABEAABEAABDQRgNDRBBLZgAAIgAAIgAAI+I8AhI7/+gQ1AgEQAAEQAAEQ0EQAQkcTSGQDAiAAAiAAAiDgPwIQOv7rE9QIBHxL4PPPP6eLLrqIUlJSfFtHJxXbv38/XXrppfT44487uRzXgAAI+JgAhI6POwdVAwG/Ebj//vspKSlJvPMjno4ff/xRvBRt6dKl8dQstAUEQICIIHRgBiAAAsoEWOikp6cTv38lno61a9eKd55A6MRTr6ItIFBHAEIHlgACIKBMAEJHGRUSggAI+IQAhI5POgLVAIFYIAChEwu9hDqCAAgYCUDowB5AAASUCUDoKKNCQhAAAZ8QgNDxSUegGiAQCwQgdGKhl1BHEAABRHRgAyAAAo4IhBI6/ME/41eYgxVg9eHQYGn5o4KLFy8+6Gf+kvVnn31Go0aNooqKCqqsrBRfjTd/vFa1kViMrEoK6UAg9gggohN7fYYag4BnBEIJHf6ScWlpKbVp0ybw1WZdFWURNXfuXCFs+OvOxoPFUEFBAXXr1g1CRxdw5AMCcUQAQieOOhNNAYFoEwgmdDhKM2PGDOrfvz8tWLCAOOLCgoRFiBQ+xcXF4jcWK9OnT6fBgweL6o4fP574+vz8fLFt3SxkOI1Z6JSXlwtRc9ppp4m8+Lj++uvpiy++EPnm5eURC69XX31V/Mbv/WExFOxARCfaloP8QcA7AhA63rFHySAQcwSCCR0WIosWLRIChwVPYWGhEBtymkoKIBYhrVu3DkReWPiwAOF/LEz44PfZmI9gQodF0+zZsw+K6JSVlQlRxcKJ6zBx4kQaOXKkqJPVAaETc6aICoOAMgEIHWVUSAgCIBBM6LBI4cgNCxaO3PAUlhQsfM5rd4YOHSr+ZlyjYxQ6oejaFTrmfEOJKC4XQge2DQLxSwBCJ377Fi0DAe0ErIQOC5dJkyZRSUlJoDzjNBRPMxkjKkahw9Edea2TqatgER0WOuZFzFJoIaKj3SyQIQj4mgCEjq+7B5UDAX8RsBI6xmkrrq15VxVHU/hv69evF+tz+LDaHcWRH/5XVFR0UKMjjeiEo4iITjhC+B0EYpcAhE7s9h1qDgKuE7ASOlbTQvJv3bt3D+yW4rU7xt1R5513Hs2fPz+weFin0DGu0WFIHDXidULBFiRD6LhuSigQBFwjAKHjGmoUBAKxT8AsdIK9E4cjMHPmzKHq6mpiQcMCQ+6Uuvrqq+mll146aNdV8+bNady4cZSTk2MrorN69WqxBijUrqtQ01ZcGIRO7NsmWgACwQhA6MA2QAAElAngzcjKqJAQBEDAJwQgdHzSEagGCMQCAQidWOgl1BEEQMBIAEIH9gACIKBMAEJHGRUSggAI+IQAhI5POgLVAIFYIAChEwu9hDqCAAggogMbAAEQcETgH//4h1hI3KFDB0fX+/UiXlTNi6UXLlzo1yqiXiAAAg4JIKLjEBwuA4FEJFBbW0tvvvlmXDb9+OOPp3bt2sVl29AoEEhkAhA6idz7aDsIgAAIgAAIxDkBCJ0472A0DwRAAARAAAQSmQCETiL3PtoOAiAAAiAAAnFOAEInzjsYzQMBEAABEACBRCYAoZPIvY+2gwAIgAAIgECcE4DQifMORvNAAARAAARAIJEJQOgkcu+j7SAAAiAAAiAQ5wQgdOK8g9E8EAABEAABEEhkAhA6idz7aDsIgAAIgAAIxDkBCJ0472A0DwRAAARAAAQSmQCETiL3PtoOAiAAAiAAAnFOAEInzjsYzQMBEAABEACBRCYAoZPIvY+2gwAIgAAIgECcE4DQifMORvNAAARAAARAIJEJQOgkcu+j7SAAAiAAAiAQ5wQgdOK8g9E8EAABEAABEEhkAhA6idz7aDsIgAAIgAAIxDkBCJ0472A0DwRAAARAAAQSmQCEjmLvz5s3T6QcOHCg+G9VVRVNmTKFBg8eTNnZ2TR79mwaMWIEZWRkiN8mTZpEJSUlIu3QoUPFdeXl5eKaUaNGUU5OjvituLhY/CsqKlKsiX+SmZkYa8Ztmjx5svhT8+bNady4cYKNZJaXl0dr1qyh8ePH07XXXksFBQX1mPLvsXLItt5yyy2iHdI+2Aa6d+9OvXv3Fu3fsmVLoEnMYsyYMbRs2TJ69dVXA3+XrKR9xAoDK1vg/p07dy516NCB3njjjXpN6dWrFw0bNuwgLrL9n3zyCZWWltYbF+Yywo0nTt+mTZtAn1jZJHMONbZjxQ6N/shYZ24zc5R+K1r2xH29aNEi6tat20H+bOrUqaIPOnbsqOQnrdoibWn48OGiHLadWD+sxgzbtPFeEq02ynIGDRpEzzzzTL17kiwz2H3MWG+ZJjc3NzBW+ffKykpKSkryTT/5Ruhsq9pH/1qxjf5bWkm799ZGq3+V801LSaJubTLp7K7NqHHDBiGdoVHocAF8g+vfv3/g5i3PeaAngtBh57pgwQIaPXq0EDfG8xkzZggu/E/eeEIJQdlhr732Go0dOzYgHpU7MgoJ8/Pz6YEHHqAhQ4YExCqLOtkO/qMUcQMGDBBCx9zvslpmZ2dmF4XqRyVLeaNjsW9umzw332ythArz4Bsz52MUxVY3ADtCJ5RNvvfee6KKVg8xsS50otLZFpnyzblfv360evVqJaETyk+yWDL2vRxPLJr5IZH7yyhg3Wqj7nJCPSjqLsuc3/vvvy+EJ9+7rHyTFDBW9zHOSz6c8xjkhzgWOtLfS2HL49gv/eQboTPryy0055vyaPev7fyHnZRLl56Yqyx0li9fftBAlzcBdqTxLnSCPVlK4+cOkE+YPNB5oPA1fGP79ddfxdOa8WYpO6xr1660YsUK2/0XrQu6dOlC33//fUDozJw5k9q1ayccsRR37Ax4oNsROpwhi8HCwkKKlZss19ksOox2wFEro5CQfWIlVIyCyRjtNEdnrMqUDlg6YXmN1Y3TyNlcv2A2HC1b0pGvl3UO1meyXVYRnVB+kqM1oYROKD+hg6VbeXgldIwPDdJujLMM5nEkeRijaq+//nrAZ7MAzczMFA/3rVu3Fv6L+7CioiKoP3eLsSzHN0Lnz/9cR2s217jd/rDldWrZkB65uL2y0An1tBHuCTRUZXYueJL27/BWCDZonEON+t8QqKad0KsMofNUjgw9szPjwcHTFDww+GkwWJidw6B+O2pr6yKPMlrA/y8dBj/h8lMOh3DtCh2rm7qx7c2e817wbb2yy0HdIW9oHK0zOlNzxCSU0DG2XTphFn3MWE4Nh7reShyZp0zMFU+EqSu2QbZJnqp75513AtFH4/SEcYrZOPXOEUy2a76+U6dOtGrVqnpTisbpMaupeCuhE8pPhpq64npIkco+I9ameI22F8p/ctsk7xdeeIF4qlcub2CeixcvFg9UPP3ND0Tyb5y/cfqXBciXX35Zb2rKKEyt7kmch5UP4n5hEcMP7Pw715F9tzz4oc441vzUT74ROje89BOtr9jtt3sZtctOo79f1kF0rHEtBVdUGppx6so4NSOnL9hA2Flcc801NGHChHprNTgfoxEHA7B9zgNUVfy6p3wyCgZRk4vHhhQ6UvXLyIbxaYAFjoxq8Vz7rFmzAg6Ub46hQp1+Fzrs4PkwrkVgUVdWVma5RsfojPg647ROrAod403OePOzGjs8zWe1dsk4/SdFJE8LGtc/GYWOee2TcTxJjiw45bQHj1njTYHzZbsLNrZjJaoWbo2OZL1r1y6xJo6nlqV4kVPJ8gbINzDOT4oI9mk9e/Yknj7mdYd9+/YVNzlmab4pGtdBGZ0VczbeBEP5Sa4XPwTJNY4yH/ahcnokFqOe4QQ2/y4fEGRUixlcd911QqzwelBj9NGYlq+V/SXtXto1R5pvvvlmEW2RY0o+UAYTOsaHFmO9JXe2H7n8QK5L5L7nB1djVN4v/eQboXPjSz/RLwahs2//Xtq10/0IRlajHEpukBLo2/Y5aTR1WJ3QMd6Qgi1GtnpSCbXwS3UxcqwInWCL6eSNj+fx2Yn16NGDli5dKpwth7E5mrN+/XoxmK1uLmah06qoo+uib+PU1fXKNEZ0uH1y4PNg5/awAGaHkigRHWPf89OonH4LFqI3O1kr5xrMEcubQqipYOnwg0V0jDeEYGM7noTOxIkTaeTIkYHpBRbX06dPrycopJhgP2YUf9dffz0tXLgwsPbQOBCM/RZJRMd44+Z6GX2B+QHKLzfQSJxQuIiOjHizXzEKDI7myEM+MLG/kZs/+Dd+YODDvKBfClNp704iOjKSw/dA6bPlwz6LLRbA8sHNL/3kG6FjjuhUVm6jpSvqFgm6efTo2p8yM5oEijRGdFSEjtXccyIJnWBPlsYohVxwyjw5HCudGF9rzifoLAAABFZJREFUniuWHRELQocFDkcOOnfuLHafcDTHrtBRWWvh16kr7it2bNx2GTGw2tUk+9TsZK2crg6hE2yNjhOhc+HfXiSeRX3jjitEM7w+lyxVIjpyN4/sJ+MUhHEKyCwqWMjIBxOr6SLj2FYVOqH8JJehS+iUP3k1JSU1oOzrpwlUXp8b72XhhA73l+QtBQNHS8zr98xjRObLZVktBjZGW4ONL6t+ND7I8Dop9nXSZ7O44Tqyz5MLmKWd+WG9IYSOSUVFKnQ4O+OuKz5nR8EGwFNX5q188RbR4faG2uEiF+oadynJlfssEIJts48FocNrSLjvua95SkWuObIT0VHZdeVnocP1Z2fM00VyUblqRMf8tCluTBavZAgmlKTtmRcjy0ibcSeg8dUGLEaDPcSYIzosbFJTGtBrfxkeEDpenkcidOQ6EL4ZsuiRvsg4/SDHJkcIOAJrJXScrNEJ5Sf5YSeU0JE3UJU1OkLYpKRS9sinDggdD88jFTo8dSWjNFaLgyVXnjYPJnRU1uiE2nUl1+BZ7bZiQcF/Z+Es1/So9JPpNqz91DdCJ16mrqzeoyPDwVYr3GNd6AR7B4xxrt78bhjz+3OkGJQO18rKY2GNDos0FrV88P/LG4DVWhROY7U+ROU9On4WOvLGyGuw5Ny91RoduWbNLPz5ejnFwiJDl9CRIsgY3pfrfuJlMbJxATG3l9f+ybVvcjGyFJ9yZwynk+ucjLYn1zHx3ziaww8hwYQO9xFPdfENTTWiE8pPcp0SZdeV2X+yTb777ruCpVVEh9fZyH42LkaWY4z/xmuo5Popq4gO34c4PYtb/n/zOje5Ti7Ye3S4f6zen2N+SLN65YR2BaOYoW+Ejt8XIyvyjFoyP67RiVpjLTL2s9BxkwOX5Weh4zYLlOcPAvI9Om7sggq3WN8fRPxdC/kenWiuQfNTP/lG6Nw6Zx2t3uTf7eVem60ft5e7ycTP79FxkwPKAgE/EnDr6T3YZgc/MvFznaLNMdr522XrG6Ez+6syeuXrMrv1j3r6YQW5dGlBbtTLQQGhCfDW1r/+9a9i3YvXh/nNyF7XB+WDAAiAAAgEJ+AboSM/AbG8tJL2+PATEDAiEAABEAABEACB2CPgG6ETe+hQYxAAARAAARAAAb8TgNDxew+hfiAAAiAAAiAAAo4JQOg4RocLQQAEQAAEQAAE/E4AQsfvPYT6gQAIgAAIgAAIOCYAoeMYHS4EARAAARAAARDwOwEIHb/3EOoHAiAAAiAAAiDgmACEjmN0uBAEQAAEQAAEQMDvBCB0/N5DqB8IgAAIgAAIgIBjAhA6jtHhQhAAARAAARAAAb8TgNDxew+hfiAAAiAAAiAAAo4JQOg4RocLQQAEQAAEQAAE/E4AQsfvPYT6gQAIgAAIgAAIOCYAoeMYHS4EARAAARAAARDwOwGj0FlIRGf4vcKoHwiAQOwTqK2tXZSUlFQY+y1BC0AABPxOgP3N/wMX93OQRpkq/g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8" name="Picture 17" descr="Screenshot_9-9-2024_11853_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2204864"/>
            <a:ext cx="5836295" cy="39812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     An Excel-based Employee Performance rating Card and Dashboard is very useful and  adaptable tool. It can significantly enhance your performance management process.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PROJECT TITLE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4400" dirty="0" smtClean="0"/>
              <a:t>  Employee </a:t>
            </a:r>
            <a:r>
              <a:rPr lang="en-IN" sz="4400" dirty="0" smtClean="0"/>
              <a:t>Performance Analysis using Excel</a:t>
            </a:r>
            <a:endParaRPr lang="en-IN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1. Problem Statement </a:t>
            </a:r>
          </a:p>
          <a:p>
            <a:r>
              <a:rPr lang="en-IN" dirty="0" smtClean="0"/>
              <a:t>2. Project Overview </a:t>
            </a:r>
          </a:p>
          <a:p>
            <a:r>
              <a:rPr lang="en-IN" dirty="0" smtClean="0"/>
              <a:t>3. End Users</a:t>
            </a:r>
          </a:p>
          <a:p>
            <a:r>
              <a:rPr lang="en-IN" dirty="0" smtClean="0"/>
              <a:t>4. Our Solution and Proposition</a:t>
            </a:r>
          </a:p>
          <a:p>
            <a:r>
              <a:rPr lang="en-IN" dirty="0" smtClean="0"/>
              <a:t>5. Dataset Description</a:t>
            </a:r>
          </a:p>
          <a:p>
            <a:r>
              <a:rPr lang="en-IN" dirty="0" smtClean="0"/>
              <a:t>6. Modelling </a:t>
            </a:r>
            <a:r>
              <a:rPr lang="en-IN" dirty="0" smtClean="0"/>
              <a:t>Approach</a:t>
            </a:r>
            <a:endParaRPr lang="en-IN" dirty="0" smtClean="0"/>
          </a:p>
          <a:p>
            <a:r>
              <a:rPr lang="en-IN" dirty="0" smtClean="0"/>
              <a:t>7. Results and Discussion</a:t>
            </a:r>
          </a:p>
          <a:p>
            <a:r>
              <a:rPr lang="en-IN" dirty="0" smtClean="0"/>
              <a:t>8. 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Employee </a:t>
            </a:r>
            <a:r>
              <a:rPr lang="en-IN" dirty="0" smtClean="0"/>
              <a:t>performance </a:t>
            </a:r>
            <a:r>
              <a:rPr lang="en-IN" dirty="0" smtClean="0"/>
              <a:t>employee engagement and job satisfaction is important for every organization.</a:t>
            </a:r>
          </a:p>
          <a:p>
            <a:r>
              <a:rPr lang="en-IN" dirty="0" smtClean="0"/>
              <a:t>These attitudes are affected by many variables like </a:t>
            </a:r>
            <a:r>
              <a:rPr lang="en-IN" dirty="0" smtClean="0"/>
              <a:t>intellectual; </a:t>
            </a:r>
            <a:r>
              <a:rPr lang="en-IN" dirty="0" smtClean="0"/>
              <a:t>&amp; physical abilities, their qualification, training</a:t>
            </a:r>
            <a:r>
              <a:rPr lang="en-IN" dirty="0" smtClean="0"/>
              <a:t>, experience</a:t>
            </a:r>
            <a:r>
              <a:rPr lang="en-IN" dirty="0" smtClean="0"/>
              <a:t>, </a:t>
            </a:r>
            <a:r>
              <a:rPr lang="en-IN" dirty="0" smtClean="0"/>
              <a:t>culture, reward </a:t>
            </a:r>
            <a:r>
              <a:rPr lang="en-IN" dirty="0" smtClean="0"/>
              <a:t>system , </a:t>
            </a:r>
            <a:r>
              <a:rPr lang="en-IN" dirty="0" smtClean="0"/>
              <a:t>career </a:t>
            </a:r>
            <a:r>
              <a:rPr lang="en-IN" dirty="0" smtClean="0"/>
              <a:t>progression </a:t>
            </a:r>
            <a:r>
              <a:rPr lang="en-IN" dirty="0" smtClean="0"/>
              <a:t>opportunities, co </a:t>
            </a:r>
            <a:r>
              <a:rPr lang="en-IN" dirty="0" smtClean="0"/>
              <a:t>overload and </a:t>
            </a:r>
            <a:r>
              <a:rPr lang="en-IN" dirty="0" smtClean="0"/>
              <a:t>structure of </a:t>
            </a:r>
            <a:r>
              <a:rPr lang="en-IN" dirty="0" smtClean="0"/>
              <a:t>the </a:t>
            </a:r>
            <a:r>
              <a:rPr lang="en-IN" dirty="0" smtClean="0"/>
              <a:t>organization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An employee </a:t>
            </a:r>
            <a:r>
              <a:rPr lang="en-IN" dirty="0" smtClean="0"/>
              <a:t>performance </a:t>
            </a:r>
            <a:r>
              <a:rPr lang="en-IN" dirty="0" smtClean="0"/>
              <a:t>plan can help you create an ongoing process that providers regular data on how each </a:t>
            </a:r>
            <a:r>
              <a:rPr lang="en-IN" dirty="0" smtClean="0"/>
              <a:t>team </a:t>
            </a:r>
            <a:r>
              <a:rPr lang="en-IN" dirty="0" smtClean="0"/>
              <a:t>members is </a:t>
            </a:r>
            <a:r>
              <a:rPr lang="en-IN" dirty="0" smtClean="0"/>
              <a:t>progressing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Who the end users?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Performance Indicators such as productivity, quality of work goal attainment, time management, team collaboration, adaptability and innovation can </a:t>
            </a:r>
            <a:r>
              <a:rPr lang="en-IN" dirty="0" smtClean="0"/>
              <a:t>enable </a:t>
            </a:r>
            <a:r>
              <a:rPr lang="en-IN" dirty="0" smtClean="0"/>
              <a:t>you be </a:t>
            </a:r>
            <a:r>
              <a:rPr lang="en-IN" dirty="0" smtClean="0"/>
              <a:t>answer </a:t>
            </a:r>
            <a:r>
              <a:rPr lang="en-IN" dirty="0" smtClean="0"/>
              <a:t>these questions by quantifying individual and </a:t>
            </a:r>
            <a:r>
              <a:rPr lang="en-IN" dirty="0" smtClean="0"/>
              <a:t>organizational </a:t>
            </a:r>
            <a:r>
              <a:rPr lang="en-IN" dirty="0" smtClean="0"/>
              <a:t>goals and </a:t>
            </a:r>
            <a:r>
              <a:rPr lang="en-IN" dirty="0" smtClean="0"/>
              <a:t>evaluating </a:t>
            </a:r>
            <a:r>
              <a:rPr lang="en-IN" dirty="0" smtClean="0"/>
              <a:t>performance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OUR SOLUTION AND ITS VALUE PROPOSITION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1800" dirty="0" smtClean="0"/>
              <a:t>Data-Driven Insights</a:t>
            </a:r>
            <a:r>
              <a:rPr lang="en-IN" dirty="0" smtClean="0"/>
              <a:t>: </a:t>
            </a:r>
            <a:r>
              <a:rPr lang="en-IN" sz="1600" dirty="0" smtClean="0"/>
              <a:t>Enables managers to make informed decision based on accurate, real –time performance data.</a:t>
            </a:r>
            <a:endParaRPr lang="en-IN" dirty="0" smtClean="0"/>
          </a:p>
          <a:p>
            <a:r>
              <a:rPr lang="en-IN" sz="1800" dirty="0" smtClean="0"/>
              <a:t>Improved Efficiency: </a:t>
            </a:r>
            <a:r>
              <a:rPr lang="en-IN" sz="1600" dirty="0" smtClean="0"/>
              <a:t>Automates the  data collection and </a:t>
            </a:r>
            <a:r>
              <a:rPr lang="en-IN" sz="1600" dirty="0" smtClean="0"/>
              <a:t>analysis </a:t>
            </a:r>
            <a:r>
              <a:rPr lang="en-IN" sz="1600" dirty="0" smtClean="0"/>
              <a:t>process, saving time and reducing manual error.</a:t>
            </a:r>
            <a:endParaRPr lang="en-IN" dirty="0" smtClean="0"/>
          </a:p>
          <a:p>
            <a:r>
              <a:rPr lang="en-IN" sz="1800" dirty="0" smtClean="0"/>
              <a:t>Enhanced Employee Develop</a:t>
            </a:r>
            <a:r>
              <a:rPr lang="en-IN" sz="1600" dirty="0" smtClean="0"/>
              <a:t>ment: </a:t>
            </a:r>
            <a:r>
              <a:rPr lang="en-IN" sz="1400" dirty="0" smtClean="0"/>
              <a:t>Identifies training needs and development opportunities, leading to a more skilled workforce. </a:t>
            </a:r>
            <a:endParaRPr lang="en-IN" dirty="0" smtClean="0"/>
          </a:p>
          <a:p>
            <a:r>
              <a:rPr lang="en-IN" sz="1800" dirty="0" smtClean="0"/>
              <a:t>Better Performance Management: Helps in recognizing top performance and addressing underperformance, ultimately improving overall productivity.</a:t>
            </a:r>
          </a:p>
          <a:p>
            <a:r>
              <a:rPr lang="en-IN" sz="1800" dirty="0" smtClean="0"/>
              <a:t>Cost-Effective solution: Leverages the widely accessible excel platform, avoiding the need for expensive software or tools.</a:t>
            </a:r>
          </a:p>
          <a:p>
            <a:endParaRPr lang="en-IN" sz="18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Employee data set </a:t>
            </a:r>
            <a:r>
              <a:rPr lang="en-IN" dirty="0" smtClean="0"/>
              <a:t>- </a:t>
            </a:r>
            <a:r>
              <a:rPr lang="en-IN" dirty="0" err="1" smtClean="0"/>
              <a:t>Kaggle</a:t>
            </a:r>
            <a:endParaRPr lang="en-IN" dirty="0" smtClean="0"/>
          </a:p>
          <a:p>
            <a:r>
              <a:rPr lang="en-IN" dirty="0" smtClean="0"/>
              <a:t>26 </a:t>
            </a:r>
            <a:r>
              <a:rPr lang="en-IN" dirty="0" smtClean="0"/>
              <a:t>features</a:t>
            </a:r>
          </a:p>
          <a:p>
            <a:r>
              <a:rPr lang="en-IN" dirty="0" smtClean="0"/>
              <a:t>Feature-9 features</a:t>
            </a:r>
          </a:p>
          <a:p>
            <a:r>
              <a:rPr lang="en-IN" dirty="0" err="1" smtClean="0"/>
              <a:t>Emp</a:t>
            </a:r>
            <a:r>
              <a:rPr lang="en-IN" dirty="0" smtClean="0"/>
              <a:t> id- 3333</a:t>
            </a:r>
          </a:p>
          <a:p>
            <a:r>
              <a:rPr lang="en-IN" dirty="0" smtClean="0"/>
              <a:t>Gender- female</a:t>
            </a:r>
          </a:p>
          <a:p>
            <a:r>
              <a:rPr lang="en-IN" dirty="0" smtClean="0"/>
              <a:t>Performance-good</a:t>
            </a:r>
          </a:p>
          <a:p>
            <a:r>
              <a:rPr lang="en-IN" dirty="0" smtClean="0"/>
              <a:t>Business unit- CCDG</a:t>
            </a:r>
          </a:p>
          <a:p>
            <a:r>
              <a:rPr lang="en-IN" dirty="0" smtClean="0"/>
              <a:t>Name- </a:t>
            </a:r>
            <a:r>
              <a:rPr lang="en-IN" dirty="0" err="1" smtClean="0"/>
              <a:t>mery</a:t>
            </a:r>
            <a:endParaRPr lang="en-IN" dirty="0" smtClean="0"/>
          </a:p>
          <a:p>
            <a:r>
              <a:rPr lang="en-IN" dirty="0" smtClean="0"/>
              <a:t>Rating numerical-5</a:t>
            </a:r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THE”WOW” </a:t>
            </a:r>
            <a:r>
              <a:rPr lang="en-IN" dirty="0" smtClean="0"/>
              <a:t>IN OUR </a:t>
            </a:r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Performance level </a:t>
            </a:r>
            <a:r>
              <a:rPr lang="en-IN" dirty="0" err="1" smtClean="0"/>
              <a:t>calcultion</a:t>
            </a:r>
            <a:r>
              <a:rPr lang="en-IN" dirty="0" smtClean="0"/>
              <a:t>= IFS(Z8&gt;5,”VERY HIGH”, Z8&gt;4,”HIGH”,Z8&gt;=3,”MID”, TURE,”LOW”)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171</TotalTime>
  <Words>384</Words>
  <Application>Microsoft Office PowerPoint</Application>
  <PresentationFormat>On-screen Show (4:3)</PresentationFormat>
  <Paragraphs>54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Employee performance data analysis using excel</vt:lpstr>
      <vt:lpstr>PROJECT TITLE</vt:lpstr>
      <vt:lpstr>Agenda</vt:lpstr>
      <vt:lpstr>Problem Statement</vt:lpstr>
      <vt:lpstr>Project overview</vt:lpstr>
      <vt:lpstr>Who the end users?</vt:lpstr>
      <vt:lpstr>OUR SOLUTION AND ITS VALUE PROPOSITION</vt:lpstr>
      <vt:lpstr>Dataset description</vt:lpstr>
      <vt:lpstr>THE”WOW” IN OUR SOLUTION</vt:lpstr>
      <vt:lpstr>MODELLING</vt:lpstr>
      <vt:lpstr>RESULT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 LAB</dc:creator>
  <cp:lastModifiedBy>COMPUTER LAB</cp:lastModifiedBy>
  <cp:revision>18</cp:revision>
  <dcterms:created xsi:type="dcterms:W3CDTF">2024-09-06T08:40:59Z</dcterms:created>
  <dcterms:modified xsi:type="dcterms:W3CDTF">2024-09-09T06:36:03Z</dcterms:modified>
</cp:coreProperties>
</file>