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notesMasterIdLst>
    <p:notesMasterId r:id="rId27"/>
  </p:notesMasterIdLst>
  <p:sldIdLst>
    <p:sldId id="256" r:id="rId2"/>
    <p:sldId id="257" r:id="rId3"/>
    <p:sldId id="258" r:id="rId4"/>
    <p:sldId id="260" r:id="rId5"/>
    <p:sldId id="259" r:id="rId6"/>
    <p:sldId id="275" r:id="rId7"/>
    <p:sldId id="272" r:id="rId8"/>
    <p:sldId id="286" r:id="rId9"/>
    <p:sldId id="276" r:id="rId10"/>
    <p:sldId id="277" r:id="rId11"/>
    <p:sldId id="278" r:id="rId12"/>
    <p:sldId id="279" r:id="rId13"/>
    <p:sldId id="261" r:id="rId14"/>
    <p:sldId id="280" r:id="rId15"/>
    <p:sldId id="282" r:id="rId16"/>
    <p:sldId id="283" r:id="rId17"/>
    <p:sldId id="262" r:id="rId18"/>
    <p:sldId id="263" r:id="rId19"/>
    <p:sldId id="264" r:id="rId20"/>
    <p:sldId id="265" r:id="rId21"/>
    <p:sldId id="266" r:id="rId22"/>
    <p:sldId id="267" r:id="rId23"/>
    <p:sldId id="269" r:id="rId24"/>
    <p:sldId id="270" r:id="rId25"/>
    <p:sldId id="28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80" autoAdjust="0"/>
    <p:restoredTop sz="94660"/>
  </p:normalViewPr>
  <p:slideViewPr>
    <p:cSldViewPr snapToGrid="0">
      <p:cViewPr varScale="1">
        <p:scale>
          <a:sx n="83" d="100"/>
          <a:sy n="83" d="100"/>
        </p:scale>
        <p:origin x="48" y="45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ata4.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ata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svg"/><Relationship Id="rId1" Type="http://schemas.openxmlformats.org/officeDocument/2006/relationships/image" Target="../media/image30.png"/><Relationship Id="rId4" Type="http://schemas.openxmlformats.org/officeDocument/2006/relationships/image" Target="../media/image33.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4.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rawing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svg"/><Relationship Id="rId1" Type="http://schemas.openxmlformats.org/officeDocument/2006/relationships/image" Target="../media/image30.png"/><Relationship Id="rId4" Type="http://schemas.openxmlformats.org/officeDocument/2006/relationships/image" Target="../media/image33.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92C4D7-62D0-4A1B-9842-8CC7770BCB09}"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9B8C94FD-C825-4D6E-94A5-A1270BEA2922}">
      <dgm:prSet/>
      <dgm:spPr/>
      <dgm:t>
        <a:bodyPr/>
        <a:lstStyle/>
        <a:p>
          <a:pPr>
            <a:defRPr cap="all"/>
          </a:pPr>
          <a:r>
            <a:rPr lang="en-US" dirty="0"/>
            <a:t>Intro</a:t>
          </a:r>
        </a:p>
      </dgm:t>
    </dgm:pt>
    <dgm:pt modelId="{F4B7659A-E2FF-438E-A441-D7B067BD03C0}" type="parTrans" cxnId="{19A252BC-7527-4ED9-AF94-EC8A358DA614}">
      <dgm:prSet/>
      <dgm:spPr/>
      <dgm:t>
        <a:bodyPr/>
        <a:lstStyle/>
        <a:p>
          <a:endParaRPr lang="en-US"/>
        </a:p>
      </dgm:t>
    </dgm:pt>
    <dgm:pt modelId="{9E3B738F-3AA0-49BE-8B63-4A7436749986}" type="sibTrans" cxnId="{19A252BC-7527-4ED9-AF94-EC8A358DA614}">
      <dgm:prSet/>
      <dgm:spPr/>
      <dgm:t>
        <a:bodyPr/>
        <a:lstStyle/>
        <a:p>
          <a:endParaRPr lang="en-US"/>
        </a:p>
      </dgm:t>
    </dgm:pt>
    <dgm:pt modelId="{034613C5-A92C-498D-A99D-370489296CCC}">
      <dgm:prSet/>
      <dgm:spPr/>
      <dgm:t>
        <a:bodyPr/>
        <a:lstStyle/>
        <a:p>
          <a:pPr>
            <a:defRPr cap="all"/>
          </a:pPr>
          <a:r>
            <a:rPr lang="en-US" dirty="0"/>
            <a:t>Projects</a:t>
          </a:r>
        </a:p>
      </dgm:t>
    </dgm:pt>
    <dgm:pt modelId="{3E7ACAEC-0E7C-40F7-BD81-4BFDCA3C9A5A}" type="parTrans" cxnId="{F65B1797-3544-40C2-BAFC-5C6D59A001D0}">
      <dgm:prSet/>
      <dgm:spPr/>
      <dgm:t>
        <a:bodyPr/>
        <a:lstStyle/>
        <a:p>
          <a:endParaRPr lang="en-US"/>
        </a:p>
      </dgm:t>
    </dgm:pt>
    <dgm:pt modelId="{F239CFB7-9F8E-402C-B5D7-39F7A860E9D7}" type="sibTrans" cxnId="{F65B1797-3544-40C2-BAFC-5C6D59A001D0}">
      <dgm:prSet/>
      <dgm:spPr/>
      <dgm:t>
        <a:bodyPr/>
        <a:lstStyle/>
        <a:p>
          <a:endParaRPr lang="en-US"/>
        </a:p>
      </dgm:t>
    </dgm:pt>
    <dgm:pt modelId="{95C930F8-4F98-4B43-AEE2-40EA03B7AA11}">
      <dgm:prSet/>
      <dgm:spPr/>
      <dgm:t>
        <a:bodyPr/>
        <a:lstStyle/>
        <a:p>
          <a:pPr>
            <a:defRPr cap="all"/>
          </a:pPr>
          <a:r>
            <a:rPr lang="en-US" dirty="0"/>
            <a:t>Work experience</a:t>
          </a:r>
        </a:p>
      </dgm:t>
    </dgm:pt>
    <dgm:pt modelId="{90091F8E-9174-47B0-AFA5-0EB313B64CF7}" type="parTrans" cxnId="{A07DA4D8-FF88-4F94-9C2A-5D998948EF2A}">
      <dgm:prSet/>
      <dgm:spPr/>
      <dgm:t>
        <a:bodyPr/>
        <a:lstStyle/>
        <a:p>
          <a:endParaRPr lang="en-US"/>
        </a:p>
      </dgm:t>
    </dgm:pt>
    <dgm:pt modelId="{EE8A2FFA-BB8E-4407-A9A8-A4D88C9A830C}" type="sibTrans" cxnId="{A07DA4D8-FF88-4F94-9C2A-5D998948EF2A}">
      <dgm:prSet/>
      <dgm:spPr/>
      <dgm:t>
        <a:bodyPr/>
        <a:lstStyle/>
        <a:p>
          <a:endParaRPr lang="en-US"/>
        </a:p>
      </dgm:t>
    </dgm:pt>
    <dgm:pt modelId="{1EB044F6-CC33-4FBC-AD1E-E52AD3100A20}">
      <dgm:prSet/>
      <dgm:spPr/>
      <dgm:t>
        <a:bodyPr/>
        <a:lstStyle/>
        <a:p>
          <a:pPr>
            <a:defRPr cap="all"/>
          </a:pPr>
          <a:r>
            <a:rPr lang="en-US" dirty="0"/>
            <a:t>Motivation</a:t>
          </a:r>
        </a:p>
      </dgm:t>
    </dgm:pt>
    <dgm:pt modelId="{BDC4D42A-B435-4844-AB44-3D5503450DFC}" type="parTrans" cxnId="{F66D4BE3-D625-42D1-8E2E-FA27CE855FE0}">
      <dgm:prSet/>
      <dgm:spPr/>
      <dgm:t>
        <a:bodyPr/>
        <a:lstStyle/>
        <a:p>
          <a:endParaRPr lang="en-US"/>
        </a:p>
      </dgm:t>
    </dgm:pt>
    <dgm:pt modelId="{05CBC44F-EC7F-4A0F-9C3A-0C4FD6263A16}" type="sibTrans" cxnId="{F66D4BE3-D625-42D1-8E2E-FA27CE855FE0}">
      <dgm:prSet/>
      <dgm:spPr/>
      <dgm:t>
        <a:bodyPr/>
        <a:lstStyle/>
        <a:p>
          <a:endParaRPr lang="en-US"/>
        </a:p>
      </dgm:t>
    </dgm:pt>
    <dgm:pt modelId="{58FBDD03-7FE4-4D08-A95E-DCA0A494099C}" type="pres">
      <dgm:prSet presAssocID="{EE92C4D7-62D0-4A1B-9842-8CC7770BCB09}" presName="root" presStyleCnt="0">
        <dgm:presLayoutVars>
          <dgm:dir/>
          <dgm:resizeHandles val="exact"/>
        </dgm:presLayoutVars>
      </dgm:prSet>
      <dgm:spPr/>
    </dgm:pt>
    <dgm:pt modelId="{9C8CD58D-DEC8-444C-9C75-B8B1914A1ADB}" type="pres">
      <dgm:prSet presAssocID="{9B8C94FD-C825-4D6E-94A5-A1270BEA2922}" presName="compNode" presStyleCnt="0"/>
      <dgm:spPr/>
    </dgm:pt>
    <dgm:pt modelId="{9AB420C1-EB6B-4DD5-9FC4-1FDD8DE05DAD}" type="pres">
      <dgm:prSet presAssocID="{9B8C94FD-C825-4D6E-94A5-A1270BEA2922}" presName="iconBgRect" presStyleLbl="bgShp" presStyleIdx="0" presStyleCnt="4"/>
      <dgm:spPr/>
    </dgm:pt>
    <dgm:pt modelId="{36DC8280-387F-441C-805A-924545E39CBC}" type="pres">
      <dgm:prSet presAssocID="{9B8C94FD-C825-4D6E-94A5-A1270BEA292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host"/>
        </a:ext>
      </dgm:extLst>
    </dgm:pt>
    <dgm:pt modelId="{4744E948-AE03-4A70-A28B-FCDF81468A50}" type="pres">
      <dgm:prSet presAssocID="{9B8C94FD-C825-4D6E-94A5-A1270BEA2922}" presName="spaceRect" presStyleCnt="0"/>
      <dgm:spPr/>
    </dgm:pt>
    <dgm:pt modelId="{CFD47780-B39F-47A9-84BC-CD6E105CB76C}" type="pres">
      <dgm:prSet presAssocID="{9B8C94FD-C825-4D6E-94A5-A1270BEA2922}" presName="textRect" presStyleLbl="revTx" presStyleIdx="0" presStyleCnt="4">
        <dgm:presLayoutVars>
          <dgm:chMax val="1"/>
          <dgm:chPref val="1"/>
        </dgm:presLayoutVars>
      </dgm:prSet>
      <dgm:spPr/>
    </dgm:pt>
    <dgm:pt modelId="{1AD2F274-08EE-4D31-8663-9C3867DC66BC}" type="pres">
      <dgm:prSet presAssocID="{9E3B738F-3AA0-49BE-8B63-4A7436749986}" presName="sibTrans" presStyleCnt="0"/>
      <dgm:spPr/>
    </dgm:pt>
    <dgm:pt modelId="{03CE7087-6442-455C-B10E-03CA57ACC29D}" type="pres">
      <dgm:prSet presAssocID="{034613C5-A92C-498D-A99D-370489296CCC}" presName="compNode" presStyleCnt="0"/>
      <dgm:spPr/>
    </dgm:pt>
    <dgm:pt modelId="{C2CDEFAA-A463-40B9-9B74-AD58DEF088FB}" type="pres">
      <dgm:prSet presAssocID="{034613C5-A92C-498D-A99D-370489296CCC}" presName="iconBgRect" presStyleLbl="bgShp" presStyleIdx="1" presStyleCnt="4"/>
      <dgm:spPr/>
    </dgm:pt>
    <dgm:pt modelId="{64F53CBC-21BC-4635-8C30-46F3CA7AFD15}" type="pres">
      <dgm:prSet presAssocID="{034613C5-A92C-498D-A99D-370489296CC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 List"/>
        </a:ext>
      </dgm:extLst>
    </dgm:pt>
    <dgm:pt modelId="{CDEC5C60-CC2C-4831-AD8C-707131AC4BF0}" type="pres">
      <dgm:prSet presAssocID="{034613C5-A92C-498D-A99D-370489296CCC}" presName="spaceRect" presStyleCnt="0"/>
      <dgm:spPr/>
    </dgm:pt>
    <dgm:pt modelId="{834122E7-7A2B-49B9-B4CB-4AC12C57EB01}" type="pres">
      <dgm:prSet presAssocID="{034613C5-A92C-498D-A99D-370489296CCC}" presName="textRect" presStyleLbl="revTx" presStyleIdx="1" presStyleCnt="4">
        <dgm:presLayoutVars>
          <dgm:chMax val="1"/>
          <dgm:chPref val="1"/>
        </dgm:presLayoutVars>
      </dgm:prSet>
      <dgm:spPr/>
    </dgm:pt>
    <dgm:pt modelId="{37EF3969-8166-4BCF-B8F8-3D5FD1EEAF95}" type="pres">
      <dgm:prSet presAssocID="{F239CFB7-9F8E-402C-B5D7-39F7A860E9D7}" presName="sibTrans" presStyleCnt="0"/>
      <dgm:spPr/>
    </dgm:pt>
    <dgm:pt modelId="{007CEE9F-9257-4DB6-92BF-F5D9906E4EBF}" type="pres">
      <dgm:prSet presAssocID="{95C930F8-4F98-4B43-AEE2-40EA03B7AA11}" presName="compNode" presStyleCnt="0"/>
      <dgm:spPr/>
    </dgm:pt>
    <dgm:pt modelId="{65D0542C-1435-4615-A4A6-6F542F36C43E}" type="pres">
      <dgm:prSet presAssocID="{95C930F8-4F98-4B43-AEE2-40EA03B7AA11}" presName="iconBgRect" presStyleLbl="bgShp" presStyleIdx="2" presStyleCnt="4"/>
      <dgm:spPr/>
    </dgm:pt>
    <dgm:pt modelId="{8E816857-15A7-42BE-BEE3-FAE1E1849EC0}" type="pres">
      <dgm:prSet presAssocID="{95C930F8-4F98-4B43-AEE2-40EA03B7AA1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riefcase"/>
        </a:ext>
      </dgm:extLst>
    </dgm:pt>
    <dgm:pt modelId="{C3C4ED59-BBAF-4A1F-B29C-4C50EFDED471}" type="pres">
      <dgm:prSet presAssocID="{95C930F8-4F98-4B43-AEE2-40EA03B7AA11}" presName="spaceRect" presStyleCnt="0"/>
      <dgm:spPr/>
    </dgm:pt>
    <dgm:pt modelId="{728A6C07-FD65-4B49-8CF8-D8D2F2A54C3D}" type="pres">
      <dgm:prSet presAssocID="{95C930F8-4F98-4B43-AEE2-40EA03B7AA11}" presName="textRect" presStyleLbl="revTx" presStyleIdx="2" presStyleCnt="4">
        <dgm:presLayoutVars>
          <dgm:chMax val="1"/>
          <dgm:chPref val="1"/>
        </dgm:presLayoutVars>
      </dgm:prSet>
      <dgm:spPr/>
    </dgm:pt>
    <dgm:pt modelId="{F3252C0B-551C-411E-8817-CC3BE8CFA2EF}" type="pres">
      <dgm:prSet presAssocID="{EE8A2FFA-BB8E-4407-A9A8-A4D88C9A830C}" presName="sibTrans" presStyleCnt="0"/>
      <dgm:spPr/>
    </dgm:pt>
    <dgm:pt modelId="{6DCCE36F-D857-4BBE-8129-7805BDC52837}" type="pres">
      <dgm:prSet presAssocID="{1EB044F6-CC33-4FBC-AD1E-E52AD3100A20}" presName="compNode" presStyleCnt="0"/>
      <dgm:spPr/>
    </dgm:pt>
    <dgm:pt modelId="{578E7BC1-8A52-4AB0-9174-50D067BE6D96}" type="pres">
      <dgm:prSet presAssocID="{1EB044F6-CC33-4FBC-AD1E-E52AD3100A20}" presName="iconBgRect" presStyleLbl="bgShp" presStyleIdx="3" presStyleCnt="4"/>
      <dgm:spPr/>
    </dgm:pt>
    <dgm:pt modelId="{90939ABF-07D4-4113-B0F5-1347CE49344D}" type="pres">
      <dgm:prSet presAssocID="{1EB044F6-CC33-4FBC-AD1E-E52AD3100A2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ad with Gears"/>
        </a:ext>
      </dgm:extLst>
    </dgm:pt>
    <dgm:pt modelId="{B1386A7D-513F-47CE-ADD3-9A3E233EB300}" type="pres">
      <dgm:prSet presAssocID="{1EB044F6-CC33-4FBC-AD1E-E52AD3100A20}" presName="spaceRect" presStyleCnt="0"/>
      <dgm:spPr/>
    </dgm:pt>
    <dgm:pt modelId="{805B4C3D-34DC-4AF8-B822-1399B2ED3CA4}" type="pres">
      <dgm:prSet presAssocID="{1EB044F6-CC33-4FBC-AD1E-E52AD3100A20}" presName="textRect" presStyleLbl="revTx" presStyleIdx="3" presStyleCnt="4">
        <dgm:presLayoutVars>
          <dgm:chMax val="1"/>
          <dgm:chPref val="1"/>
        </dgm:presLayoutVars>
      </dgm:prSet>
      <dgm:spPr/>
    </dgm:pt>
  </dgm:ptLst>
  <dgm:cxnLst>
    <dgm:cxn modelId="{BA5A5E09-C6F2-4666-BE34-22280FE795E7}" type="presOf" srcId="{95C930F8-4F98-4B43-AEE2-40EA03B7AA11}" destId="{728A6C07-FD65-4B49-8CF8-D8D2F2A54C3D}" srcOrd="0" destOrd="0" presId="urn:microsoft.com/office/officeart/2018/5/layout/IconCircleLabelList"/>
    <dgm:cxn modelId="{914D2138-9413-414F-8464-378075EC26FF}" type="presOf" srcId="{EE92C4D7-62D0-4A1B-9842-8CC7770BCB09}" destId="{58FBDD03-7FE4-4D08-A95E-DCA0A494099C}" srcOrd="0" destOrd="0" presId="urn:microsoft.com/office/officeart/2018/5/layout/IconCircleLabelList"/>
    <dgm:cxn modelId="{5B53E34A-9836-4CBD-8268-1CA859CC2DDC}" type="presOf" srcId="{1EB044F6-CC33-4FBC-AD1E-E52AD3100A20}" destId="{805B4C3D-34DC-4AF8-B822-1399B2ED3CA4}" srcOrd="0" destOrd="0" presId="urn:microsoft.com/office/officeart/2018/5/layout/IconCircleLabelList"/>
    <dgm:cxn modelId="{4BFBBB8D-C8F1-4A29-8264-E2728BF0D95D}" type="presOf" srcId="{9B8C94FD-C825-4D6E-94A5-A1270BEA2922}" destId="{CFD47780-B39F-47A9-84BC-CD6E105CB76C}" srcOrd="0" destOrd="0" presId="urn:microsoft.com/office/officeart/2018/5/layout/IconCircleLabelList"/>
    <dgm:cxn modelId="{F65B1797-3544-40C2-BAFC-5C6D59A001D0}" srcId="{EE92C4D7-62D0-4A1B-9842-8CC7770BCB09}" destId="{034613C5-A92C-498D-A99D-370489296CCC}" srcOrd="1" destOrd="0" parTransId="{3E7ACAEC-0E7C-40F7-BD81-4BFDCA3C9A5A}" sibTransId="{F239CFB7-9F8E-402C-B5D7-39F7A860E9D7}"/>
    <dgm:cxn modelId="{91E6FDB1-273A-4220-8131-79BC84B36BFF}" type="presOf" srcId="{034613C5-A92C-498D-A99D-370489296CCC}" destId="{834122E7-7A2B-49B9-B4CB-4AC12C57EB01}" srcOrd="0" destOrd="0" presId="urn:microsoft.com/office/officeart/2018/5/layout/IconCircleLabelList"/>
    <dgm:cxn modelId="{19A252BC-7527-4ED9-AF94-EC8A358DA614}" srcId="{EE92C4D7-62D0-4A1B-9842-8CC7770BCB09}" destId="{9B8C94FD-C825-4D6E-94A5-A1270BEA2922}" srcOrd="0" destOrd="0" parTransId="{F4B7659A-E2FF-438E-A441-D7B067BD03C0}" sibTransId="{9E3B738F-3AA0-49BE-8B63-4A7436749986}"/>
    <dgm:cxn modelId="{A07DA4D8-FF88-4F94-9C2A-5D998948EF2A}" srcId="{EE92C4D7-62D0-4A1B-9842-8CC7770BCB09}" destId="{95C930F8-4F98-4B43-AEE2-40EA03B7AA11}" srcOrd="2" destOrd="0" parTransId="{90091F8E-9174-47B0-AFA5-0EB313B64CF7}" sibTransId="{EE8A2FFA-BB8E-4407-A9A8-A4D88C9A830C}"/>
    <dgm:cxn modelId="{F66D4BE3-D625-42D1-8E2E-FA27CE855FE0}" srcId="{EE92C4D7-62D0-4A1B-9842-8CC7770BCB09}" destId="{1EB044F6-CC33-4FBC-AD1E-E52AD3100A20}" srcOrd="3" destOrd="0" parTransId="{BDC4D42A-B435-4844-AB44-3D5503450DFC}" sibTransId="{05CBC44F-EC7F-4A0F-9C3A-0C4FD6263A16}"/>
    <dgm:cxn modelId="{46E6CC9A-4C72-45EF-85B7-1BFC94E6CA4B}" type="presParOf" srcId="{58FBDD03-7FE4-4D08-A95E-DCA0A494099C}" destId="{9C8CD58D-DEC8-444C-9C75-B8B1914A1ADB}" srcOrd="0" destOrd="0" presId="urn:microsoft.com/office/officeart/2018/5/layout/IconCircleLabelList"/>
    <dgm:cxn modelId="{C895F45F-F343-4313-98AD-E38B02BA74D9}" type="presParOf" srcId="{9C8CD58D-DEC8-444C-9C75-B8B1914A1ADB}" destId="{9AB420C1-EB6B-4DD5-9FC4-1FDD8DE05DAD}" srcOrd="0" destOrd="0" presId="urn:microsoft.com/office/officeart/2018/5/layout/IconCircleLabelList"/>
    <dgm:cxn modelId="{FF52E842-8D10-4839-B238-01ACD693CC78}" type="presParOf" srcId="{9C8CD58D-DEC8-444C-9C75-B8B1914A1ADB}" destId="{36DC8280-387F-441C-805A-924545E39CBC}" srcOrd="1" destOrd="0" presId="urn:microsoft.com/office/officeart/2018/5/layout/IconCircleLabelList"/>
    <dgm:cxn modelId="{804AAA05-802B-43C9-A1F3-37BB7F53E15B}" type="presParOf" srcId="{9C8CD58D-DEC8-444C-9C75-B8B1914A1ADB}" destId="{4744E948-AE03-4A70-A28B-FCDF81468A50}" srcOrd="2" destOrd="0" presId="urn:microsoft.com/office/officeart/2018/5/layout/IconCircleLabelList"/>
    <dgm:cxn modelId="{C6B4C9FF-E112-4FC9-93F0-C7CC704BC4E3}" type="presParOf" srcId="{9C8CD58D-DEC8-444C-9C75-B8B1914A1ADB}" destId="{CFD47780-B39F-47A9-84BC-CD6E105CB76C}" srcOrd="3" destOrd="0" presId="urn:microsoft.com/office/officeart/2018/5/layout/IconCircleLabelList"/>
    <dgm:cxn modelId="{77244DD3-5688-46B9-8FCC-D6AF433D2A03}" type="presParOf" srcId="{58FBDD03-7FE4-4D08-A95E-DCA0A494099C}" destId="{1AD2F274-08EE-4D31-8663-9C3867DC66BC}" srcOrd="1" destOrd="0" presId="urn:microsoft.com/office/officeart/2018/5/layout/IconCircleLabelList"/>
    <dgm:cxn modelId="{C12B984D-4A5F-436B-853A-79E1937FDF5B}" type="presParOf" srcId="{58FBDD03-7FE4-4D08-A95E-DCA0A494099C}" destId="{03CE7087-6442-455C-B10E-03CA57ACC29D}" srcOrd="2" destOrd="0" presId="urn:microsoft.com/office/officeart/2018/5/layout/IconCircleLabelList"/>
    <dgm:cxn modelId="{9B700EC0-E48A-452E-826F-2B40F3082552}" type="presParOf" srcId="{03CE7087-6442-455C-B10E-03CA57ACC29D}" destId="{C2CDEFAA-A463-40B9-9B74-AD58DEF088FB}" srcOrd="0" destOrd="0" presId="urn:microsoft.com/office/officeart/2018/5/layout/IconCircleLabelList"/>
    <dgm:cxn modelId="{A51DF6B1-F374-4941-81F7-BF4434DA784B}" type="presParOf" srcId="{03CE7087-6442-455C-B10E-03CA57ACC29D}" destId="{64F53CBC-21BC-4635-8C30-46F3CA7AFD15}" srcOrd="1" destOrd="0" presId="urn:microsoft.com/office/officeart/2018/5/layout/IconCircleLabelList"/>
    <dgm:cxn modelId="{9976016E-38B5-4AFC-BC30-E0E21A6BE70E}" type="presParOf" srcId="{03CE7087-6442-455C-B10E-03CA57ACC29D}" destId="{CDEC5C60-CC2C-4831-AD8C-707131AC4BF0}" srcOrd="2" destOrd="0" presId="urn:microsoft.com/office/officeart/2018/5/layout/IconCircleLabelList"/>
    <dgm:cxn modelId="{056D131E-2211-4959-AAB3-9C56E5CDD117}" type="presParOf" srcId="{03CE7087-6442-455C-B10E-03CA57ACC29D}" destId="{834122E7-7A2B-49B9-B4CB-4AC12C57EB01}" srcOrd="3" destOrd="0" presId="urn:microsoft.com/office/officeart/2018/5/layout/IconCircleLabelList"/>
    <dgm:cxn modelId="{C4B0FC3F-8799-43E3-8FEC-ADBCF161C8D8}" type="presParOf" srcId="{58FBDD03-7FE4-4D08-A95E-DCA0A494099C}" destId="{37EF3969-8166-4BCF-B8F8-3D5FD1EEAF95}" srcOrd="3" destOrd="0" presId="urn:microsoft.com/office/officeart/2018/5/layout/IconCircleLabelList"/>
    <dgm:cxn modelId="{270F0360-61E2-4A7B-B51C-7947A5AD25C5}" type="presParOf" srcId="{58FBDD03-7FE4-4D08-A95E-DCA0A494099C}" destId="{007CEE9F-9257-4DB6-92BF-F5D9906E4EBF}" srcOrd="4" destOrd="0" presId="urn:microsoft.com/office/officeart/2018/5/layout/IconCircleLabelList"/>
    <dgm:cxn modelId="{DA7BF753-3227-4EC4-B4A0-BCAF9C555455}" type="presParOf" srcId="{007CEE9F-9257-4DB6-92BF-F5D9906E4EBF}" destId="{65D0542C-1435-4615-A4A6-6F542F36C43E}" srcOrd="0" destOrd="0" presId="urn:microsoft.com/office/officeart/2018/5/layout/IconCircleLabelList"/>
    <dgm:cxn modelId="{D7227FF5-688B-41AC-8474-BCD9E58F975D}" type="presParOf" srcId="{007CEE9F-9257-4DB6-92BF-F5D9906E4EBF}" destId="{8E816857-15A7-42BE-BEE3-FAE1E1849EC0}" srcOrd="1" destOrd="0" presId="urn:microsoft.com/office/officeart/2018/5/layout/IconCircleLabelList"/>
    <dgm:cxn modelId="{5BB16C1D-7435-4349-8F93-9C6D0C973990}" type="presParOf" srcId="{007CEE9F-9257-4DB6-92BF-F5D9906E4EBF}" destId="{C3C4ED59-BBAF-4A1F-B29C-4C50EFDED471}" srcOrd="2" destOrd="0" presId="urn:microsoft.com/office/officeart/2018/5/layout/IconCircleLabelList"/>
    <dgm:cxn modelId="{B5FD6D3F-38D3-43B0-904B-9AABD3CF0972}" type="presParOf" srcId="{007CEE9F-9257-4DB6-92BF-F5D9906E4EBF}" destId="{728A6C07-FD65-4B49-8CF8-D8D2F2A54C3D}" srcOrd="3" destOrd="0" presId="urn:microsoft.com/office/officeart/2018/5/layout/IconCircleLabelList"/>
    <dgm:cxn modelId="{EEEE6C4E-C0C7-4913-90BC-0D135F7CFE5C}" type="presParOf" srcId="{58FBDD03-7FE4-4D08-A95E-DCA0A494099C}" destId="{F3252C0B-551C-411E-8817-CC3BE8CFA2EF}" srcOrd="5" destOrd="0" presId="urn:microsoft.com/office/officeart/2018/5/layout/IconCircleLabelList"/>
    <dgm:cxn modelId="{B8BF836D-57DB-4A3B-A908-C30FDD5DBAFA}" type="presParOf" srcId="{58FBDD03-7FE4-4D08-A95E-DCA0A494099C}" destId="{6DCCE36F-D857-4BBE-8129-7805BDC52837}" srcOrd="6" destOrd="0" presId="urn:microsoft.com/office/officeart/2018/5/layout/IconCircleLabelList"/>
    <dgm:cxn modelId="{4F02C022-2908-4CE2-B2F9-80EA49A8D80A}" type="presParOf" srcId="{6DCCE36F-D857-4BBE-8129-7805BDC52837}" destId="{578E7BC1-8A52-4AB0-9174-50D067BE6D96}" srcOrd="0" destOrd="0" presId="urn:microsoft.com/office/officeart/2018/5/layout/IconCircleLabelList"/>
    <dgm:cxn modelId="{91EDA22C-9AE6-4D07-B31C-5397DF566470}" type="presParOf" srcId="{6DCCE36F-D857-4BBE-8129-7805BDC52837}" destId="{90939ABF-07D4-4113-B0F5-1347CE49344D}" srcOrd="1" destOrd="0" presId="urn:microsoft.com/office/officeart/2018/5/layout/IconCircleLabelList"/>
    <dgm:cxn modelId="{06F8ED4B-5437-4CCE-A8AE-CF99962024BD}" type="presParOf" srcId="{6DCCE36F-D857-4BBE-8129-7805BDC52837}" destId="{B1386A7D-513F-47CE-ADD3-9A3E233EB300}" srcOrd="2" destOrd="0" presId="urn:microsoft.com/office/officeart/2018/5/layout/IconCircleLabelList"/>
    <dgm:cxn modelId="{FFC358E5-EC20-4C50-96B4-CF7A271B3C5F}" type="presParOf" srcId="{6DCCE36F-D857-4BBE-8129-7805BDC52837}" destId="{805B4C3D-34DC-4AF8-B822-1399B2ED3CA4}"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5F1CFE9-73E8-4D63-8673-D88B69EBFA7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F45B53B-B41B-477C-8667-1ACB518EF404}">
      <dgm:prSet/>
      <dgm:spPr/>
      <dgm:t>
        <a:bodyPr/>
        <a:lstStyle/>
        <a:p>
          <a:r>
            <a:rPr lang="en-US" dirty="0"/>
            <a:t>Science fiction</a:t>
          </a:r>
        </a:p>
      </dgm:t>
    </dgm:pt>
    <dgm:pt modelId="{5CAA77F4-80DD-4785-B719-5A8033FB5890}" type="parTrans" cxnId="{094318C0-D78C-4516-9C65-332FEA5D17AD}">
      <dgm:prSet/>
      <dgm:spPr/>
      <dgm:t>
        <a:bodyPr/>
        <a:lstStyle/>
        <a:p>
          <a:endParaRPr lang="en-US"/>
        </a:p>
      </dgm:t>
    </dgm:pt>
    <dgm:pt modelId="{859607A5-3DA2-414C-8511-A6152E2D8D7A}" type="sibTrans" cxnId="{094318C0-D78C-4516-9C65-332FEA5D17AD}">
      <dgm:prSet/>
      <dgm:spPr/>
      <dgm:t>
        <a:bodyPr/>
        <a:lstStyle/>
        <a:p>
          <a:endParaRPr lang="en-US"/>
        </a:p>
      </dgm:t>
    </dgm:pt>
    <dgm:pt modelId="{7E82DA42-953A-4159-B33C-511A8F486A31}">
      <dgm:prSet/>
      <dgm:spPr/>
      <dgm:t>
        <a:bodyPr/>
        <a:lstStyle/>
        <a:p>
          <a:r>
            <a:rPr lang="en-US" dirty="0"/>
            <a:t>Gaming</a:t>
          </a:r>
        </a:p>
      </dgm:t>
    </dgm:pt>
    <dgm:pt modelId="{82BE57E9-C679-437B-B82F-7A7F7A9B7B0C}" type="parTrans" cxnId="{CE02BF76-F53E-4E9A-B27E-75400F75D851}">
      <dgm:prSet/>
      <dgm:spPr/>
      <dgm:t>
        <a:bodyPr/>
        <a:lstStyle/>
        <a:p>
          <a:endParaRPr lang="en-US"/>
        </a:p>
      </dgm:t>
    </dgm:pt>
    <dgm:pt modelId="{DA626E4D-95CC-4DEB-839B-964946CEF290}" type="sibTrans" cxnId="{CE02BF76-F53E-4E9A-B27E-75400F75D851}">
      <dgm:prSet/>
      <dgm:spPr/>
      <dgm:t>
        <a:bodyPr/>
        <a:lstStyle/>
        <a:p>
          <a:endParaRPr lang="en-US"/>
        </a:p>
      </dgm:t>
    </dgm:pt>
    <dgm:pt modelId="{5380F78D-9BB8-4471-B275-E655C1D1493D}">
      <dgm:prSet/>
      <dgm:spPr/>
      <dgm:t>
        <a:bodyPr/>
        <a:lstStyle/>
        <a:p>
          <a:r>
            <a:rPr lang="en-US" dirty="0"/>
            <a:t>Learning</a:t>
          </a:r>
        </a:p>
      </dgm:t>
    </dgm:pt>
    <dgm:pt modelId="{7BF93BDD-4CF5-4363-8147-E3DD6C6D2275}" type="parTrans" cxnId="{C8392E5F-23F2-4577-AFD4-EA5887169E51}">
      <dgm:prSet/>
      <dgm:spPr/>
      <dgm:t>
        <a:bodyPr/>
        <a:lstStyle/>
        <a:p>
          <a:endParaRPr lang="en-US"/>
        </a:p>
      </dgm:t>
    </dgm:pt>
    <dgm:pt modelId="{330401C0-1ACB-4C41-BCA4-51491B1101BF}" type="sibTrans" cxnId="{C8392E5F-23F2-4577-AFD4-EA5887169E51}">
      <dgm:prSet/>
      <dgm:spPr/>
      <dgm:t>
        <a:bodyPr/>
        <a:lstStyle/>
        <a:p>
          <a:endParaRPr lang="en-US"/>
        </a:p>
      </dgm:t>
    </dgm:pt>
    <dgm:pt modelId="{4E009D77-DC63-4A64-8D31-A85290B2D289}" type="pres">
      <dgm:prSet presAssocID="{F5F1CFE9-73E8-4D63-8673-D88B69EBFA7C}" presName="root" presStyleCnt="0">
        <dgm:presLayoutVars>
          <dgm:dir/>
          <dgm:resizeHandles val="exact"/>
        </dgm:presLayoutVars>
      </dgm:prSet>
      <dgm:spPr/>
    </dgm:pt>
    <dgm:pt modelId="{53873B34-BB2D-4B33-A765-A276338C4D5E}" type="pres">
      <dgm:prSet presAssocID="{5F45B53B-B41B-477C-8667-1ACB518EF404}" presName="compNode" presStyleCnt="0"/>
      <dgm:spPr/>
    </dgm:pt>
    <dgm:pt modelId="{25AB35ED-ECDD-4570-88AC-EACEA36FFBC9}" type="pres">
      <dgm:prSet presAssocID="{5F45B53B-B41B-477C-8667-1ACB518EF404}" presName="bgRect" presStyleLbl="bgShp" presStyleIdx="0" presStyleCnt="3"/>
      <dgm:spPr/>
    </dgm:pt>
    <dgm:pt modelId="{9247A8B8-8328-4E53-A364-61B4686E7181}" type="pres">
      <dgm:prSet presAssocID="{5F45B53B-B41B-477C-8667-1ACB518EF40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lanet"/>
        </a:ext>
      </dgm:extLst>
    </dgm:pt>
    <dgm:pt modelId="{CB8BE088-1FB8-4999-B676-D254C8A2B31E}" type="pres">
      <dgm:prSet presAssocID="{5F45B53B-B41B-477C-8667-1ACB518EF404}" presName="spaceRect" presStyleCnt="0"/>
      <dgm:spPr/>
    </dgm:pt>
    <dgm:pt modelId="{B81069AE-99BC-48C3-8CB0-7BFB96F0CD9F}" type="pres">
      <dgm:prSet presAssocID="{5F45B53B-B41B-477C-8667-1ACB518EF404}" presName="parTx" presStyleLbl="revTx" presStyleIdx="0" presStyleCnt="3">
        <dgm:presLayoutVars>
          <dgm:chMax val="0"/>
          <dgm:chPref val="0"/>
        </dgm:presLayoutVars>
      </dgm:prSet>
      <dgm:spPr/>
    </dgm:pt>
    <dgm:pt modelId="{6BD68833-C625-4F72-AC43-704AC4E222AE}" type="pres">
      <dgm:prSet presAssocID="{859607A5-3DA2-414C-8511-A6152E2D8D7A}" presName="sibTrans" presStyleCnt="0"/>
      <dgm:spPr/>
    </dgm:pt>
    <dgm:pt modelId="{B5D95A53-A84C-4D0D-B59E-DB3CB05D86C5}" type="pres">
      <dgm:prSet presAssocID="{7E82DA42-953A-4159-B33C-511A8F486A31}" presName="compNode" presStyleCnt="0"/>
      <dgm:spPr/>
    </dgm:pt>
    <dgm:pt modelId="{E5CCBFB3-F0DA-4BA5-9629-3F3E3117EFAA}" type="pres">
      <dgm:prSet presAssocID="{7E82DA42-953A-4159-B33C-511A8F486A31}" presName="bgRect" presStyleLbl="bgShp" presStyleIdx="1" presStyleCnt="3"/>
      <dgm:spPr/>
    </dgm:pt>
    <dgm:pt modelId="{770BD83F-9F7D-447E-A870-2D77F65A25D1}" type="pres">
      <dgm:prSet presAssocID="{7E82DA42-953A-4159-B33C-511A8F486A3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ame controller"/>
        </a:ext>
      </dgm:extLst>
    </dgm:pt>
    <dgm:pt modelId="{455CF442-FF4F-458D-B790-0BA312EF7DE0}" type="pres">
      <dgm:prSet presAssocID="{7E82DA42-953A-4159-B33C-511A8F486A31}" presName="spaceRect" presStyleCnt="0"/>
      <dgm:spPr/>
    </dgm:pt>
    <dgm:pt modelId="{A26C2646-03FD-433E-96CE-953F816D93D4}" type="pres">
      <dgm:prSet presAssocID="{7E82DA42-953A-4159-B33C-511A8F486A31}" presName="parTx" presStyleLbl="revTx" presStyleIdx="1" presStyleCnt="3">
        <dgm:presLayoutVars>
          <dgm:chMax val="0"/>
          <dgm:chPref val="0"/>
        </dgm:presLayoutVars>
      </dgm:prSet>
      <dgm:spPr/>
    </dgm:pt>
    <dgm:pt modelId="{2A19B46C-DF8D-41B9-BF72-EC62E7301B67}" type="pres">
      <dgm:prSet presAssocID="{DA626E4D-95CC-4DEB-839B-964946CEF290}" presName="sibTrans" presStyleCnt="0"/>
      <dgm:spPr/>
    </dgm:pt>
    <dgm:pt modelId="{E4B1CD0D-76BF-41E8-8C11-A1FFEED1CE87}" type="pres">
      <dgm:prSet presAssocID="{5380F78D-9BB8-4471-B275-E655C1D1493D}" presName="compNode" presStyleCnt="0"/>
      <dgm:spPr/>
    </dgm:pt>
    <dgm:pt modelId="{7165513D-E535-4F08-ACC0-8A84EB0C0173}" type="pres">
      <dgm:prSet presAssocID="{5380F78D-9BB8-4471-B275-E655C1D1493D}" presName="bgRect" presStyleLbl="bgShp" presStyleIdx="2" presStyleCnt="3"/>
      <dgm:spPr/>
    </dgm:pt>
    <dgm:pt modelId="{8C1B4466-01CE-4A4B-A6F1-194961F799FC}" type="pres">
      <dgm:prSet presAssocID="{5380F78D-9BB8-4471-B275-E655C1D1493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assroom"/>
        </a:ext>
      </dgm:extLst>
    </dgm:pt>
    <dgm:pt modelId="{21C1F482-C0F6-4ADF-83E4-E6B315758FC7}" type="pres">
      <dgm:prSet presAssocID="{5380F78D-9BB8-4471-B275-E655C1D1493D}" presName="spaceRect" presStyleCnt="0"/>
      <dgm:spPr/>
    </dgm:pt>
    <dgm:pt modelId="{7696F9C8-FD76-43AC-8DA8-F1EEE18B751D}" type="pres">
      <dgm:prSet presAssocID="{5380F78D-9BB8-4471-B275-E655C1D1493D}" presName="parTx" presStyleLbl="revTx" presStyleIdx="2" presStyleCnt="3">
        <dgm:presLayoutVars>
          <dgm:chMax val="0"/>
          <dgm:chPref val="0"/>
        </dgm:presLayoutVars>
      </dgm:prSet>
      <dgm:spPr/>
    </dgm:pt>
  </dgm:ptLst>
  <dgm:cxnLst>
    <dgm:cxn modelId="{C8392E5F-23F2-4577-AFD4-EA5887169E51}" srcId="{F5F1CFE9-73E8-4D63-8673-D88B69EBFA7C}" destId="{5380F78D-9BB8-4471-B275-E655C1D1493D}" srcOrd="2" destOrd="0" parTransId="{7BF93BDD-4CF5-4363-8147-E3DD6C6D2275}" sibTransId="{330401C0-1ACB-4C41-BCA4-51491B1101BF}"/>
    <dgm:cxn modelId="{80B0F962-0AE4-4C1B-8880-B4453AD58532}" type="presOf" srcId="{7E82DA42-953A-4159-B33C-511A8F486A31}" destId="{A26C2646-03FD-433E-96CE-953F816D93D4}" srcOrd="0" destOrd="0" presId="urn:microsoft.com/office/officeart/2018/2/layout/IconVerticalSolidList"/>
    <dgm:cxn modelId="{CE02BF76-F53E-4E9A-B27E-75400F75D851}" srcId="{F5F1CFE9-73E8-4D63-8673-D88B69EBFA7C}" destId="{7E82DA42-953A-4159-B33C-511A8F486A31}" srcOrd="1" destOrd="0" parTransId="{82BE57E9-C679-437B-B82F-7A7F7A9B7B0C}" sibTransId="{DA626E4D-95CC-4DEB-839B-964946CEF290}"/>
    <dgm:cxn modelId="{B09AB488-EB27-4628-8EDF-ED9CBF1F4EA6}" type="presOf" srcId="{5380F78D-9BB8-4471-B275-E655C1D1493D}" destId="{7696F9C8-FD76-43AC-8DA8-F1EEE18B751D}" srcOrd="0" destOrd="0" presId="urn:microsoft.com/office/officeart/2018/2/layout/IconVerticalSolidList"/>
    <dgm:cxn modelId="{094318C0-D78C-4516-9C65-332FEA5D17AD}" srcId="{F5F1CFE9-73E8-4D63-8673-D88B69EBFA7C}" destId="{5F45B53B-B41B-477C-8667-1ACB518EF404}" srcOrd="0" destOrd="0" parTransId="{5CAA77F4-80DD-4785-B719-5A8033FB5890}" sibTransId="{859607A5-3DA2-414C-8511-A6152E2D8D7A}"/>
    <dgm:cxn modelId="{B7D188DF-3244-4DFA-95F8-B24F5F156DA6}" type="presOf" srcId="{5F45B53B-B41B-477C-8667-1ACB518EF404}" destId="{B81069AE-99BC-48C3-8CB0-7BFB96F0CD9F}" srcOrd="0" destOrd="0" presId="urn:microsoft.com/office/officeart/2018/2/layout/IconVerticalSolidList"/>
    <dgm:cxn modelId="{C8B26EFB-C9D7-4ECA-942F-19E29B4C6C15}" type="presOf" srcId="{F5F1CFE9-73E8-4D63-8673-D88B69EBFA7C}" destId="{4E009D77-DC63-4A64-8D31-A85290B2D289}" srcOrd="0" destOrd="0" presId="urn:microsoft.com/office/officeart/2018/2/layout/IconVerticalSolidList"/>
    <dgm:cxn modelId="{F6F4C897-B713-48BD-9882-54B95E05E88B}" type="presParOf" srcId="{4E009D77-DC63-4A64-8D31-A85290B2D289}" destId="{53873B34-BB2D-4B33-A765-A276338C4D5E}" srcOrd="0" destOrd="0" presId="urn:microsoft.com/office/officeart/2018/2/layout/IconVerticalSolidList"/>
    <dgm:cxn modelId="{143F3CE9-20B8-4A46-AE04-CFD8011B3B09}" type="presParOf" srcId="{53873B34-BB2D-4B33-A765-A276338C4D5E}" destId="{25AB35ED-ECDD-4570-88AC-EACEA36FFBC9}" srcOrd="0" destOrd="0" presId="urn:microsoft.com/office/officeart/2018/2/layout/IconVerticalSolidList"/>
    <dgm:cxn modelId="{527436ED-CA5E-4116-8495-693487159AC1}" type="presParOf" srcId="{53873B34-BB2D-4B33-A765-A276338C4D5E}" destId="{9247A8B8-8328-4E53-A364-61B4686E7181}" srcOrd="1" destOrd="0" presId="urn:microsoft.com/office/officeart/2018/2/layout/IconVerticalSolidList"/>
    <dgm:cxn modelId="{F0754C6F-5FD5-4EFE-B418-BC18C732D6BF}" type="presParOf" srcId="{53873B34-BB2D-4B33-A765-A276338C4D5E}" destId="{CB8BE088-1FB8-4999-B676-D254C8A2B31E}" srcOrd="2" destOrd="0" presId="urn:microsoft.com/office/officeart/2018/2/layout/IconVerticalSolidList"/>
    <dgm:cxn modelId="{9403CEAF-548E-458B-90D0-A67C2523515B}" type="presParOf" srcId="{53873B34-BB2D-4B33-A765-A276338C4D5E}" destId="{B81069AE-99BC-48C3-8CB0-7BFB96F0CD9F}" srcOrd="3" destOrd="0" presId="urn:microsoft.com/office/officeart/2018/2/layout/IconVerticalSolidList"/>
    <dgm:cxn modelId="{A6B0DCCB-FAF2-445C-AF10-758AFDD32D3B}" type="presParOf" srcId="{4E009D77-DC63-4A64-8D31-A85290B2D289}" destId="{6BD68833-C625-4F72-AC43-704AC4E222AE}" srcOrd="1" destOrd="0" presId="urn:microsoft.com/office/officeart/2018/2/layout/IconVerticalSolidList"/>
    <dgm:cxn modelId="{E66FB059-328D-4BBC-8B52-316FE3A263BC}" type="presParOf" srcId="{4E009D77-DC63-4A64-8D31-A85290B2D289}" destId="{B5D95A53-A84C-4D0D-B59E-DB3CB05D86C5}" srcOrd="2" destOrd="0" presId="urn:microsoft.com/office/officeart/2018/2/layout/IconVerticalSolidList"/>
    <dgm:cxn modelId="{2D8506C8-C917-48DB-8E1F-7AA208C388E8}" type="presParOf" srcId="{B5D95A53-A84C-4D0D-B59E-DB3CB05D86C5}" destId="{E5CCBFB3-F0DA-4BA5-9629-3F3E3117EFAA}" srcOrd="0" destOrd="0" presId="urn:microsoft.com/office/officeart/2018/2/layout/IconVerticalSolidList"/>
    <dgm:cxn modelId="{33152FD1-1D65-4154-ABC7-19A2B74EAC3E}" type="presParOf" srcId="{B5D95A53-A84C-4D0D-B59E-DB3CB05D86C5}" destId="{770BD83F-9F7D-447E-A870-2D77F65A25D1}" srcOrd="1" destOrd="0" presId="urn:microsoft.com/office/officeart/2018/2/layout/IconVerticalSolidList"/>
    <dgm:cxn modelId="{B6435166-DD0B-460B-9263-9B45CCEF8E72}" type="presParOf" srcId="{B5D95A53-A84C-4D0D-B59E-DB3CB05D86C5}" destId="{455CF442-FF4F-458D-B790-0BA312EF7DE0}" srcOrd="2" destOrd="0" presId="urn:microsoft.com/office/officeart/2018/2/layout/IconVerticalSolidList"/>
    <dgm:cxn modelId="{8F2C8B44-4551-4281-AF61-B62247297FB6}" type="presParOf" srcId="{B5D95A53-A84C-4D0D-B59E-DB3CB05D86C5}" destId="{A26C2646-03FD-433E-96CE-953F816D93D4}" srcOrd="3" destOrd="0" presId="urn:microsoft.com/office/officeart/2018/2/layout/IconVerticalSolidList"/>
    <dgm:cxn modelId="{BE7243DC-101C-4600-A2F3-4969580C101D}" type="presParOf" srcId="{4E009D77-DC63-4A64-8D31-A85290B2D289}" destId="{2A19B46C-DF8D-41B9-BF72-EC62E7301B67}" srcOrd="3" destOrd="0" presId="urn:microsoft.com/office/officeart/2018/2/layout/IconVerticalSolidList"/>
    <dgm:cxn modelId="{B67DAB84-7F0D-48E9-9D6B-1F167E068085}" type="presParOf" srcId="{4E009D77-DC63-4A64-8D31-A85290B2D289}" destId="{E4B1CD0D-76BF-41E8-8C11-A1FFEED1CE87}" srcOrd="4" destOrd="0" presId="urn:microsoft.com/office/officeart/2018/2/layout/IconVerticalSolidList"/>
    <dgm:cxn modelId="{E2105D48-E2E6-47A2-B3F3-203F5ACA4C9E}" type="presParOf" srcId="{E4B1CD0D-76BF-41E8-8C11-A1FFEED1CE87}" destId="{7165513D-E535-4F08-ACC0-8A84EB0C0173}" srcOrd="0" destOrd="0" presId="urn:microsoft.com/office/officeart/2018/2/layout/IconVerticalSolidList"/>
    <dgm:cxn modelId="{2A73E265-E510-4E94-BA92-3CF4456A7F48}" type="presParOf" srcId="{E4B1CD0D-76BF-41E8-8C11-A1FFEED1CE87}" destId="{8C1B4466-01CE-4A4B-A6F1-194961F799FC}" srcOrd="1" destOrd="0" presId="urn:microsoft.com/office/officeart/2018/2/layout/IconVerticalSolidList"/>
    <dgm:cxn modelId="{17688350-AB2A-4A11-A310-7D9B53934907}" type="presParOf" srcId="{E4B1CD0D-76BF-41E8-8C11-A1FFEED1CE87}" destId="{21C1F482-C0F6-4ADF-83E4-E6B315758FC7}" srcOrd="2" destOrd="0" presId="urn:microsoft.com/office/officeart/2018/2/layout/IconVerticalSolidList"/>
    <dgm:cxn modelId="{EDA41EDC-DD7A-4971-914B-4FE27B19CEF8}" type="presParOf" srcId="{E4B1CD0D-76BF-41E8-8C11-A1FFEED1CE87}" destId="{7696F9C8-FD76-43AC-8DA8-F1EEE18B751D}"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B425B0B-4159-47BE-908B-BD763D2EDFC4}"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18348A57-A001-4557-A377-9EA248E37E97}">
      <dgm:prSet custT="1"/>
      <dgm:spPr/>
      <dgm:t>
        <a:bodyPr/>
        <a:lstStyle/>
        <a:p>
          <a:pPr>
            <a:defRPr cap="all"/>
          </a:pPr>
          <a:r>
            <a:rPr lang="en-US" sz="2500" dirty="0">
              <a:latin typeface="+mn-lt"/>
            </a:rPr>
            <a:t>Northeastern University </a:t>
          </a:r>
        </a:p>
      </dgm:t>
    </dgm:pt>
    <dgm:pt modelId="{11CBEA44-1AC6-48ED-ABB4-720A5B4E1C07}" type="parTrans" cxnId="{E342ABFF-4FC0-4433-9564-5D1A5F70BB11}">
      <dgm:prSet/>
      <dgm:spPr/>
      <dgm:t>
        <a:bodyPr/>
        <a:lstStyle/>
        <a:p>
          <a:endParaRPr lang="en-US"/>
        </a:p>
      </dgm:t>
    </dgm:pt>
    <dgm:pt modelId="{E24E0AB2-FBB1-4D19-92BA-FBFB8736DA44}" type="sibTrans" cxnId="{E342ABFF-4FC0-4433-9564-5D1A5F70BB11}">
      <dgm:prSet/>
      <dgm:spPr/>
      <dgm:t>
        <a:bodyPr/>
        <a:lstStyle/>
        <a:p>
          <a:endParaRPr lang="en-US"/>
        </a:p>
      </dgm:t>
    </dgm:pt>
    <dgm:pt modelId="{B73D53FC-1CA0-4369-B0E3-BD665875C69E}">
      <dgm:prSet custT="1"/>
      <dgm:spPr/>
      <dgm:t>
        <a:bodyPr/>
        <a:lstStyle/>
        <a:p>
          <a:pPr>
            <a:defRPr cap="all"/>
          </a:pPr>
          <a:r>
            <a:rPr lang="en-US" sz="2500" dirty="0">
              <a:latin typeface="+mn-lt"/>
            </a:rPr>
            <a:t>SAP</a:t>
          </a:r>
        </a:p>
      </dgm:t>
    </dgm:pt>
    <dgm:pt modelId="{783ACC96-4D4C-4E75-A27D-45C139D7DACC}" type="parTrans" cxnId="{2D3D9485-5B57-4D50-8C5E-4C130D593763}">
      <dgm:prSet/>
      <dgm:spPr/>
      <dgm:t>
        <a:bodyPr/>
        <a:lstStyle/>
        <a:p>
          <a:endParaRPr lang="en-US"/>
        </a:p>
      </dgm:t>
    </dgm:pt>
    <dgm:pt modelId="{C3B57EEC-1EEC-4479-B30D-209491A5ED26}" type="sibTrans" cxnId="{2D3D9485-5B57-4D50-8C5E-4C130D593763}">
      <dgm:prSet/>
      <dgm:spPr/>
      <dgm:t>
        <a:bodyPr/>
        <a:lstStyle/>
        <a:p>
          <a:endParaRPr lang="en-US"/>
        </a:p>
      </dgm:t>
    </dgm:pt>
    <dgm:pt modelId="{EBF4E27E-638E-4396-9306-58D2DB5413A5}">
      <dgm:prSet custT="1"/>
      <dgm:spPr/>
      <dgm:t>
        <a:bodyPr/>
        <a:lstStyle/>
        <a:p>
          <a:pPr>
            <a:defRPr cap="all"/>
          </a:pPr>
          <a:r>
            <a:rPr lang="en-US" sz="2500" dirty="0">
              <a:latin typeface="+mn-lt"/>
            </a:rPr>
            <a:t>YOUNIFY</a:t>
          </a:r>
        </a:p>
      </dgm:t>
    </dgm:pt>
    <dgm:pt modelId="{8C1E6980-41A2-47EB-9C66-9B0F0B7C1265}" type="parTrans" cxnId="{58CD6D81-2AFA-4625-9F9F-FF6208DE7793}">
      <dgm:prSet/>
      <dgm:spPr/>
      <dgm:t>
        <a:bodyPr/>
        <a:lstStyle/>
        <a:p>
          <a:endParaRPr lang="en-US"/>
        </a:p>
      </dgm:t>
    </dgm:pt>
    <dgm:pt modelId="{F297B5C6-FC2C-4210-81D7-E83C971A11B7}" type="sibTrans" cxnId="{58CD6D81-2AFA-4625-9F9F-FF6208DE7793}">
      <dgm:prSet/>
      <dgm:spPr/>
      <dgm:t>
        <a:bodyPr/>
        <a:lstStyle/>
        <a:p>
          <a:endParaRPr lang="en-US"/>
        </a:p>
      </dgm:t>
    </dgm:pt>
    <dgm:pt modelId="{37D7BD45-5933-4173-B871-5FA770A5A32C}" type="pres">
      <dgm:prSet presAssocID="{EB425B0B-4159-47BE-908B-BD763D2EDFC4}" presName="root" presStyleCnt="0">
        <dgm:presLayoutVars>
          <dgm:dir/>
          <dgm:resizeHandles val="exact"/>
        </dgm:presLayoutVars>
      </dgm:prSet>
      <dgm:spPr/>
    </dgm:pt>
    <dgm:pt modelId="{EB13A45B-690F-4799-870C-0DF958CA1E1D}" type="pres">
      <dgm:prSet presAssocID="{18348A57-A001-4557-A377-9EA248E37E97}" presName="compNode" presStyleCnt="0"/>
      <dgm:spPr/>
    </dgm:pt>
    <dgm:pt modelId="{B6085051-CCCF-4436-9DB1-CD10E0DD55FF}" type="pres">
      <dgm:prSet presAssocID="{18348A57-A001-4557-A377-9EA248E37E97}" presName="iconBgRect" presStyleLbl="bgShp" presStyleIdx="0" presStyleCnt="3"/>
      <dgm:spPr/>
    </dgm:pt>
    <dgm:pt modelId="{4DB44913-B1FD-4CA2-B17F-E24187E853B7}" type="pres">
      <dgm:prSet presAssocID="{18348A57-A001-4557-A377-9EA248E37E9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ploma Roll"/>
        </a:ext>
      </dgm:extLst>
    </dgm:pt>
    <dgm:pt modelId="{733046CE-9D21-4417-B0A9-681BE68A212E}" type="pres">
      <dgm:prSet presAssocID="{18348A57-A001-4557-A377-9EA248E37E97}" presName="spaceRect" presStyleCnt="0"/>
      <dgm:spPr/>
    </dgm:pt>
    <dgm:pt modelId="{0E809741-1A92-4F4C-A177-5E3A06BCB853}" type="pres">
      <dgm:prSet presAssocID="{18348A57-A001-4557-A377-9EA248E37E97}" presName="textRect" presStyleLbl="revTx" presStyleIdx="0" presStyleCnt="3">
        <dgm:presLayoutVars>
          <dgm:chMax val="1"/>
          <dgm:chPref val="1"/>
        </dgm:presLayoutVars>
      </dgm:prSet>
      <dgm:spPr/>
    </dgm:pt>
    <dgm:pt modelId="{9CD444E4-68FE-4B5F-B8D1-6644F49C8649}" type="pres">
      <dgm:prSet presAssocID="{E24E0AB2-FBB1-4D19-92BA-FBFB8736DA44}" presName="sibTrans" presStyleCnt="0"/>
      <dgm:spPr/>
    </dgm:pt>
    <dgm:pt modelId="{E9906073-C759-4A73-923E-218E503D15FC}" type="pres">
      <dgm:prSet presAssocID="{B73D53FC-1CA0-4369-B0E3-BD665875C69E}" presName="compNode" presStyleCnt="0"/>
      <dgm:spPr/>
    </dgm:pt>
    <dgm:pt modelId="{5E6F708D-B485-4BF2-8730-8B02172DC429}" type="pres">
      <dgm:prSet presAssocID="{B73D53FC-1CA0-4369-B0E3-BD665875C69E}" presName="iconBgRect" presStyleLbl="bgShp" presStyleIdx="1" presStyleCnt="3"/>
      <dgm:spPr/>
    </dgm:pt>
    <dgm:pt modelId="{FFFBEA72-A092-4AC1-B64F-73CFECB5B965}" type="pres">
      <dgm:prSet presAssocID="{B73D53FC-1CA0-4369-B0E3-BD665875C69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ilding"/>
        </a:ext>
      </dgm:extLst>
    </dgm:pt>
    <dgm:pt modelId="{CA971652-6ACF-4661-A0AB-B30E1797A478}" type="pres">
      <dgm:prSet presAssocID="{B73D53FC-1CA0-4369-B0E3-BD665875C69E}" presName="spaceRect" presStyleCnt="0"/>
      <dgm:spPr/>
    </dgm:pt>
    <dgm:pt modelId="{14026BDB-8E61-4EE2-9321-B52F5D74535C}" type="pres">
      <dgm:prSet presAssocID="{B73D53FC-1CA0-4369-B0E3-BD665875C69E}" presName="textRect" presStyleLbl="revTx" presStyleIdx="1" presStyleCnt="3">
        <dgm:presLayoutVars>
          <dgm:chMax val="1"/>
          <dgm:chPref val="1"/>
        </dgm:presLayoutVars>
      </dgm:prSet>
      <dgm:spPr/>
    </dgm:pt>
    <dgm:pt modelId="{56990863-C7F1-4D6A-BBF6-C0525FA00533}" type="pres">
      <dgm:prSet presAssocID="{C3B57EEC-1EEC-4479-B30D-209491A5ED26}" presName="sibTrans" presStyleCnt="0"/>
      <dgm:spPr/>
    </dgm:pt>
    <dgm:pt modelId="{DA121430-6950-45D3-9DB3-17FC6CC397A2}" type="pres">
      <dgm:prSet presAssocID="{EBF4E27E-638E-4396-9306-58D2DB5413A5}" presName="compNode" presStyleCnt="0"/>
      <dgm:spPr/>
    </dgm:pt>
    <dgm:pt modelId="{B68A9CB0-6635-4B51-87A3-B51A69D66A95}" type="pres">
      <dgm:prSet presAssocID="{EBF4E27E-638E-4396-9306-58D2DB5413A5}" presName="iconBgRect" presStyleLbl="bgShp" presStyleIdx="2" presStyleCnt="3"/>
      <dgm:spPr/>
    </dgm:pt>
    <dgm:pt modelId="{188E934D-8FFA-46DA-B5B3-68C1E11C44D9}" type="pres">
      <dgm:prSet presAssocID="{EBF4E27E-638E-4396-9306-58D2DB5413A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esentation with Org Chart"/>
        </a:ext>
      </dgm:extLst>
    </dgm:pt>
    <dgm:pt modelId="{D6A6CF29-88B2-4CA9-A7CB-CC05654A8259}" type="pres">
      <dgm:prSet presAssocID="{EBF4E27E-638E-4396-9306-58D2DB5413A5}" presName="spaceRect" presStyleCnt="0"/>
      <dgm:spPr/>
    </dgm:pt>
    <dgm:pt modelId="{4B702495-06BA-4729-A96B-AE33B343A14B}" type="pres">
      <dgm:prSet presAssocID="{EBF4E27E-638E-4396-9306-58D2DB5413A5}" presName="textRect" presStyleLbl="revTx" presStyleIdx="2" presStyleCnt="3">
        <dgm:presLayoutVars>
          <dgm:chMax val="1"/>
          <dgm:chPref val="1"/>
        </dgm:presLayoutVars>
      </dgm:prSet>
      <dgm:spPr/>
    </dgm:pt>
  </dgm:ptLst>
  <dgm:cxnLst>
    <dgm:cxn modelId="{B88C9105-430B-4EA5-9730-602986A4F8B9}" type="presOf" srcId="{B73D53FC-1CA0-4369-B0E3-BD665875C69E}" destId="{14026BDB-8E61-4EE2-9321-B52F5D74535C}" srcOrd="0" destOrd="0" presId="urn:microsoft.com/office/officeart/2018/5/layout/IconCircleLabelList"/>
    <dgm:cxn modelId="{4D655280-7ADE-4AC9-A2C7-7EB533C8AC65}" type="presOf" srcId="{EB425B0B-4159-47BE-908B-BD763D2EDFC4}" destId="{37D7BD45-5933-4173-B871-5FA770A5A32C}" srcOrd="0" destOrd="0" presId="urn:microsoft.com/office/officeart/2018/5/layout/IconCircleLabelList"/>
    <dgm:cxn modelId="{58CD6D81-2AFA-4625-9F9F-FF6208DE7793}" srcId="{EB425B0B-4159-47BE-908B-BD763D2EDFC4}" destId="{EBF4E27E-638E-4396-9306-58D2DB5413A5}" srcOrd="2" destOrd="0" parTransId="{8C1E6980-41A2-47EB-9C66-9B0F0B7C1265}" sibTransId="{F297B5C6-FC2C-4210-81D7-E83C971A11B7}"/>
    <dgm:cxn modelId="{2D3D9485-5B57-4D50-8C5E-4C130D593763}" srcId="{EB425B0B-4159-47BE-908B-BD763D2EDFC4}" destId="{B73D53FC-1CA0-4369-B0E3-BD665875C69E}" srcOrd="1" destOrd="0" parTransId="{783ACC96-4D4C-4E75-A27D-45C139D7DACC}" sibTransId="{C3B57EEC-1EEC-4479-B30D-209491A5ED26}"/>
    <dgm:cxn modelId="{4B759DA4-7F91-4468-84B3-5D94B9E9007C}" type="presOf" srcId="{18348A57-A001-4557-A377-9EA248E37E97}" destId="{0E809741-1A92-4F4C-A177-5E3A06BCB853}" srcOrd="0" destOrd="0" presId="urn:microsoft.com/office/officeart/2018/5/layout/IconCircleLabelList"/>
    <dgm:cxn modelId="{9AAE82DD-66D8-4D5A-9786-B61CA013A0BF}" type="presOf" srcId="{EBF4E27E-638E-4396-9306-58D2DB5413A5}" destId="{4B702495-06BA-4729-A96B-AE33B343A14B}" srcOrd="0" destOrd="0" presId="urn:microsoft.com/office/officeart/2018/5/layout/IconCircleLabelList"/>
    <dgm:cxn modelId="{E342ABFF-4FC0-4433-9564-5D1A5F70BB11}" srcId="{EB425B0B-4159-47BE-908B-BD763D2EDFC4}" destId="{18348A57-A001-4557-A377-9EA248E37E97}" srcOrd="0" destOrd="0" parTransId="{11CBEA44-1AC6-48ED-ABB4-720A5B4E1C07}" sibTransId="{E24E0AB2-FBB1-4D19-92BA-FBFB8736DA44}"/>
    <dgm:cxn modelId="{C13FBF97-0C50-470A-87BC-209C9A0987B9}" type="presParOf" srcId="{37D7BD45-5933-4173-B871-5FA770A5A32C}" destId="{EB13A45B-690F-4799-870C-0DF958CA1E1D}" srcOrd="0" destOrd="0" presId="urn:microsoft.com/office/officeart/2018/5/layout/IconCircleLabelList"/>
    <dgm:cxn modelId="{32F9672A-C6D3-4A4E-9C38-D53611832BAA}" type="presParOf" srcId="{EB13A45B-690F-4799-870C-0DF958CA1E1D}" destId="{B6085051-CCCF-4436-9DB1-CD10E0DD55FF}" srcOrd="0" destOrd="0" presId="urn:microsoft.com/office/officeart/2018/5/layout/IconCircleLabelList"/>
    <dgm:cxn modelId="{75279577-CEDD-4FCD-B868-B1B9F7D14DF8}" type="presParOf" srcId="{EB13A45B-690F-4799-870C-0DF958CA1E1D}" destId="{4DB44913-B1FD-4CA2-B17F-E24187E853B7}" srcOrd="1" destOrd="0" presId="urn:microsoft.com/office/officeart/2018/5/layout/IconCircleLabelList"/>
    <dgm:cxn modelId="{935E2A55-501A-4889-B59E-CFF510DA2415}" type="presParOf" srcId="{EB13A45B-690F-4799-870C-0DF958CA1E1D}" destId="{733046CE-9D21-4417-B0A9-681BE68A212E}" srcOrd="2" destOrd="0" presId="urn:microsoft.com/office/officeart/2018/5/layout/IconCircleLabelList"/>
    <dgm:cxn modelId="{32143FC9-D124-4D56-9D57-0A9E09116BE3}" type="presParOf" srcId="{EB13A45B-690F-4799-870C-0DF958CA1E1D}" destId="{0E809741-1A92-4F4C-A177-5E3A06BCB853}" srcOrd="3" destOrd="0" presId="urn:microsoft.com/office/officeart/2018/5/layout/IconCircleLabelList"/>
    <dgm:cxn modelId="{E642C25A-562E-4C53-8529-76671E7FEA20}" type="presParOf" srcId="{37D7BD45-5933-4173-B871-5FA770A5A32C}" destId="{9CD444E4-68FE-4B5F-B8D1-6644F49C8649}" srcOrd="1" destOrd="0" presId="urn:microsoft.com/office/officeart/2018/5/layout/IconCircleLabelList"/>
    <dgm:cxn modelId="{50AE1F2A-C84A-4474-83FD-B9EE816347EB}" type="presParOf" srcId="{37D7BD45-5933-4173-B871-5FA770A5A32C}" destId="{E9906073-C759-4A73-923E-218E503D15FC}" srcOrd="2" destOrd="0" presId="urn:microsoft.com/office/officeart/2018/5/layout/IconCircleLabelList"/>
    <dgm:cxn modelId="{D3F676BD-9B5F-488E-A4FE-13109CF5BF04}" type="presParOf" srcId="{E9906073-C759-4A73-923E-218E503D15FC}" destId="{5E6F708D-B485-4BF2-8730-8B02172DC429}" srcOrd="0" destOrd="0" presId="urn:microsoft.com/office/officeart/2018/5/layout/IconCircleLabelList"/>
    <dgm:cxn modelId="{05FC0258-27B8-4058-AF65-24DF0B136978}" type="presParOf" srcId="{E9906073-C759-4A73-923E-218E503D15FC}" destId="{FFFBEA72-A092-4AC1-B64F-73CFECB5B965}" srcOrd="1" destOrd="0" presId="urn:microsoft.com/office/officeart/2018/5/layout/IconCircleLabelList"/>
    <dgm:cxn modelId="{8A419A58-B11E-4B54-8038-A75E6F3553D6}" type="presParOf" srcId="{E9906073-C759-4A73-923E-218E503D15FC}" destId="{CA971652-6ACF-4661-A0AB-B30E1797A478}" srcOrd="2" destOrd="0" presId="urn:microsoft.com/office/officeart/2018/5/layout/IconCircleLabelList"/>
    <dgm:cxn modelId="{3DDE51F6-63FF-4114-800F-FAD69534DFB8}" type="presParOf" srcId="{E9906073-C759-4A73-923E-218E503D15FC}" destId="{14026BDB-8E61-4EE2-9321-B52F5D74535C}" srcOrd="3" destOrd="0" presId="urn:microsoft.com/office/officeart/2018/5/layout/IconCircleLabelList"/>
    <dgm:cxn modelId="{962D2DEA-5A41-426D-BF0C-091EB4D15F45}" type="presParOf" srcId="{37D7BD45-5933-4173-B871-5FA770A5A32C}" destId="{56990863-C7F1-4D6A-BBF6-C0525FA00533}" srcOrd="3" destOrd="0" presId="urn:microsoft.com/office/officeart/2018/5/layout/IconCircleLabelList"/>
    <dgm:cxn modelId="{91938018-1C7B-4871-8C25-F4B8D8B1260D}" type="presParOf" srcId="{37D7BD45-5933-4173-B871-5FA770A5A32C}" destId="{DA121430-6950-45D3-9DB3-17FC6CC397A2}" srcOrd="4" destOrd="0" presId="urn:microsoft.com/office/officeart/2018/5/layout/IconCircleLabelList"/>
    <dgm:cxn modelId="{B0996724-BDDE-4512-986D-E872186254FA}" type="presParOf" srcId="{DA121430-6950-45D3-9DB3-17FC6CC397A2}" destId="{B68A9CB0-6635-4B51-87A3-B51A69D66A95}" srcOrd="0" destOrd="0" presId="urn:microsoft.com/office/officeart/2018/5/layout/IconCircleLabelList"/>
    <dgm:cxn modelId="{F2C6A454-DBB9-497D-89A7-329295EA451B}" type="presParOf" srcId="{DA121430-6950-45D3-9DB3-17FC6CC397A2}" destId="{188E934D-8FFA-46DA-B5B3-68C1E11C44D9}" srcOrd="1" destOrd="0" presId="urn:microsoft.com/office/officeart/2018/5/layout/IconCircleLabelList"/>
    <dgm:cxn modelId="{0645F4D1-D9D6-4F2B-B0E2-6E9C8162B7C5}" type="presParOf" srcId="{DA121430-6950-45D3-9DB3-17FC6CC397A2}" destId="{D6A6CF29-88B2-4CA9-A7CB-CC05654A8259}" srcOrd="2" destOrd="0" presId="urn:microsoft.com/office/officeart/2018/5/layout/IconCircleLabelList"/>
    <dgm:cxn modelId="{83C97AFE-785A-4FF2-9261-0A038E582601}" type="presParOf" srcId="{DA121430-6950-45D3-9DB3-17FC6CC397A2}" destId="{4B702495-06BA-4729-A96B-AE33B343A14B}"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77B14B3-C185-4BA7-85E7-7FBC8C43D1EC}" type="doc">
      <dgm:prSet loTypeId="urn:microsoft.com/office/officeart/2018/2/layout/IconCircle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14C29B5-5BC2-4EA9-8537-4BD45F91FCAB}">
      <dgm:prSet custT="1"/>
      <dgm:spPr/>
      <dgm:t>
        <a:bodyPr/>
        <a:lstStyle/>
        <a:p>
          <a:r>
            <a:rPr lang="en-US" sz="2500" dirty="0"/>
            <a:t>Probability &amp; Statistics</a:t>
          </a:r>
        </a:p>
      </dgm:t>
    </dgm:pt>
    <dgm:pt modelId="{AFFA59B9-DA18-4D49-92A7-6FD246C220F7}" type="parTrans" cxnId="{6BF6B930-D151-4E1D-ACC8-1D73209B4162}">
      <dgm:prSet/>
      <dgm:spPr/>
      <dgm:t>
        <a:bodyPr/>
        <a:lstStyle/>
        <a:p>
          <a:endParaRPr lang="en-US"/>
        </a:p>
      </dgm:t>
    </dgm:pt>
    <dgm:pt modelId="{53925559-A20D-4E71-9724-4C9BFAEA705F}" type="sibTrans" cxnId="{6BF6B930-D151-4E1D-ACC8-1D73209B4162}">
      <dgm:prSet/>
      <dgm:spPr/>
      <dgm:t>
        <a:bodyPr/>
        <a:lstStyle/>
        <a:p>
          <a:endParaRPr lang="en-US"/>
        </a:p>
      </dgm:t>
    </dgm:pt>
    <dgm:pt modelId="{230F78D2-2DB3-4C3B-AEFD-2F808471E2D6}">
      <dgm:prSet custT="1"/>
      <dgm:spPr/>
      <dgm:t>
        <a:bodyPr/>
        <a:lstStyle/>
        <a:p>
          <a:r>
            <a:rPr lang="en-US" sz="2500" dirty="0"/>
            <a:t>Linear Algebra</a:t>
          </a:r>
        </a:p>
      </dgm:t>
    </dgm:pt>
    <dgm:pt modelId="{9BFA483B-1375-4C3A-AFB4-551DEF1579B2}" type="parTrans" cxnId="{440BDBFE-DA89-4D25-B122-1836E382F0DC}">
      <dgm:prSet/>
      <dgm:spPr/>
      <dgm:t>
        <a:bodyPr/>
        <a:lstStyle/>
        <a:p>
          <a:endParaRPr lang="en-US"/>
        </a:p>
      </dgm:t>
    </dgm:pt>
    <dgm:pt modelId="{CDB05CBB-F22E-4FCA-9B5E-56088DAC05D1}" type="sibTrans" cxnId="{440BDBFE-DA89-4D25-B122-1836E382F0DC}">
      <dgm:prSet/>
      <dgm:spPr/>
      <dgm:t>
        <a:bodyPr/>
        <a:lstStyle/>
        <a:p>
          <a:endParaRPr lang="en-US"/>
        </a:p>
      </dgm:t>
    </dgm:pt>
    <dgm:pt modelId="{1B76EC25-05E4-4A20-9BED-07D6837A2B95}">
      <dgm:prSet custT="1"/>
      <dgm:spPr/>
      <dgm:t>
        <a:bodyPr/>
        <a:lstStyle/>
        <a:p>
          <a:r>
            <a:rPr lang="en-US" sz="2500" dirty="0"/>
            <a:t>Machine Learning</a:t>
          </a:r>
        </a:p>
      </dgm:t>
    </dgm:pt>
    <dgm:pt modelId="{E00CA1D2-69B8-48D4-AA5B-2B35F4E5B51B}" type="parTrans" cxnId="{F069C508-90C3-44CF-9348-D4FDA326967F}">
      <dgm:prSet/>
      <dgm:spPr/>
      <dgm:t>
        <a:bodyPr/>
        <a:lstStyle/>
        <a:p>
          <a:endParaRPr lang="en-US"/>
        </a:p>
      </dgm:t>
    </dgm:pt>
    <dgm:pt modelId="{564A64FD-3437-4CE5-9A6A-B9FFAEBB9DD1}" type="sibTrans" cxnId="{F069C508-90C3-44CF-9348-D4FDA326967F}">
      <dgm:prSet/>
      <dgm:spPr/>
      <dgm:t>
        <a:bodyPr/>
        <a:lstStyle/>
        <a:p>
          <a:endParaRPr lang="en-US"/>
        </a:p>
      </dgm:t>
    </dgm:pt>
    <dgm:pt modelId="{142EE556-B03D-4AAF-A588-7EBBA78AE01B}">
      <dgm:prSet custT="1"/>
      <dgm:spPr/>
      <dgm:t>
        <a:bodyPr/>
        <a:lstStyle/>
        <a:p>
          <a:r>
            <a:rPr lang="en-US" sz="2500" dirty="0"/>
            <a:t>Deep Learning</a:t>
          </a:r>
        </a:p>
      </dgm:t>
    </dgm:pt>
    <dgm:pt modelId="{895FE794-4736-42CC-862F-1F76A145D680}" type="parTrans" cxnId="{61050FAE-A32D-4894-B392-83638C6DF567}">
      <dgm:prSet/>
      <dgm:spPr/>
      <dgm:t>
        <a:bodyPr/>
        <a:lstStyle/>
        <a:p>
          <a:endParaRPr lang="en-US"/>
        </a:p>
      </dgm:t>
    </dgm:pt>
    <dgm:pt modelId="{6CB25D6D-CE54-42B2-AEE9-2E48B147346B}" type="sibTrans" cxnId="{61050FAE-A32D-4894-B392-83638C6DF567}">
      <dgm:prSet/>
      <dgm:spPr/>
      <dgm:t>
        <a:bodyPr/>
        <a:lstStyle/>
        <a:p>
          <a:endParaRPr lang="en-US"/>
        </a:p>
      </dgm:t>
    </dgm:pt>
    <dgm:pt modelId="{7DBC4398-C9D6-4C79-9836-48265206F78D}" type="pres">
      <dgm:prSet presAssocID="{677B14B3-C185-4BA7-85E7-7FBC8C43D1EC}" presName="root" presStyleCnt="0">
        <dgm:presLayoutVars>
          <dgm:dir/>
          <dgm:resizeHandles val="exact"/>
        </dgm:presLayoutVars>
      </dgm:prSet>
      <dgm:spPr/>
    </dgm:pt>
    <dgm:pt modelId="{B39FC0B5-737F-4FFD-89BF-10601CE58302}" type="pres">
      <dgm:prSet presAssocID="{677B14B3-C185-4BA7-85E7-7FBC8C43D1EC}" presName="container" presStyleCnt="0">
        <dgm:presLayoutVars>
          <dgm:dir/>
          <dgm:resizeHandles val="exact"/>
        </dgm:presLayoutVars>
      </dgm:prSet>
      <dgm:spPr/>
    </dgm:pt>
    <dgm:pt modelId="{2D297537-560D-4583-949D-F3B85B71CB3A}" type="pres">
      <dgm:prSet presAssocID="{014C29B5-5BC2-4EA9-8537-4BD45F91FCAB}" presName="compNode" presStyleCnt="0"/>
      <dgm:spPr/>
    </dgm:pt>
    <dgm:pt modelId="{89049DC0-6416-4C9B-8626-89DECB07B934}" type="pres">
      <dgm:prSet presAssocID="{014C29B5-5BC2-4EA9-8537-4BD45F91FCAB}" presName="iconBgRect" presStyleLbl="bgShp" presStyleIdx="0" presStyleCnt="4"/>
      <dgm:spPr/>
    </dgm:pt>
    <dgm:pt modelId="{C433179C-57B5-4144-8C53-5C3CC3AC777B}" type="pres">
      <dgm:prSet presAssocID="{014C29B5-5BC2-4EA9-8537-4BD45F91FCA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E588E263-5BA7-4181-8EE2-851FE966E195}" type="pres">
      <dgm:prSet presAssocID="{014C29B5-5BC2-4EA9-8537-4BD45F91FCAB}" presName="spaceRect" presStyleCnt="0"/>
      <dgm:spPr/>
    </dgm:pt>
    <dgm:pt modelId="{A9D96E3E-E96A-40D2-B287-1135D2DDCFF5}" type="pres">
      <dgm:prSet presAssocID="{014C29B5-5BC2-4EA9-8537-4BD45F91FCAB}" presName="textRect" presStyleLbl="revTx" presStyleIdx="0" presStyleCnt="4">
        <dgm:presLayoutVars>
          <dgm:chMax val="1"/>
          <dgm:chPref val="1"/>
        </dgm:presLayoutVars>
      </dgm:prSet>
      <dgm:spPr/>
    </dgm:pt>
    <dgm:pt modelId="{B05D4BAA-D19B-49C3-8E45-19EC0853D120}" type="pres">
      <dgm:prSet presAssocID="{53925559-A20D-4E71-9724-4C9BFAEA705F}" presName="sibTrans" presStyleLbl="sibTrans2D1" presStyleIdx="0" presStyleCnt="0"/>
      <dgm:spPr/>
    </dgm:pt>
    <dgm:pt modelId="{01399962-468F-4578-8099-7C0ABFC8208D}" type="pres">
      <dgm:prSet presAssocID="{230F78D2-2DB3-4C3B-AEFD-2F808471E2D6}" presName="compNode" presStyleCnt="0"/>
      <dgm:spPr/>
    </dgm:pt>
    <dgm:pt modelId="{C6C307F5-3C23-47E6-ADEB-FB4A91B78CAE}" type="pres">
      <dgm:prSet presAssocID="{230F78D2-2DB3-4C3B-AEFD-2F808471E2D6}" presName="iconBgRect" presStyleLbl="bgShp" presStyleIdx="1" presStyleCnt="4"/>
      <dgm:spPr/>
    </dgm:pt>
    <dgm:pt modelId="{36193C08-11FF-4061-9445-89BF16A77D02}" type="pres">
      <dgm:prSet presAssocID="{230F78D2-2DB3-4C3B-AEFD-2F808471E2D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ument"/>
        </a:ext>
      </dgm:extLst>
    </dgm:pt>
    <dgm:pt modelId="{721D76D4-A12D-4279-933F-7ADBC556E79C}" type="pres">
      <dgm:prSet presAssocID="{230F78D2-2DB3-4C3B-AEFD-2F808471E2D6}" presName="spaceRect" presStyleCnt="0"/>
      <dgm:spPr/>
    </dgm:pt>
    <dgm:pt modelId="{91F34A28-2D48-4465-8847-ADE7BFCBDF22}" type="pres">
      <dgm:prSet presAssocID="{230F78D2-2DB3-4C3B-AEFD-2F808471E2D6}" presName="textRect" presStyleLbl="revTx" presStyleIdx="1" presStyleCnt="4">
        <dgm:presLayoutVars>
          <dgm:chMax val="1"/>
          <dgm:chPref val="1"/>
        </dgm:presLayoutVars>
      </dgm:prSet>
      <dgm:spPr/>
    </dgm:pt>
    <dgm:pt modelId="{384E3088-3A39-4185-9961-94063D1BC682}" type="pres">
      <dgm:prSet presAssocID="{CDB05CBB-F22E-4FCA-9B5E-56088DAC05D1}" presName="sibTrans" presStyleLbl="sibTrans2D1" presStyleIdx="0" presStyleCnt="0"/>
      <dgm:spPr/>
    </dgm:pt>
    <dgm:pt modelId="{75185D28-582C-4F09-ADFC-28773CE1F153}" type="pres">
      <dgm:prSet presAssocID="{1B76EC25-05E4-4A20-9BED-07D6837A2B95}" presName="compNode" presStyleCnt="0"/>
      <dgm:spPr/>
    </dgm:pt>
    <dgm:pt modelId="{8AC3EB65-1F53-4887-B549-26E0EBF7ADEF}" type="pres">
      <dgm:prSet presAssocID="{1B76EC25-05E4-4A20-9BED-07D6837A2B95}" presName="iconBgRect" presStyleLbl="bgShp" presStyleIdx="2" presStyleCnt="4"/>
      <dgm:spPr/>
    </dgm:pt>
    <dgm:pt modelId="{7C45119B-4FAE-43E9-AE0D-E62CA9A4534B}" type="pres">
      <dgm:prSet presAssocID="{1B76EC25-05E4-4A20-9BED-07D6837A2B9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716B70A5-50D7-4D4C-9D24-2B6B877B2630}" type="pres">
      <dgm:prSet presAssocID="{1B76EC25-05E4-4A20-9BED-07D6837A2B95}" presName="spaceRect" presStyleCnt="0"/>
      <dgm:spPr/>
    </dgm:pt>
    <dgm:pt modelId="{E66D7A58-5783-4745-8B83-90D320B9F926}" type="pres">
      <dgm:prSet presAssocID="{1B76EC25-05E4-4A20-9BED-07D6837A2B95}" presName="textRect" presStyleLbl="revTx" presStyleIdx="2" presStyleCnt="4">
        <dgm:presLayoutVars>
          <dgm:chMax val="1"/>
          <dgm:chPref val="1"/>
        </dgm:presLayoutVars>
      </dgm:prSet>
      <dgm:spPr/>
    </dgm:pt>
    <dgm:pt modelId="{E6362DC0-60EE-4949-9CA3-4537DE915568}" type="pres">
      <dgm:prSet presAssocID="{564A64FD-3437-4CE5-9A6A-B9FFAEBB9DD1}" presName="sibTrans" presStyleLbl="sibTrans2D1" presStyleIdx="0" presStyleCnt="0"/>
      <dgm:spPr/>
    </dgm:pt>
    <dgm:pt modelId="{219F074F-D6E0-4A16-97A8-0EF19DE57D3E}" type="pres">
      <dgm:prSet presAssocID="{142EE556-B03D-4AAF-A588-7EBBA78AE01B}" presName="compNode" presStyleCnt="0"/>
      <dgm:spPr/>
    </dgm:pt>
    <dgm:pt modelId="{DA725FAB-263D-4143-803E-50E846095AD1}" type="pres">
      <dgm:prSet presAssocID="{142EE556-B03D-4AAF-A588-7EBBA78AE01B}" presName="iconBgRect" presStyleLbl="bgShp" presStyleIdx="3" presStyleCnt="4"/>
      <dgm:spPr/>
    </dgm:pt>
    <dgm:pt modelId="{BDE5520D-40BC-4641-8073-CA494520925B}" type="pres">
      <dgm:prSet presAssocID="{142EE556-B03D-4AAF-A588-7EBBA78AE01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rain in head"/>
        </a:ext>
      </dgm:extLst>
    </dgm:pt>
    <dgm:pt modelId="{3B20136C-16B9-4B86-8978-B9BA37442A23}" type="pres">
      <dgm:prSet presAssocID="{142EE556-B03D-4AAF-A588-7EBBA78AE01B}" presName="spaceRect" presStyleCnt="0"/>
      <dgm:spPr/>
    </dgm:pt>
    <dgm:pt modelId="{08311D25-4945-456A-982A-E4FAB1F71A57}" type="pres">
      <dgm:prSet presAssocID="{142EE556-B03D-4AAF-A588-7EBBA78AE01B}" presName="textRect" presStyleLbl="revTx" presStyleIdx="3" presStyleCnt="4">
        <dgm:presLayoutVars>
          <dgm:chMax val="1"/>
          <dgm:chPref val="1"/>
        </dgm:presLayoutVars>
      </dgm:prSet>
      <dgm:spPr/>
    </dgm:pt>
  </dgm:ptLst>
  <dgm:cxnLst>
    <dgm:cxn modelId="{F069C508-90C3-44CF-9348-D4FDA326967F}" srcId="{677B14B3-C185-4BA7-85E7-7FBC8C43D1EC}" destId="{1B76EC25-05E4-4A20-9BED-07D6837A2B95}" srcOrd="2" destOrd="0" parTransId="{E00CA1D2-69B8-48D4-AA5B-2B35F4E5B51B}" sibTransId="{564A64FD-3437-4CE5-9A6A-B9FFAEBB9DD1}"/>
    <dgm:cxn modelId="{6BF6B930-D151-4E1D-ACC8-1D73209B4162}" srcId="{677B14B3-C185-4BA7-85E7-7FBC8C43D1EC}" destId="{014C29B5-5BC2-4EA9-8537-4BD45F91FCAB}" srcOrd="0" destOrd="0" parTransId="{AFFA59B9-DA18-4D49-92A7-6FD246C220F7}" sibTransId="{53925559-A20D-4E71-9724-4C9BFAEA705F}"/>
    <dgm:cxn modelId="{281D4734-643C-4A1F-8712-E891296DE76F}" type="presOf" srcId="{1B76EC25-05E4-4A20-9BED-07D6837A2B95}" destId="{E66D7A58-5783-4745-8B83-90D320B9F926}" srcOrd="0" destOrd="0" presId="urn:microsoft.com/office/officeart/2018/2/layout/IconCircleList"/>
    <dgm:cxn modelId="{C44F3F37-5F21-40E0-AC99-96F92D4BDB8A}" type="presOf" srcId="{CDB05CBB-F22E-4FCA-9B5E-56088DAC05D1}" destId="{384E3088-3A39-4185-9961-94063D1BC682}" srcOrd="0" destOrd="0" presId="urn:microsoft.com/office/officeart/2018/2/layout/IconCircleList"/>
    <dgm:cxn modelId="{B3754D64-AB65-42F4-AECE-B1E2FA2BA521}" type="presOf" srcId="{677B14B3-C185-4BA7-85E7-7FBC8C43D1EC}" destId="{7DBC4398-C9D6-4C79-9836-48265206F78D}" srcOrd="0" destOrd="0" presId="urn:microsoft.com/office/officeart/2018/2/layout/IconCircleList"/>
    <dgm:cxn modelId="{E5177659-EB1A-4C5B-98FD-A91304920E6A}" type="presOf" srcId="{014C29B5-5BC2-4EA9-8537-4BD45F91FCAB}" destId="{A9D96E3E-E96A-40D2-B287-1135D2DDCFF5}" srcOrd="0" destOrd="0" presId="urn:microsoft.com/office/officeart/2018/2/layout/IconCircleList"/>
    <dgm:cxn modelId="{D2BB6486-BFD2-4B4F-A2B2-EB1E0C9E2852}" type="presOf" srcId="{230F78D2-2DB3-4C3B-AEFD-2F808471E2D6}" destId="{91F34A28-2D48-4465-8847-ADE7BFCBDF22}" srcOrd="0" destOrd="0" presId="urn:microsoft.com/office/officeart/2018/2/layout/IconCircleList"/>
    <dgm:cxn modelId="{61050FAE-A32D-4894-B392-83638C6DF567}" srcId="{677B14B3-C185-4BA7-85E7-7FBC8C43D1EC}" destId="{142EE556-B03D-4AAF-A588-7EBBA78AE01B}" srcOrd="3" destOrd="0" parTransId="{895FE794-4736-42CC-862F-1F76A145D680}" sibTransId="{6CB25D6D-CE54-42B2-AEE9-2E48B147346B}"/>
    <dgm:cxn modelId="{970427CD-32A6-4477-90DE-B8F6C55CD7C9}" type="presOf" srcId="{142EE556-B03D-4AAF-A588-7EBBA78AE01B}" destId="{08311D25-4945-456A-982A-E4FAB1F71A57}" srcOrd="0" destOrd="0" presId="urn:microsoft.com/office/officeart/2018/2/layout/IconCircleList"/>
    <dgm:cxn modelId="{FCDF42D6-BC73-4DC9-8691-8966AF4C970F}" type="presOf" srcId="{564A64FD-3437-4CE5-9A6A-B9FFAEBB9DD1}" destId="{E6362DC0-60EE-4949-9CA3-4537DE915568}" srcOrd="0" destOrd="0" presId="urn:microsoft.com/office/officeart/2018/2/layout/IconCircleList"/>
    <dgm:cxn modelId="{57FE3AF0-3735-4707-9CC6-40E164068829}" type="presOf" srcId="{53925559-A20D-4E71-9724-4C9BFAEA705F}" destId="{B05D4BAA-D19B-49C3-8E45-19EC0853D120}" srcOrd="0" destOrd="0" presId="urn:microsoft.com/office/officeart/2018/2/layout/IconCircleList"/>
    <dgm:cxn modelId="{440BDBFE-DA89-4D25-B122-1836E382F0DC}" srcId="{677B14B3-C185-4BA7-85E7-7FBC8C43D1EC}" destId="{230F78D2-2DB3-4C3B-AEFD-2F808471E2D6}" srcOrd="1" destOrd="0" parTransId="{9BFA483B-1375-4C3A-AFB4-551DEF1579B2}" sibTransId="{CDB05CBB-F22E-4FCA-9B5E-56088DAC05D1}"/>
    <dgm:cxn modelId="{4DF03715-FB87-488E-9446-95C1D3E32237}" type="presParOf" srcId="{7DBC4398-C9D6-4C79-9836-48265206F78D}" destId="{B39FC0B5-737F-4FFD-89BF-10601CE58302}" srcOrd="0" destOrd="0" presId="urn:microsoft.com/office/officeart/2018/2/layout/IconCircleList"/>
    <dgm:cxn modelId="{BF9DF69E-69E3-485A-85E3-E5063EE8CFCA}" type="presParOf" srcId="{B39FC0B5-737F-4FFD-89BF-10601CE58302}" destId="{2D297537-560D-4583-949D-F3B85B71CB3A}" srcOrd="0" destOrd="0" presId="urn:microsoft.com/office/officeart/2018/2/layout/IconCircleList"/>
    <dgm:cxn modelId="{A5373816-DE57-45E4-92D5-3CD3EDE06E9A}" type="presParOf" srcId="{2D297537-560D-4583-949D-F3B85B71CB3A}" destId="{89049DC0-6416-4C9B-8626-89DECB07B934}" srcOrd="0" destOrd="0" presId="urn:microsoft.com/office/officeart/2018/2/layout/IconCircleList"/>
    <dgm:cxn modelId="{F222DAEA-3FF2-45F4-9055-1C66A29B711A}" type="presParOf" srcId="{2D297537-560D-4583-949D-F3B85B71CB3A}" destId="{C433179C-57B5-4144-8C53-5C3CC3AC777B}" srcOrd="1" destOrd="0" presId="urn:microsoft.com/office/officeart/2018/2/layout/IconCircleList"/>
    <dgm:cxn modelId="{9031A1F0-5514-41AB-B47A-B3988A32612D}" type="presParOf" srcId="{2D297537-560D-4583-949D-F3B85B71CB3A}" destId="{E588E263-5BA7-4181-8EE2-851FE966E195}" srcOrd="2" destOrd="0" presId="urn:microsoft.com/office/officeart/2018/2/layout/IconCircleList"/>
    <dgm:cxn modelId="{BFB6CFA8-EF48-40B1-B51A-9474FFB73860}" type="presParOf" srcId="{2D297537-560D-4583-949D-F3B85B71CB3A}" destId="{A9D96E3E-E96A-40D2-B287-1135D2DDCFF5}" srcOrd="3" destOrd="0" presId="urn:microsoft.com/office/officeart/2018/2/layout/IconCircleList"/>
    <dgm:cxn modelId="{6A661503-876B-4230-AF67-0422D1BCD56F}" type="presParOf" srcId="{B39FC0B5-737F-4FFD-89BF-10601CE58302}" destId="{B05D4BAA-D19B-49C3-8E45-19EC0853D120}" srcOrd="1" destOrd="0" presId="urn:microsoft.com/office/officeart/2018/2/layout/IconCircleList"/>
    <dgm:cxn modelId="{B6218BC4-0BCD-4FB2-BB96-B0DD88DA1226}" type="presParOf" srcId="{B39FC0B5-737F-4FFD-89BF-10601CE58302}" destId="{01399962-468F-4578-8099-7C0ABFC8208D}" srcOrd="2" destOrd="0" presId="urn:microsoft.com/office/officeart/2018/2/layout/IconCircleList"/>
    <dgm:cxn modelId="{04D82231-52DD-4707-A46C-C9245151552A}" type="presParOf" srcId="{01399962-468F-4578-8099-7C0ABFC8208D}" destId="{C6C307F5-3C23-47E6-ADEB-FB4A91B78CAE}" srcOrd="0" destOrd="0" presId="urn:microsoft.com/office/officeart/2018/2/layout/IconCircleList"/>
    <dgm:cxn modelId="{EF6733D3-15E9-4B5C-8C08-1FF13EE41ABF}" type="presParOf" srcId="{01399962-468F-4578-8099-7C0ABFC8208D}" destId="{36193C08-11FF-4061-9445-89BF16A77D02}" srcOrd="1" destOrd="0" presId="urn:microsoft.com/office/officeart/2018/2/layout/IconCircleList"/>
    <dgm:cxn modelId="{BED1529C-F10E-4E21-B4BF-BB69B04BB8E3}" type="presParOf" srcId="{01399962-468F-4578-8099-7C0ABFC8208D}" destId="{721D76D4-A12D-4279-933F-7ADBC556E79C}" srcOrd="2" destOrd="0" presId="urn:microsoft.com/office/officeart/2018/2/layout/IconCircleList"/>
    <dgm:cxn modelId="{D17C19A3-991E-44C7-89AA-DC761ADB7B1E}" type="presParOf" srcId="{01399962-468F-4578-8099-7C0ABFC8208D}" destId="{91F34A28-2D48-4465-8847-ADE7BFCBDF22}" srcOrd="3" destOrd="0" presId="urn:microsoft.com/office/officeart/2018/2/layout/IconCircleList"/>
    <dgm:cxn modelId="{994C3894-A9D0-450E-96AA-46B9E4F977AF}" type="presParOf" srcId="{B39FC0B5-737F-4FFD-89BF-10601CE58302}" destId="{384E3088-3A39-4185-9961-94063D1BC682}" srcOrd="3" destOrd="0" presId="urn:microsoft.com/office/officeart/2018/2/layout/IconCircleList"/>
    <dgm:cxn modelId="{6B4EBD81-175E-41FF-93FD-4648BEFB018C}" type="presParOf" srcId="{B39FC0B5-737F-4FFD-89BF-10601CE58302}" destId="{75185D28-582C-4F09-ADFC-28773CE1F153}" srcOrd="4" destOrd="0" presId="urn:microsoft.com/office/officeart/2018/2/layout/IconCircleList"/>
    <dgm:cxn modelId="{F3F0770C-FAFB-440D-B3FD-75A03078325D}" type="presParOf" srcId="{75185D28-582C-4F09-ADFC-28773CE1F153}" destId="{8AC3EB65-1F53-4887-B549-26E0EBF7ADEF}" srcOrd="0" destOrd="0" presId="urn:microsoft.com/office/officeart/2018/2/layout/IconCircleList"/>
    <dgm:cxn modelId="{F9A3D46B-465C-4ED2-B8A8-DB599D03C1D0}" type="presParOf" srcId="{75185D28-582C-4F09-ADFC-28773CE1F153}" destId="{7C45119B-4FAE-43E9-AE0D-E62CA9A4534B}" srcOrd="1" destOrd="0" presId="urn:microsoft.com/office/officeart/2018/2/layout/IconCircleList"/>
    <dgm:cxn modelId="{B347C64A-1973-421C-8CB9-723A1E68641E}" type="presParOf" srcId="{75185D28-582C-4F09-ADFC-28773CE1F153}" destId="{716B70A5-50D7-4D4C-9D24-2B6B877B2630}" srcOrd="2" destOrd="0" presId="urn:microsoft.com/office/officeart/2018/2/layout/IconCircleList"/>
    <dgm:cxn modelId="{CD11D5E1-8116-4A32-95B4-412A196ED02C}" type="presParOf" srcId="{75185D28-582C-4F09-ADFC-28773CE1F153}" destId="{E66D7A58-5783-4745-8B83-90D320B9F926}" srcOrd="3" destOrd="0" presId="urn:microsoft.com/office/officeart/2018/2/layout/IconCircleList"/>
    <dgm:cxn modelId="{729080B0-1293-4C03-8FDC-52AA94127C6E}" type="presParOf" srcId="{B39FC0B5-737F-4FFD-89BF-10601CE58302}" destId="{E6362DC0-60EE-4949-9CA3-4537DE915568}" srcOrd="5" destOrd="0" presId="urn:microsoft.com/office/officeart/2018/2/layout/IconCircleList"/>
    <dgm:cxn modelId="{26DDD8CE-B00E-4245-A9A3-140889463B37}" type="presParOf" srcId="{B39FC0B5-737F-4FFD-89BF-10601CE58302}" destId="{219F074F-D6E0-4A16-97A8-0EF19DE57D3E}" srcOrd="6" destOrd="0" presId="urn:microsoft.com/office/officeart/2018/2/layout/IconCircleList"/>
    <dgm:cxn modelId="{142DA420-D2EF-4910-B5A6-F74EBA7959FA}" type="presParOf" srcId="{219F074F-D6E0-4A16-97A8-0EF19DE57D3E}" destId="{DA725FAB-263D-4143-803E-50E846095AD1}" srcOrd="0" destOrd="0" presId="urn:microsoft.com/office/officeart/2018/2/layout/IconCircleList"/>
    <dgm:cxn modelId="{A5FBA301-17E4-4A6D-8141-04F4729E5D08}" type="presParOf" srcId="{219F074F-D6E0-4A16-97A8-0EF19DE57D3E}" destId="{BDE5520D-40BC-4641-8073-CA494520925B}" srcOrd="1" destOrd="0" presId="urn:microsoft.com/office/officeart/2018/2/layout/IconCircleList"/>
    <dgm:cxn modelId="{57627A2B-0A80-48F3-91BA-345C82389607}" type="presParOf" srcId="{219F074F-D6E0-4A16-97A8-0EF19DE57D3E}" destId="{3B20136C-16B9-4B86-8978-B9BA37442A23}" srcOrd="2" destOrd="0" presId="urn:microsoft.com/office/officeart/2018/2/layout/IconCircleList"/>
    <dgm:cxn modelId="{67C0C6AB-0053-4BDB-BA97-7BD69335B4BD}" type="presParOf" srcId="{219F074F-D6E0-4A16-97A8-0EF19DE57D3E}" destId="{08311D25-4945-456A-982A-E4FAB1F71A57}"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EF0277A-F066-47FC-9743-9528152FC7E9}" type="doc">
      <dgm:prSet loTypeId="urn:microsoft.com/office/officeart/2018/2/layout/IconCircle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B79EF9A-91BF-43B9-BCB1-A629628433C2}">
      <dgm:prSet custT="1"/>
      <dgm:spPr/>
      <dgm:t>
        <a:bodyPr/>
        <a:lstStyle/>
        <a:p>
          <a:pPr>
            <a:lnSpc>
              <a:spcPct val="100000"/>
            </a:lnSpc>
          </a:pPr>
          <a:r>
            <a:rPr lang="en-US" sz="2500" dirty="0"/>
            <a:t>Algorithms &amp; Data Structures</a:t>
          </a:r>
        </a:p>
      </dgm:t>
    </dgm:pt>
    <dgm:pt modelId="{5A64CBF9-3E78-4007-8340-7F4879C08959}" type="parTrans" cxnId="{18C6D677-856C-4038-9345-C3292C9393B4}">
      <dgm:prSet/>
      <dgm:spPr/>
      <dgm:t>
        <a:bodyPr/>
        <a:lstStyle/>
        <a:p>
          <a:endParaRPr lang="en-US"/>
        </a:p>
      </dgm:t>
    </dgm:pt>
    <dgm:pt modelId="{9543F112-D8DD-48AE-982D-D065E64AA2C9}" type="sibTrans" cxnId="{18C6D677-856C-4038-9345-C3292C9393B4}">
      <dgm:prSet/>
      <dgm:spPr/>
      <dgm:t>
        <a:bodyPr/>
        <a:lstStyle/>
        <a:p>
          <a:pPr>
            <a:lnSpc>
              <a:spcPct val="100000"/>
            </a:lnSpc>
          </a:pPr>
          <a:endParaRPr lang="en-US"/>
        </a:p>
      </dgm:t>
    </dgm:pt>
    <dgm:pt modelId="{45C3F2E6-E2E4-41EE-A495-78771E28F756}">
      <dgm:prSet custT="1"/>
      <dgm:spPr/>
      <dgm:t>
        <a:bodyPr/>
        <a:lstStyle/>
        <a:p>
          <a:pPr>
            <a:lnSpc>
              <a:spcPct val="100000"/>
            </a:lnSpc>
          </a:pPr>
          <a:r>
            <a:rPr lang="en-US" sz="2500" dirty="0"/>
            <a:t>Database Management  Systems</a:t>
          </a:r>
        </a:p>
      </dgm:t>
    </dgm:pt>
    <dgm:pt modelId="{775B4AA4-8A7D-4EDD-B560-B68B7C66FDCD}" type="parTrans" cxnId="{FC769A96-C99D-4612-A056-E7ED86DFA8AC}">
      <dgm:prSet/>
      <dgm:spPr/>
      <dgm:t>
        <a:bodyPr/>
        <a:lstStyle/>
        <a:p>
          <a:endParaRPr lang="en-US"/>
        </a:p>
      </dgm:t>
    </dgm:pt>
    <dgm:pt modelId="{0EB3AB5C-CAE8-4114-BA3D-08483D538B03}" type="sibTrans" cxnId="{FC769A96-C99D-4612-A056-E7ED86DFA8AC}">
      <dgm:prSet/>
      <dgm:spPr/>
      <dgm:t>
        <a:bodyPr/>
        <a:lstStyle/>
        <a:p>
          <a:endParaRPr lang="en-US"/>
        </a:p>
      </dgm:t>
    </dgm:pt>
    <dgm:pt modelId="{93AB11A8-7CB7-451F-8256-49D390DE5AC8}" type="pres">
      <dgm:prSet presAssocID="{2EF0277A-F066-47FC-9743-9528152FC7E9}" presName="root" presStyleCnt="0">
        <dgm:presLayoutVars>
          <dgm:dir/>
          <dgm:resizeHandles val="exact"/>
        </dgm:presLayoutVars>
      </dgm:prSet>
      <dgm:spPr/>
    </dgm:pt>
    <dgm:pt modelId="{6C3E5CE8-8F10-4711-99C7-3B9EA1F2C565}" type="pres">
      <dgm:prSet presAssocID="{2EF0277A-F066-47FC-9743-9528152FC7E9}" presName="container" presStyleCnt="0">
        <dgm:presLayoutVars>
          <dgm:dir/>
          <dgm:resizeHandles val="exact"/>
        </dgm:presLayoutVars>
      </dgm:prSet>
      <dgm:spPr/>
    </dgm:pt>
    <dgm:pt modelId="{58CE1174-29EF-4A6C-BA46-D7DA1A421C77}" type="pres">
      <dgm:prSet presAssocID="{6B79EF9A-91BF-43B9-BCB1-A629628433C2}" presName="compNode" presStyleCnt="0"/>
      <dgm:spPr/>
    </dgm:pt>
    <dgm:pt modelId="{08E01A02-9BF7-41FC-8907-E49BD3250126}" type="pres">
      <dgm:prSet presAssocID="{6B79EF9A-91BF-43B9-BCB1-A629628433C2}" presName="iconBgRect" presStyleLbl="bgShp" presStyleIdx="0" presStyleCnt="2"/>
      <dgm:spPr/>
    </dgm:pt>
    <dgm:pt modelId="{CE8D1FC3-41E7-4AB7-ADB0-6892D735EBBF}" type="pres">
      <dgm:prSet presAssocID="{6B79EF9A-91BF-43B9-BCB1-A629628433C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A0618FFC-E2A0-4D1E-93CC-306489DA780F}" type="pres">
      <dgm:prSet presAssocID="{6B79EF9A-91BF-43B9-BCB1-A629628433C2}" presName="spaceRect" presStyleCnt="0"/>
      <dgm:spPr/>
    </dgm:pt>
    <dgm:pt modelId="{106D3988-1887-4647-8BDF-9355EE0CAD3F}" type="pres">
      <dgm:prSet presAssocID="{6B79EF9A-91BF-43B9-BCB1-A629628433C2}" presName="textRect" presStyleLbl="revTx" presStyleIdx="0" presStyleCnt="2">
        <dgm:presLayoutVars>
          <dgm:chMax val="1"/>
          <dgm:chPref val="1"/>
        </dgm:presLayoutVars>
      </dgm:prSet>
      <dgm:spPr/>
    </dgm:pt>
    <dgm:pt modelId="{81D8D911-BEC6-46ED-BBD1-4D6855179474}" type="pres">
      <dgm:prSet presAssocID="{9543F112-D8DD-48AE-982D-D065E64AA2C9}" presName="sibTrans" presStyleLbl="sibTrans2D1" presStyleIdx="0" presStyleCnt="0"/>
      <dgm:spPr/>
    </dgm:pt>
    <dgm:pt modelId="{A4CF6077-064C-48FD-9F94-C09A4A9F24AE}" type="pres">
      <dgm:prSet presAssocID="{45C3F2E6-E2E4-41EE-A495-78771E28F756}" presName="compNode" presStyleCnt="0"/>
      <dgm:spPr/>
    </dgm:pt>
    <dgm:pt modelId="{648CBEB5-5F0E-40E1-80E0-11E7A49B02D7}" type="pres">
      <dgm:prSet presAssocID="{45C3F2E6-E2E4-41EE-A495-78771E28F756}" presName="iconBgRect" presStyleLbl="bgShp" presStyleIdx="1" presStyleCnt="2"/>
      <dgm:spPr/>
    </dgm:pt>
    <dgm:pt modelId="{F6FA9206-3E37-4F82-A503-69345AFC0BBD}" type="pres">
      <dgm:prSet presAssocID="{45C3F2E6-E2E4-41EE-A495-78771E28F75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DEE5FF07-0502-411B-80AA-B717CF515A1B}" type="pres">
      <dgm:prSet presAssocID="{45C3F2E6-E2E4-41EE-A495-78771E28F756}" presName="spaceRect" presStyleCnt="0"/>
      <dgm:spPr/>
    </dgm:pt>
    <dgm:pt modelId="{7EF5EA6E-652A-493D-9441-28D6CFB804FA}" type="pres">
      <dgm:prSet presAssocID="{45C3F2E6-E2E4-41EE-A495-78771E28F756}" presName="textRect" presStyleLbl="revTx" presStyleIdx="1" presStyleCnt="2">
        <dgm:presLayoutVars>
          <dgm:chMax val="1"/>
          <dgm:chPref val="1"/>
        </dgm:presLayoutVars>
      </dgm:prSet>
      <dgm:spPr/>
    </dgm:pt>
  </dgm:ptLst>
  <dgm:cxnLst>
    <dgm:cxn modelId="{D8DBC01F-F4D7-4B08-9A20-F17DF54E8DF0}" type="presOf" srcId="{9543F112-D8DD-48AE-982D-D065E64AA2C9}" destId="{81D8D911-BEC6-46ED-BBD1-4D6855179474}" srcOrd="0" destOrd="0" presId="urn:microsoft.com/office/officeart/2018/2/layout/IconCircleList"/>
    <dgm:cxn modelId="{6EB1CC75-48D3-461E-B31C-11FF2655D505}" type="presOf" srcId="{6B79EF9A-91BF-43B9-BCB1-A629628433C2}" destId="{106D3988-1887-4647-8BDF-9355EE0CAD3F}" srcOrd="0" destOrd="0" presId="urn:microsoft.com/office/officeart/2018/2/layout/IconCircleList"/>
    <dgm:cxn modelId="{18C6D677-856C-4038-9345-C3292C9393B4}" srcId="{2EF0277A-F066-47FC-9743-9528152FC7E9}" destId="{6B79EF9A-91BF-43B9-BCB1-A629628433C2}" srcOrd="0" destOrd="0" parTransId="{5A64CBF9-3E78-4007-8340-7F4879C08959}" sibTransId="{9543F112-D8DD-48AE-982D-D065E64AA2C9}"/>
    <dgm:cxn modelId="{0E54FF7F-9496-4A48-BB84-5C0C9C122645}" type="presOf" srcId="{2EF0277A-F066-47FC-9743-9528152FC7E9}" destId="{93AB11A8-7CB7-451F-8256-49D390DE5AC8}" srcOrd="0" destOrd="0" presId="urn:microsoft.com/office/officeart/2018/2/layout/IconCircleList"/>
    <dgm:cxn modelId="{9A3DC792-5FCF-40F3-A0C5-5AF8A9712E4C}" type="presOf" srcId="{45C3F2E6-E2E4-41EE-A495-78771E28F756}" destId="{7EF5EA6E-652A-493D-9441-28D6CFB804FA}" srcOrd="0" destOrd="0" presId="urn:microsoft.com/office/officeart/2018/2/layout/IconCircleList"/>
    <dgm:cxn modelId="{FC769A96-C99D-4612-A056-E7ED86DFA8AC}" srcId="{2EF0277A-F066-47FC-9743-9528152FC7E9}" destId="{45C3F2E6-E2E4-41EE-A495-78771E28F756}" srcOrd="1" destOrd="0" parTransId="{775B4AA4-8A7D-4EDD-B560-B68B7C66FDCD}" sibTransId="{0EB3AB5C-CAE8-4114-BA3D-08483D538B03}"/>
    <dgm:cxn modelId="{13B8A315-0566-4602-84DF-B30D00334B4A}" type="presParOf" srcId="{93AB11A8-7CB7-451F-8256-49D390DE5AC8}" destId="{6C3E5CE8-8F10-4711-99C7-3B9EA1F2C565}" srcOrd="0" destOrd="0" presId="urn:microsoft.com/office/officeart/2018/2/layout/IconCircleList"/>
    <dgm:cxn modelId="{164FC7F6-847F-42F9-BBE1-C65439417F28}" type="presParOf" srcId="{6C3E5CE8-8F10-4711-99C7-3B9EA1F2C565}" destId="{58CE1174-29EF-4A6C-BA46-D7DA1A421C77}" srcOrd="0" destOrd="0" presId="urn:microsoft.com/office/officeart/2018/2/layout/IconCircleList"/>
    <dgm:cxn modelId="{4D076AE3-F93E-473B-9ED3-1D5DDF14D47A}" type="presParOf" srcId="{58CE1174-29EF-4A6C-BA46-D7DA1A421C77}" destId="{08E01A02-9BF7-41FC-8907-E49BD3250126}" srcOrd="0" destOrd="0" presId="urn:microsoft.com/office/officeart/2018/2/layout/IconCircleList"/>
    <dgm:cxn modelId="{6AA0673E-EB4C-466D-A684-646AEC40977E}" type="presParOf" srcId="{58CE1174-29EF-4A6C-BA46-D7DA1A421C77}" destId="{CE8D1FC3-41E7-4AB7-ADB0-6892D735EBBF}" srcOrd="1" destOrd="0" presId="urn:microsoft.com/office/officeart/2018/2/layout/IconCircleList"/>
    <dgm:cxn modelId="{A032A48B-4B3D-47D5-9DAB-D6D70BCCCB38}" type="presParOf" srcId="{58CE1174-29EF-4A6C-BA46-D7DA1A421C77}" destId="{A0618FFC-E2A0-4D1E-93CC-306489DA780F}" srcOrd="2" destOrd="0" presId="urn:microsoft.com/office/officeart/2018/2/layout/IconCircleList"/>
    <dgm:cxn modelId="{81302D99-2DF3-46F1-A4B8-C168D9A8F70B}" type="presParOf" srcId="{58CE1174-29EF-4A6C-BA46-D7DA1A421C77}" destId="{106D3988-1887-4647-8BDF-9355EE0CAD3F}" srcOrd="3" destOrd="0" presId="urn:microsoft.com/office/officeart/2018/2/layout/IconCircleList"/>
    <dgm:cxn modelId="{F653751D-F8FD-49CA-8A6E-403C48AEF8D4}" type="presParOf" srcId="{6C3E5CE8-8F10-4711-99C7-3B9EA1F2C565}" destId="{81D8D911-BEC6-46ED-BBD1-4D6855179474}" srcOrd="1" destOrd="0" presId="urn:microsoft.com/office/officeart/2018/2/layout/IconCircleList"/>
    <dgm:cxn modelId="{492C404A-3A63-47BA-85CC-BF1A69888F49}" type="presParOf" srcId="{6C3E5CE8-8F10-4711-99C7-3B9EA1F2C565}" destId="{A4CF6077-064C-48FD-9F94-C09A4A9F24AE}" srcOrd="2" destOrd="0" presId="urn:microsoft.com/office/officeart/2018/2/layout/IconCircleList"/>
    <dgm:cxn modelId="{3E98EA1B-BECB-49EC-A235-5F41F6141518}" type="presParOf" srcId="{A4CF6077-064C-48FD-9F94-C09A4A9F24AE}" destId="{648CBEB5-5F0E-40E1-80E0-11E7A49B02D7}" srcOrd="0" destOrd="0" presId="urn:microsoft.com/office/officeart/2018/2/layout/IconCircleList"/>
    <dgm:cxn modelId="{1E0A2E15-0D12-4414-A6DB-899BAEE14F96}" type="presParOf" srcId="{A4CF6077-064C-48FD-9F94-C09A4A9F24AE}" destId="{F6FA9206-3E37-4F82-A503-69345AFC0BBD}" srcOrd="1" destOrd="0" presId="urn:microsoft.com/office/officeart/2018/2/layout/IconCircleList"/>
    <dgm:cxn modelId="{339EDE00-7A96-46FC-B042-F4055F3F31B5}" type="presParOf" srcId="{A4CF6077-064C-48FD-9F94-C09A4A9F24AE}" destId="{DEE5FF07-0502-411B-80AA-B717CF515A1B}" srcOrd="2" destOrd="0" presId="urn:microsoft.com/office/officeart/2018/2/layout/IconCircleList"/>
    <dgm:cxn modelId="{E786658C-76A3-40FF-9766-8AAE6A868745}" type="presParOf" srcId="{A4CF6077-064C-48FD-9F94-C09A4A9F24AE}" destId="{7EF5EA6E-652A-493D-9441-28D6CFB804FA}" srcOrd="3" destOrd="0" presId="urn:microsoft.com/office/officeart/2018/2/layout/IconCircle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B420C1-EB6B-4DD5-9FC4-1FDD8DE05DAD}">
      <dsp:nvSpPr>
        <dsp:cNvPr id="0" name=""/>
        <dsp:cNvSpPr/>
      </dsp:nvSpPr>
      <dsp:spPr>
        <a:xfrm>
          <a:off x="535026" y="137196"/>
          <a:ext cx="1341710" cy="134171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DC8280-387F-441C-805A-924545E39CBC}">
      <dsp:nvSpPr>
        <dsp:cNvPr id="0" name=""/>
        <dsp:cNvSpPr/>
      </dsp:nvSpPr>
      <dsp:spPr>
        <a:xfrm>
          <a:off x="820965" y="423134"/>
          <a:ext cx="769834" cy="76983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FD47780-B39F-47A9-84BC-CD6E105CB76C}">
      <dsp:nvSpPr>
        <dsp:cNvPr id="0" name=""/>
        <dsp:cNvSpPr/>
      </dsp:nvSpPr>
      <dsp:spPr>
        <a:xfrm>
          <a:off x="106119" y="1896817"/>
          <a:ext cx="219952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dirty="0"/>
            <a:t>Intro</a:t>
          </a:r>
        </a:p>
      </dsp:txBody>
      <dsp:txXfrm>
        <a:off x="106119" y="1896817"/>
        <a:ext cx="2199525" cy="720000"/>
      </dsp:txXfrm>
    </dsp:sp>
    <dsp:sp modelId="{C2CDEFAA-A463-40B9-9B74-AD58DEF088FB}">
      <dsp:nvSpPr>
        <dsp:cNvPr id="0" name=""/>
        <dsp:cNvSpPr/>
      </dsp:nvSpPr>
      <dsp:spPr>
        <a:xfrm>
          <a:off x="3119469" y="137196"/>
          <a:ext cx="1341710" cy="134171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F53CBC-21BC-4635-8C30-46F3CA7AFD15}">
      <dsp:nvSpPr>
        <dsp:cNvPr id="0" name=""/>
        <dsp:cNvSpPr/>
      </dsp:nvSpPr>
      <dsp:spPr>
        <a:xfrm>
          <a:off x="3405407" y="423134"/>
          <a:ext cx="769834" cy="76983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34122E7-7A2B-49B9-B4CB-4AC12C57EB01}">
      <dsp:nvSpPr>
        <dsp:cNvPr id="0" name=""/>
        <dsp:cNvSpPr/>
      </dsp:nvSpPr>
      <dsp:spPr>
        <a:xfrm>
          <a:off x="2690562" y="1896817"/>
          <a:ext cx="219952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dirty="0"/>
            <a:t>Projects</a:t>
          </a:r>
        </a:p>
      </dsp:txBody>
      <dsp:txXfrm>
        <a:off x="2690562" y="1896817"/>
        <a:ext cx="2199525" cy="720000"/>
      </dsp:txXfrm>
    </dsp:sp>
    <dsp:sp modelId="{65D0542C-1435-4615-A4A6-6F542F36C43E}">
      <dsp:nvSpPr>
        <dsp:cNvPr id="0" name=""/>
        <dsp:cNvSpPr/>
      </dsp:nvSpPr>
      <dsp:spPr>
        <a:xfrm>
          <a:off x="535026" y="3166698"/>
          <a:ext cx="1341710" cy="134171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816857-15A7-42BE-BEE3-FAE1E1849EC0}">
      <dsp:nvSpPr>
        <dsp:cNvPr id="0" name=""/>
        <dsp:cNvSpPr/>
      </dsp:nvSpPr>
      <dsp:spPr>
        <a:xfrm>
          <a:off x="820965" y="3452637"/>
          <a:ext cx="769834" cy="76983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28A6C07-FD65-4B49-8CF8-D8D2F2A54C3D}">
      <dsp:nvSpPr>
        <dsp:cNvPr id="0" name=""/>
        <dsp:cNvSpPr/>
      </dsp:nvSpPr>
      <dsp:spPr>
        <a:xfrm>
          <a:off x="106119" y="4926319"/>
          <a:ext cx="219952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dirty="0"/>
            <a:t>Work experience</a:t>
          </a:r>
        </a:p>
      </dsp:txBody>
      <dsp:txXfrm>
        <a:off x="106119" y="4926319"/>
        <a:ext cx="2199525" cy="720000"/>
      </dsp:txXfrm>
    </dsp:sp>
    <dsp:sp modelId="{578E7BC1-8A52-4AB0-9174-50D067BE6D96}">
      <dsp:nvSpPr>
        <dsp:cNvPr id="0" name=""/>
        <dsp:cNvSpPr/>
      </dsp:nvSpPr>
      <dsp:spPr>
        <a:xfrm>
          <a:off x="3119469" y="3166698"/>
          <a:ext cx="1341710" cy="134171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939ABF-07D4-4113-B0F5-1347CE49344D}">
      <dsp:nvSpPr>
        <dsp:cNvPr id="0" name=""/>
        <dsp:cNvSpPr/>
      </dsp:nvSpPr>
      <dsp:spPr>
        <a:xfrm>
          <a:off x="3405407" y="3452637"/>
          <a:ext cx="769834" cy="76983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05B4C3D-34DC-4AF8-B822-1399B2ED3CA4}">
      <dsp:nvSpPr>
        <dsp:cNvPr id="0" name=""/>
        <dsp:cNvSpPr/>
      </dsp:nvSpPr>
      <dsp:spPr>
        <a:xfrm>
          <a:off x="2690562" y="4926319"/>
          <a:ext cx="219952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dirty="0"/>
            <a:t>Motivation</a:t>
          </a:r>
        </a:p>
      </dsp:txBody>
      <dsp:txXfrm>
        <a:off x="2690562" y="4926319"/>
        <a:ext cx="2199525"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AB35ED-ECDD-4570-88AC-EACEA36FFBC9}">
      <dsp:nvSpPr>
        <dsp:cNvPr id="0" name=""/>
        <dsp:cNvSpPr/>
      </dsp:nvSpPr>
      <dsp:spPr>
        <a:xfrm>
          <a:off x="0" y="705"/>
          <a:ext cx="6668792" cy="165045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47A8B8-8328-4E53-A364-61B4686E7181}">
      <dsp:nvSpPr>
        <dsp:cNvPr id="0" name=""/>
        <dsp:cNvSpPr/>
      </dsp:nvSpPr>
      <dsp:spPr>
        <a:xfrm>
          <a:off x="499262" y="372057"/>
          <a:ext cx="907749" cy="9077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81069AE-99BC-48C3-8CB0-7BFB96F0CD9F}">
      <dsp:nvSpPr>
        <dsp:cNvPr id="0" name=""/>
        <dsp:cNvSpPr/>
      </dsp:nvSpPr>
      <dsp:spPr>
        <a:xfrm>
          <a:off x="1906274" y="705"/>
          <a:ext cx="4762517" cy="16504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673" tIns="174673" rIns="174673" bIns="174673" numCol="1" spcCol="1270" anchor="ctr" anchorCtr="0">
          <a:noAutofit/>
        </a:bodyPr>
        <a:lstStyle/>
        <a:p>
          <a:pPr marL="0" lvl="0" indent="0" algn="l" defTabSz="1111250">
            <a:lnSpc>
              <a:spcPct val="90000"/>
            </a:lnSpc>
            <a:spcBef>
              <a:spcPct val="0"/>
            </a:spcBef>
            <a:spcAft>
              <a:spcPct val="35000"/>
            </a:spcAft>
            <a:buNone/>
          </a:pPr>
          <a:r>
            <a:rPr lang="en-US" sz="2500" kern="1200" dirty="0"/>
            <a:t>Science fiction</a:t>
          </a:r>
        </a:p>
      </dsp:txBody>
      <dsp:txXfrm>
        <a:off x="1906274" y="705"/>
        <a:ext cx="4762517" cy="1650454"/>
      </dsp:txXfrm>
    </dsp:sp>
    <dsp:sp modelId="{E5CCBFB3-F0DA-4BA5-9629-3F3E3117EFAA}">
      <dsp:nvSpPr>
        <dsp:cNvPr id="0" name=""/>
        <dsp:cNvSpPr/>
      </dsp:nvSpPr>
      <dsp:spPr>
        <a:xfrm>
          <a:off x="0" y="2063772"/>
          <a:ext cx="6668792" cy="165045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0BD83F-9F7D-447E-A870-2D77F65A25D1}">
      <dsp:nvSpPr>
        <dsp:cNvPr id="0" name=""/>
        <dsp:cNvSpPr/>
      </dsp:nvSpPr>
      <dsp:spPr>
        <a:xfrm>
          <a:off x="499262" y="2435125"/>
          <a:ext cx="907749" cy="9077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26C2646-03FD-433E-96CE-953F816D93D4}">
      <dsp:nvSpPr>
        <dsp:cNvPr id="0" name=""/>
        <dsp:cNvSpPr/>
      </dsp:nvSpPr>
      <dsp:spPr>
        <a:xfrm>
          <a:off x="1906274" y="2063772"/>
          <a:ext cx="4762517" cy="16504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673" tIns="174673" rIns="174673" bIns="174673" numCol="1" spcCol="1270" anchor="ctr" anchorCtr="0">
          <a:noAutofit/>
        </a:bodyPr>
        <a:lstStyle/>
        <a:p>
          <a:pPr marL="0" lvl="0" indent="0" algn="l" defTabSz="1111250">
            <a:lnSpc>
              <a:spcPct val="90000"/>
            </a:lnSpc>
            <a:spcBef>
              <a:spcPct val="0"/>
            </a:spcBef>
            <a:spcAft>
              <a:spcPct val="35000"/>
            </a:spcAft>
            <a:buNone/>
          </a:pPr>
          <a:r>
            <a:rPr lang="en-US" sz="2500" kern="1200" dirty="0"/>
            <a:t>Gaming</a:t>
          </a:r>
        </a:p>
      </dsp:txBody>
      <dsp:txXfrm>
        <a:off x="1906274" y="2063772"/>
        <a:ext cx="4762517" cy="1650454"/>
      </dsp:txXfrm>
    </dsp:sp>
    <dsp:sp modelId="{7165513D-E535-4F08-ACC0-8A84EB0C0173}">
      <dsp:nvSpPr>
        <dsp:cNvPr id="0" name=""/>
        <dsp:cNvSpPr/>
      </dsp:nvSpPr>
      <dsp:spPr>
        <a:xfrm>
          <a:off x="0" y="4126840"/>
          <a:ext cx="6668792" cy="165045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1B4466-01CE-4A4B-A6F1-194961F799FC}">
      <dsp:nvSpPr>
        <dsp:cNvPr id="0" name=""/>
        <dsp:cNvSpPr/>
      </dsp:nvSpPr>
      <dsp:spPr>
        <a:xfrm>
          <a:off x="499262" y="4498192"/>
          <a:ext cx="907749" cy="9077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696F9C8-FD76-43AC-8DA8-F1EEE18B751D}">
      <dsp:nvSpPr>
        <dsp:cNvPr id="0" name=""/>
        <dsp:cNvSpPr/>
      </dsp:nvSpPr>
      <dsp:spPr>
        <a:xfrm>
          <a:off x="1906274" y="4126840"/>
          <a:ext cx="4762517" cy="16504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673" tIns="174673" rIns="174673" bIns="174673" numCol="1" spcCol="1270" anchor="ctr" anchorCtr="0">
          <a:noAutofit/>
        </a:bodyPr>
        <a:lstStyle/>
        <a:p>
          <a:pPr marL="0" lvl="0" indent="0" algn="l" defTabSz="1111250">
            <a:lnSpc>
              <a:spcPct val="90000"/>
            </a:lnSpc>
            <a:spcBef>
              <a:spcPct val="0"/>
            </a:spcBef>
            <a:spcAft>
              <a:spcPct val="35000"/>
            </a:spcAft>
            <a:buNone/>
          </a:pPr>
          <a:r>
            <a:rPr lang="en-US" sz="2500" kern="1200" dirty="0"/>
            <a:t>Learning</a:t>
          </a:r>
        </a:p>
      </dsp:txBody>
      <dsp:txXfrm>
        <a:off x="1906274" y="4126840"/>
        <a:ext cx="4762517" cy="16504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085051-CCCF-4436-9DB1-CD10E0DD55FF}">
      <dsp:nvSpPr>
        <dsp:cNvPr id="0" name=""/>
        <dsp:cNvSpPr/>
      </dsp:nvSpPr>
      <dsp:spPr>
        <a:xfrm>
          <a:off x="937349" y="381"/>
          <a:ext cx="1681312" cy="168131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B44913-B1FD-4CA2-B17F-E24187E853B7}">
      <dsp:nvSpPr>
        <dsp:cNvPr id="0" name=""/>
        <dsp:cNvSpPr/>
      </dsp:nvSpPr>
      <dsp:spPr>
        <a:xfrm>
          <a:off x="1295662" y="358693"/>
          <a:ext cx="964687" cy="9646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E809741-1A92-4F4C-A177-5E3A06BCB853}">
      <dsp:nvSpPr>
        <dsp:cNvPr id="0" name=""/>
        <dsp:cNvSpPr/>
      </dsp:nvSpPr>
      <dsp:spPr>
        <a:xfrm>
          <a:off x="399881" y="2205381"/>
          <a:ext cx="275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dirty="0">
              <a:latin typeface="+mn-lt"/>
            </a:rPr>
            <a:t>Northeastern University </a:t>
          </a:r>
        </a:p>
      </dsp:txBody>
      <dsp:txXfrm>
        <a:off x="399881" y="2205381"/>
        <a:ext cx="2756250" cy="720000"/>
      </dsp:txXfrm>
    </dsp:sp>
    <dsp:sp modelId="{5E6F708D-B485-4BF2-8730-8B02172DC429}">
      <dsp:nvSpPr>
        <dsp:cNvPr id="0" name=""/>
        <dsp:cNvSpPr/>
      </dsp:nvSpPr>
      <dsp:spPr>
        <a:xfrm>
          <a:off x="4175943" y="381"/>
          <a:ext cx="1681312" cy="168131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FBEA72-A092-4AC1-B64F-73CFECB5B965}">
      <dsp:nvSpPr>
        <dsp:cNvPr id="0" name=""/>
        <dsp:cNvSpPr/>
      </dsp:nvSpPr>
      <dsp:spPr>
        <a:xfrm>
          <a:off x="4534256" y="358693"/>
          <a:ext cx="964687" cy="9646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4026BDB-8E61-4EE2-9321-B52F5D74535C}">
      <dsp:nvSpPr>
        <dsp:cNvPr id="0" name=""/>
        <dsp:cNvSpPr/>
      </dsp:nvSpPr>
      <dsp:spPr>
        <a:xfrm>
          <a:off x="3638475" y="2205381"/>
          <a:ext cx="275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dirty="0">
              <a:latin typeface="+mn-lt"/>
            </a:rPr>
            <a:t>SAP</a:t>
          </a:r>
        </a:p>
      </dsp:txBody>
      <dsp:txXfrm>
        <a:off x="3638475" y="2205381"/>
        <a:ext cx="2756250" cy="720000"/>
      </dsp:txXfrm>
    </dsp:sp>
    <dsp:sp modelId="{B68A9CB0-6635-4B51-87A3-B51A69D66A95}">
      <dsp:nvSpPr>
        <dsp:cNvPr id="0" name=""/>
        <dsp:cNvSpPr/>
      </dsp:nvSpPr>
      <dsp:spPr>
        <a:xfrm>
          <a:off x="7414537" y="381"/>
          <a:ext cx="1681312" cy="168131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8E934D-8FFA-46DA-B5B3-68C1E11C44D9}">
      <dsp:nvSpPr>
        <dsp:cNvPr id="0" name=""/>
        <dsp:cNvSpPr/>
      </dsp:nvSpPr>
      <dsp:spPr>
        <a:xfrm>
          <a:off x="7772850" y="358693"/>
          <a:ext cx="964687" cy="9646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B702495-06BA-4729-A96B-AE33B343A14B}">
      <dsp:nvSpPr>
        <dsp:cNvPr id="0" name=""/>
        <dsp:cNvSpPr/>
      </dsp:nvSpPr>
      <dsp:spPr>
        <a:xfrm>
          <a:off x="6877068" y="2205381"/>
          <a:ext cx="275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dirty="0">
              <a:latin typeface="+mn-lt"/>
            </a:rPr>
            <a:t>YOUNIFY</a:t>
          </a:r>
        </a:p>
      </dsp:txBody>
      <dsp:txXfrm>
        <a:off x="6877068" y="2205381"/>
        <a:ext cx="275625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049DC0-6416-4C9B-8626-89DECB07B934}">
      <dsp:nvSpPr>
        <dsp:cNvPr id="0" name=""/>
        <dsp:cNvSpPr/>
      </dsp:nvSpPr>
      <dsp:spPr>
        <a:xfrm>
          <a:off x="135728" y="203822"/>
          <a:ext cx="1125682" cy="112568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33179C-57B5-4144-8C53-5C3CC3AC777B}">
      <dsp:nvSpPr>
        <dsp:cNvPr id="0" name=""/>
        <dsp:cNvSpPr/>
      </dsp:nvSpPr>
      <dsp:spPr>
        <a:xfrm>
          <a:off x="372121" y="440215"/>
          <a:ext cx="652895" cy="6528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9D96E3E-E96A-40D2-B287-1135D2DDCFF5}">
      <dsp:nvSpPr>
        <dsp:cNvPr id="0" name=""/>
        <dsp:cNvSpPr/>
      </dsp:nvSpPr>
      <dsp:spPr>
        <a:xfrm>
          <a:off x="1502628" y="203822"/>
          <a:ext cx="2653393" cy="11256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111250">
            <a:lnSpc>
              <a:spcPct val="90000"/>
            </a:lnSpc>
            <a:spcBef>
              <a:spcPct val="0"/>
            </a:spcBef>
            <a:spcAft>
              <a:spcPct val="35000"/>
            </a:spcAft>
            <a:buNone/>
          </a:pPr>
          <a:r>
            <a:rPr lang="en-US" sz="2500" kern="1200" dirty="0"/>
            <a:t>Probability &amp; Statistics</a:t>
          </a:r>
        </a:p>
      </dsp:txBody>
      <dsp:txXfrm>
        <a:off x="1502628" y="203822"/>
        <a:ext cx="2653393" cy="1125682"/>
      </dsp:txXfrm>
    </dsp:sp>
    <dsp:sp modelId="{C6C307F5-3C23-47E6-ADEB-FB4A91B78CAE}">
      <dsp:nvSpPr>
        <dsp:cNvPr id="0" name=""/>
        <dsp:cNvSpPr/>
      </dsp:nvSpPr>
      <dsp:spPr>
        <a:xfrm>
          <a:off x="4618355" y="203822"/>
          <a:ext cx="1125682" cy="112568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193C08-11FF-4061-9445-89BF16A77D02}">
      <dsp:nvSpPr>
        <dsp:cNvPr id="0" name=""/>
        <dsp:cNvSpPr/>
      </dsp:nvSpPr>
      <dsp:spPr>
        <a:xfrm>
          <a:off x="4854749" y="440215"/>
          <a:ext cx="652895" cy="6528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1F34A28-2D48-4465-8847-ADE7BFCBDF22}">
      <dsp:nvSpPr>
        <dsp:cNvPr id="0" name=""/>
        <dsp:cNvSpPr/>
      </dsp:nvSpPr>
      <dsp:spPr>
        <a:xfrm>
          <a:off x="5985255" y="203822"/>
          <a:ext cx="2653393" cy="11256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111250">
            <a:lnSpc>
              <a:spcPct val="90000"/>
            </a:lnSpc>
            <a:spcBef>
              <a:spcPct val="0"/>
            </a:spcBef>
            <a:spcAft>
              <a:spcPct val="35000"/>
            </a:spcAft>
            <a:buNone/>
          </a:pPr>
          <a:r>
            <a:rPr lang="en-US" sz="2500" kern="1200" dirty="0"/>
            <a:t>Linear Algebra</a:t>
          </a:r>
        </a:p>
      </dsp:txBody>
      <dsp:txXfrm>
        <a:off x="5985255" y="203822"/>
        <a:ext cx="2653393" cy="1125682"/>
      </dsp:txXfrm>
    </dsp:sp>
    <dsp:sp modelId="{8AC3EB65-1F53-4887-B549-26E0EBF7ADEF}">
      <dsp:nvSpPr>
        <dsp:cNvPr id="0" name=""/>
        <dsp:cNvSpPr/>
      </dsp:nvSpPr>
      <dsp:spPr>
        <a:xfrm>
          <a:off x="135728" y="1874121"/>
          <a:ext cx="1125682" cy="112568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45119B-4FAE-43E9-AE0D-E62CA9A4534B}">
      <dsp:nvSpPr>
        <dsp:cNvPr id="0" name=""/>
        <dsp:cNvSpPr/>
      </dsp:nvSpPr>
      <dsp:spPr>
        <a:xfrm>
          <a:off x="372121" y="2110514"/>
          <a:ext cx="652895" cy="65289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66D7A58-5783-4745-8B83-90D320B9F926}">
      <dsp:nvSpPr>
        <dsp:cNvPr id="0" name=""/>
        <dsp:cNvSpPr/>
      </dsp:nvSpPr>
      <dsp:spPr>
        <a:xfrm>
          <a:off x="1502628" y="1874121"/>
          <a:ext cx="2653393" cy="11256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111250">
            <a:lnSpc>
              <a:spcPct val="90000"/>
            </a:lnSpc>
            <a:spcBef>
              <a:spcPct val="0"/>
            </a:spcBef>
            <a:spcAft>
              <a:spcPct val="35000"/>
            </a:spcAft>
            <a:buNone/>
          </a:pPr>
          <a:r>
            <a:rPr lang="en-US" sz="2500" kern="1200" dirty="0"/>
            <a:t>Machine Learning</a:t>
          </a:r>
        </a:p>
      </dsp:txBody>
      <dsp:txXfrm>
        <a:off x="1502628" y="1874121"/>
        <a:ext cx="2653393" cy="1125682"/>
      </dsp:txXfrm>
    </dsp:sp>
    <dsp:sp modelId="{DA725FAB-263D-4143-803E-50E846095AD1}">
      <dsp:nvSpPr>
        <dsp:cNvPr id="0" name=""/>
        <dsp:cNvSpPr/>
      </dsp:nvSpPr>
      <dsp:spPr>
        <a:xfrm>
          <a:off x="4618355" y="1874121"/>
          <a:ext cx="1125682" cy="112568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E5520D-40BC-4641-8073-CA494520925B}">
      <dsp:nvSpPr>
        <dsp:cNvPr id="0" name=""/>
        <dsp:cNvSpPr/>
      </dsp:nvSpPr>
      <dsp:spPr>
        <a:xfrm>
          <a:off x="4854749" y="2110514"/>
          <a:ext cx="652895" cy="65289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8311D25-4945-456A-982A-E4FAB1F71A57}">
      <dsp:nvSpPr>
        <dsp:cNvPr id="0" name=""/>
        <dsp:cNvSpPr/>
      </dsp:nvSpPr>
      <dsp:spPr>
        <a:xfrm>
          <a:off x="5985255" y="1874121"/>
          <a:ext cx="2653393" cy="11256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111250">
            <a:lnSpc>
              <a:spcPct val="90000"/>
            </a:lnSpc>
            <a:spcBef>
              <a:spcPct val="0"/>
            </a:spcBef>
            <a:spcAft>
              <a:spcPct val="35000"/>
            </a:spcAft>
            <a:buNone/>
          </a:pPr>
          <a:r>
            <a:rPr lang="en-US" sz="2500" kern="1200" dirty="0"/>
            <a:t>Deep Learning</a:t>
          </a:r>
        </a:p>
      </dsp:txBody>
      <dsp:txXfrm>
        <a:off x="5985255" y="1874121"/>
        <a:ext cx="2653393" cy="112568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E01A02-9BF7-41FC-8907-E49BD3250126}">
      <dsp:nvSpPr>
        <dsp:cNvPr id="0" name=""/>
        <dsp:cNvSpPr/>
      </dsp:nvSpPr>
      <dsp:spPr>
        <a:xfrm>
          <a:off x="1050757" y="882410"/>
          <a:ext cx="1118870" cy="111887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8D1FC3-41E7-4AB7-ADB0-6892D735EBBF}">
      <dsp:nvSpPr>
        <dsp:cNvPr id="0" name=""/>
        <dsp:cNvSpPr/>
      </dsp:nvSpPr>
      <dsp:spPr>
        <a:xfrm>
          <a:off x="1285720" y="1117373"/>
          <a:ext cx="648944" cy="6489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06D3988-1887-4647-8BDF-9355EE0CAD3F}">
      <dsp:nvSpPr>
        <dsp:cNvPr id="0" name=""/>
        <dsp:cNvSpPr/>
      </dsp:nvSpPr>
      <dsp:spPr>
        <a:xfrm>
          <a:off x="2409385" y="882410"/>
          <a:ext cx="2637336" cy="11188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111250">
            <a:lnSpc>
              <a:spcPct val="100000"/>
            </a:lnSpc>
            <a:spcBef>
              <a:spcPct val="0"/>
            </a:spcBef>
            <a:spcAft>
              <a:spcPct val="35000"/>
            </a:spcAft>
            <a:buNone/>
          </a:pPr>
          <a:r>
            <a:rPr lang="en-US" sz="2500" kern="1200" dirty="0"/>
            <a:t>Algorithms &amp; Data Structures</a:t>
          </a:r>
        </a:p>
      </dsp:txBody>
      <dsp:txXfrm>
        <a:off x="2409385" y="882410"/>
        <a:ext cx="2637336" cy="1118870"/>
      </dsp:txXfrm>
    </dsp:sp>
    <dsp:sp modelId="{648CBEB5-5F0E-40E1-80E0-11E7A49B02D7}">
      <dsp:nvSpPr>
        <dsp:cNvPr id="0" name=""/>
        <dsp:cNvSpPr/>
      </dsp:nvSpPr>
      <dsp:spPr>
        <a:xfrm>
          <a:off x="5506258" y="882410"/>
          <a:ext cx="1118870" cy="111887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FA9206-3E37-4F82-A503-69345AFC0BBD}">
      <dsp:nvSpPr>
        <dsp:cNvPr id="0" name=""/>
        <dsp:cNvSpPr/>
      </dsp:nvSpPr>
      <dsp:spPr>
        <a:xfrm>
          <a:off x="5741221" y="1117373"/>
          <a:ext cx="648944" cy="64894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F5EA6E-652A-493D-9441-28D6CFB804FA}">
      <dsp:nvSpPr>
        <dsp:cNvPr id="0" name=""/>
        <dsp:cNvSpPr/>
      </dsp:nvSpPr>
      <dsp:spPr>
        <a:xfrm>
          <a:off x="6864886" y="882410"/>
          <a:ext cx="2637336" cy="11188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111250">
            <a:lnSpc>
              <a:spcPct val="100000"/>
            </a:lnSpc>
            <a:spcBef>
              <a:spcPct val="0"/>
            </a:spcBef>
            <a:spcAft>
              <a:spcPct val="35000"/>
            </a:spcAft>
            <a:buNone/>
          </a:pPr>
          <a:r>
            <a:rPr lang="en-US" sz="2500" kern="1200" dirty="0"/>
            <a:t>Database Management  Systems</a:t>
          </a:r>
        </a:p>
      </dsp:txBody>
      <dsp:txXfrm>
        <a:off x="6864886" y="882410"/>
        <a:ext cx="2637336" cy="111887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C7E2D5-5E6B-4BE6-8C6E-374A5FA39681}" type="datetimeFigureOut">
              <a:rPr lang="en-US" smtClean="0"/>
              <a:t>9/14/2021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2F55E4-19EC-4EF1-9787-91C989CB900C}" type="slidenum">
              <a:rPr lang="en-US" smtClean="0"/>
              <a:t>‹#›</a:t>
            </a:fld>
            <a:endParaRPr lang="en-US"/>
          </a:p>
        </p:txBody>
      </p:sp>
    </p:spTree>
    <p:extLst>
      <p:ext uri="{BB962C8B-B14F-4D97-AF65-F5344CB8AC3E}">
        <p14:creationId xmlns:p14="http://schemas.microsoft.com/office/powerpoint/2010/main" val="26899554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6C757D"/>
                </a:solidFill>
                <a:effectLst/>
                <a:latin typeface="Muli"/>
              </a:rPr>
              <a:t>Hello there! I'm Aishwarya. I love crunching numbers and playing with the data. I'm fascinated by the idea of capturing and transforming data into numbers, numbers into words, words into stories and stories </a:t>
            </a:r>
          </a:p>
          <a:p>
            <a:r>
              <a:rPr lang="en-US" b="0" i="0" dirty="0">
                <a:solidFill>
                  <a:srgbClr val="6C757D"/>
                </a:solidFill>
                <a:effectLst/>
                <a:latin typeface="Muli"/>
              </a:rPr>
              <a:t>into actions to make the world a better place. A few interesting things about me...</a:t>
            </a:r>
            <a:br>
              <a:rPr lang="en-US" dirty="0"/>
            </a:br>
            <a:r>
              <a:rPr lang="en-US" b="0" i="0" dirty="0">
                <a:solidFill>
                  <a:srgbClr val="6C757D"/>
                </a:solidFill>
                <a:effectLst/>
                <a:latin typeface="Muli"/>
              </a:rPr>
              <a:t>I love to watch science fictions (Christopher Nolan's movies are my favorite).</a:t>
            </a:r>
            <a:br>
              <a:rPr lang="en-US" dirty="0"/>
            </a:br>
            <a:r>
              <a:rPr lang="en-US" b="0" i="0" dirty="0">
                <a:solidFill>
                  <a:srgbClr val="6C757D"/>
                </a:solidFill>
                <a:effectLst/>
                <a:latin typeface="Muli"/>
              </a:rPr>
              <a:t>I am also an avid gamer. I love to play competitive strategy games and first-person shooters.</a:t>
            </a:r>
            <a:br>
              <a:rPr lang="en-US" dirty="0"/>
            </a:br>
            <a:r>
              <a:rPr lang="en-US" b="0" i="0" dirty="0">
                <a:solidFill>
                  <a:srgbClr val="6C757D"/>
                </a:solidFill>
                <a:effectLst/>
                <a:latin typeface="Muli"/>
              </a:rPr>
              <a:t>Lastly, I love learning. Every day I push myself to learn something new, whether that be about machine learning, software engineering, or miscellaneous facts about the universe.</a:t>
            </a:r>
            <a:endParaRPr lang="en-US" dirty="0"/>
          </a:p>
        </p:txBody>
      </p:sp>
      <p:sp>
        <p:nvSpPr>
          <p:cNvPr id="4" name="Slide Number Placeholder 3"/>
          <p:cNvSpPr>
            <a:spLocks noGrp="1"/>
          </p:cNvSpPr>
          <p:nvPr>
            <p:ph type="sldNum" sz="quarter" idx="5"/>
          </p:nvPr>
        </p:nvSpPr>
        <p:spPr/>
        <p:txBody>
          <a:bodyPr/>
          <a:lstStyle/>
          <a:p>
            <a:fld id="{C82F55E4-19EC-4EF1-9787-91C989CB900C}" type="slidenum">
              <a:rPr lang="en-US" smtClean="0"/>
              <a:t>3</a:t>
            </a:fld>
            <a:endParaRPr lang="en-US" dirty="0"/>
          </a:p>
        </p:txBody>
      </p:sp>
    </p:spTree>
    <p:extLst>
      <p:ext uri="{BB962C8B-B14F-4D97-AF65-F5344CB8AC3E}">
        <p14:creationId xmlns:p14="http://schemas.microsoft.com/office/powerpoint/2010/main" val="20685566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apple-system"/>
              </a:rPr>
              <a:t>I am a recent graduate from Northeastern University with Masters degree in Data Science. I have 2 years of experience in the field of Data Science/Computer Vision and worked as a Data Science Intern at SAP. I am actively looking for full time opportunities in Data Science, Machine Learning, Data Engineering, Data Analyst and Software Engineering.</a:t>
            </a:r>
            <a:endParaRPr lang="en-US" dirty="0"/>
          </a:p>
        </p:txBody>
      </p:sp>
      <p:sp>
        <p:nvSpPr>
          <p:cNvPr id="4" name="Slide Number Placeholder 3"/>
          <p:cNvSpPr>
            <a:spLocks noGrp="1"/>
          </p:cNvSpPr>
          <p:nvPr>
            <p:ph type="sldNum" sz="quarter" idx="5"/>
          </p:nvPr>
        </p:nvSpPr>
        <p:spPr/>
        <p:txBody>
          <a:bodyPr/>
          <a:lstStyle/>
          <a:p>
            <a:fld id="{C82F55E4-19EC-4EF1-9787-91C989CB900C}" type="slidenum">
              <a:rPr lang="en-US" smtClean="0"/>
              <a:t>4</a:t>
            </a:fld>
            <a:endParaRPr lang="en-US" dirty="0"/>
          </a:p>
        </p:txBody>
      </p:sp>
    </p:spTree>
    <p:extLst>
      <p:ext uri="{BB962C8B-B14F-4D97-AF65-F5344CB8AC3E}">
        <p14:creationId xmlns:p14="http://schemas.microsoft.com/office/powerpoint/2010/main" val="37248965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2F55E4-19EC-4EF1-9787-91C989CB900C}" type="slidenum">
              <a:rPr lang="en-US" smtClean="0"/>
              <a:t>13</a:t>
            </a:fld>
            <a:endParaRPr lang="en-US"/>
          </a:p>
        </p:txBody>
      </p:sp>
    </p:spTree>
    <p:extLst>
      <p:ext uri="{BB962C8B-B14F-4D97-AF65-F5344CB8AC3E}">
        <p14:creationId xmlns:p14="http://schemas.microsoft.com/office/powerpoint/2010/main" val="22110301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4292E"/>
                </a:solidFill>
                <a:effectLst/>
                <a:latin typeface="-apple-system"/>
              </a:rPr>
              <a:t>Currently, detecting DR is a </a:t>
            </a:r>
            <a:r>
              <a:rPr lang="en-US" b="0" i="0" dirty="0" err="1">
                <a:solidFill>
                  <a:srgbClr val="24292E"/>
                </a:solidFill>
                <a:effectLst/>
                <a:latin typeface="-apple-system"/>
              </a:rPr>
              <a:t>timeconsuming</a:t>
            </a:r>
            <a:r>
              <a:rPr lang="en-US" b="0" i="0" dirty="0">
                <a:solidFill>
                  <a:srgbClr val="24292E"/>
                </a:solidFill>
                <a:effectLst/>
                <a:latin typeface="-apple-system"/>
              </a:rPr>
              <a:t> and manual process that requires a trained clinician to examine and evaluate photographs of the retina. This poses a challenge in areas that traditionally lack access to skilled clinical facilities</a:t>
            </a:r>
            <a:endParaRPr lang="en-US" dirty="0"/>
          </a:p>
        </p:txBody>
      </p:sp>
      <p:sp>
        <p:nvSpPr>
          <p:cNvPr id="4" name="Slide Number Placeholder 3"/>
          <p:cNvSpPr>
            <a:spLocks noGrp="1"/>
          </p:cNvSpPr>
          <p:nvPr>
            <p:ph type="sldNum" sz="quarter" idx="5"/>
          </p:nvPr>
        </p:nvSpPr>
        <p:spPr/>
        <p:txBody>
          <a:bodyPr/>
          <a:lstStyle/>
          <a:p>
            <a:fld id="{C82F55E4-19EC-4EF1-9787-91C989CB900C}" type="slidenum">
              <a:rPr lang="en-US" smtClean="0"/>
              <a:t>18</a:t>
            </a:fld>
            <a:endParaRPr lang="en-US"/>
          </a:p>
        </p:txBody>
      </p:sp>
    </p:spTree>
    <p:extLst>
      <p:ext uri="{BB962C8B-B14F-4D97-AF65-F5344CB8AC3E}">
        <p14:creationId xmlns:p14="http://schemas.microsoft.com/office/powerpoint/2010/main" val="510838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4292E"/>
                </a:solidFill>
                <a:effectLst/>
                <a:latin typeface="-apple-system"/>
              </a:rPr>
              <a:t>Diabetic retinopathy images were acquired from a Kaggle dataset of 35,000 images of size 84GB (California Healthcare Foundation 2015)6. The dataset comprises high-resolution retina images taken under a variety of imaging conditions that vary in height and width between the low hundreds to low thousands of pixels.</a:t>
            </a:r>
          </a:p>
          <a:p>
            <a:pPr algn="l"/>
            <a:r>
              <a:rPr lang="en-US" b="0" i="0" dirty="0">
                <a:solidFill>
                  <a:srgbClr val="24292E"/>
                </a:solidFill>
                <a:effectLst/>
                <a:latin typeface="-apple-system"/>
              </a:rPr>
              <a:t>The left and right fields are provided for every subject. Images are labeled with a subject id as well as either left or right. A clinician has rated the presence of diabetic retinopathy in each image on a scale of 0 to 4, according to the following scale:</a:t>
            </a:r>
          </a:p>
          <a:p>
            <a:pPr algn="l"/>
            <a:r>
              <a:rPr lang="en-US" b="0" i="0" dirty="0">
                <a:solidFill>
                  <a:srgbClr val="24292E"/>
                </a:solidFill>
                <a:effectLst/>
                <a:latin typeface="-apple-system"/>
              </a:rPr>
              <a:t>0 - No DR 1 - Mild 2 - Moderate 3 - Severe 4 - Proliferative</a:t>
            </a:r>
          </a:p>
          <a:p>
            <a:pPr algn="l"/>
            <a:r>
              <a:rPr lang="en-US" b="0" i="0" dirty="0">
                <a:solidFill>
                  <a:srgbClr val="24292E"/>
                </a:solidFill>
                <a:effectLst/>
                <a:latin typeface="-apple-system"/>
              </a:rPr>
              <a:t> </a:t>
            </a:r>
          </a:p>
          <a:p>
            <a:endParaRPr lang="en-US" dirty="0"/>
          </a:p>
        </p:txBody>
      </p:sp>
      <p:sp>
        <p:nvSpPr>
          <p:cNvPr id="4" name="Slide Number Placeholder 3"/>
          <p:cNvSpPr>
            <a:spLocks noGrp="1"/>
          </p:cNvSpPr>
          <p:nvPr>
            <p:ph type="sldNum" sz="quarter" idx="5"/>
          </p:nvPr>
        </p:nvSpPr>
        <p:spPr/>
        <p:txBody>
          <a:bodyPr/>
          <a:lstStyle/>
          <a:p>
            <a:fld id="{C82F55E4-19EC-4EF1-9787-91C989CB900C}" type="slidenum">
              <a:rPr lang="en-US" smtClean="0"/>
              <a:t>19</a:t>
            </a:fld>
            <a:endParaRPr lang="en-US"/>
          </a:p>
        </p:txBody>
      </p:sp>
    </p:spTree>
    <p:extLst>
      <p:ext uri="{BB962C8B-B14F-4D97-AF65-F5344CB8AC3E}">
        <p14:creationId xmlns:p14="http://schemas.microsoft.com/office/powerpoint/2010/main" val="2060556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4292E"/>
                </a:solidFill>
                <a:effectLst/>
                <a:latin typeface="-apple-system"/>
              </a:rPr>
              <a:t>Disease Class 0 - 25,810 images</a:t>
            </a:r>
            <a:br>
              <a:rPr lang="en-US" dirty="0"/>
            </a:br>
            <a:r>
              <a:rPr lang="en-US" b="0" i="0" dirty="0">
                <a:solidFill>
                  <a:srgbClr val="24292E"/>
                </a:solidFill>
                <a:effectLst/>
                <a:latin typeface="-apple-system"/>
              </a:rPr>
              <a:t>Disease Class 1 - 2,443 images</a:t>
            </a:r>
            <a:br>
              <a:rPr lang="en-US" dirty="0"/>
            </a:br>
            <a:r>
              <a:rPr lang="en-US" b="0" i="0" dirty="0">
                <a:solidFill>
                  <a:srgbClr val="24292E"/>
                </a:solidFill>
                <a:effectLst/>
                <a:latin typeface="-apple-system"/>
              </a:rPr>
              <a:t>Disease Class 2 - 5,292 images</a:t>
            </a:r>
            <a:br>
              <a:rPr lang="en-US" dirty="0"/>
            </a:br>
            <a:r>
              <a:rPr lang="en-US" b="0" i="0" dirty="0">
                <a:solidFill>
                  <a:srgbClr val="24292E"/>
                </a:solidFill>
                <a:effectLst/>
                <a:latin typeface="-apple-system"/>
              </a:rPr>
              <a:t>Disease Class 3 - 873 images</a:t>
            </a:r>
            <a:br>
              <a:rPr lang="en-US" dirty="0"/>
            </a:br>
            <a:r>
              <a:rPr lang="en-US" b="0" i="0" dirty="0">
                <a:solidFill>
                  <a:srgbClr val="24292E"/>
                </a:solidFill>
                <a:effectLst/>
                <a:latin typeface="-apple-system"/>
              </a:rPr>
              <a:t>Disease Class 4 - 708 images</a:t>
            </a:r>
            <a:endParaRPr lang="en-US" dirty="0"/>
          </a:p>
        </p:txBody>
      </p:sp>
      <p:sp>
        <p:nvSpPr>
          <p:cNvPr id="4" name="Slide Number Placeholder 3"/>
          <p:cNvSpPr>
            <a:spLocks noGrp="1"/>
          </p:cNvSpPr>
          <p:nvPr>
            <p:ph type="sldNum" sz="quarter" idx="5"/>
          </p:nvPr>
        </p:nvSpPr>
        <p:spPr/>
        <p:txBody>
          <a:bodyPr/>
          <a:lstStyle/>
          <a:p>
            <a:fld id="{C82F55E4-19EC-4EF1-9787-91C989CB900C}" type="slidenum">
              <a:rPr lang="en-US" smtClean="0"/>
              <a:t>20</a:t>
            </a:fld>
            <a:endParaRPr lang="en-US"/>
          </a:p>
        </p:txBody>
      </p:sp>
    </p:spTree>
    <p:extLst>
      <p:ext uri="{BB962C8B-B14F-4D97-AF65-F5344CB8AC3E}">
        <p14:creationId xmlns:p14="http://schemas.microsoft.com/office/powerpoint/2010/main" val="38768948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0" i="0" dirty="0">
                <a:solidFill>
                  <a:srgbClr val="24292E"/>
                </a:solidFill>
                <a:effectLst/>
                <a:latin typeface="-apple-system"/>
              </a:rPr>
              <a:t>Our plan was to start with all the 35K images with 5 classes and build models using Google </a:t>
            </a:r>
            <a:r>
              <a:rPr lang="en-US" b="0" i="0" dirty="0" err="1">
                <a:solidFill>
                  <a:srgbClr val="24292E"/>
                </a:solidFill>
                <a:effectLst/>
                <a:latin typeface="-apple-system"/>
              </a:rPr>
              <a:t>Colab</a:t>
            </a:r>
            <a:r>
              <a:rPr lang="en-US" b="0" i="0" dirty="0">
                <a:solidFill>
                  <a:srgbClr val="24292E"/>
                </a:solidFill>
                <a:effectLst/>
                <a:latin typeface="-apple-system"/>
              </a:rPr>
              <a:t>. We first resized all the images to 500 by 500 pixels and trained our models and  used data augmentation for populating other classes. Random Rotation: Picking a random degree of rotation between 25% on the left and 25% on the right</a:t>
            </a:r>
          </a:p>
          <a:p>
            <a:pPr algn="l">
              <a:buFont typeface="+mj-lt"/>
              <a:buAutoNum type="arabicPeriod"/>
            </a:pPr>
            <a:r>
              <a:rPr lang="en-US" b="0" i="0" dirty="0">
                <a:solidFill>
                  <a:srgbClr val="24292E"/>
                </a:solidFill>
                <a:effectLst/>
                <a:latin typeface="-apple-system"/>
              </a:rPr>
              <a:t>Random Noise: Adding random noise to the image</a:t>
            </a:r>
          </a:p>
          <a:p>
            <a:pPr algn="l">
              <a:buFont typeface="+mj-lt"/>
              <a:buAutoNum type="arabicPeriod"/>
            </a:pPr>
            <a:r>
              <a:rPr lang="en-US" b="0" i="0" dirty="0">
                <a:solidFill>
                  <a:srgbClr val="24292E"/>
                </a:solidFill>
                <a:effectLst/>
                <a:latin typeface="-apple-system"/>
              </a:rPr>
              <a:t>Horizontal Flip: Flipping the image array of pixels</a:t>
            </a:r>
          </a:p>
          <a:p>
            <a:pPr algn="l">
              <a:buFont typeface="+mj-lt"/>
              <a:buAutoNum type="arabicPeriod"/>
            </a:pPr>
            <a:r>
              <a:rPr lang="en-US" b="0" i="0" dirty="0">
                <a:solidFill>
                  <a:srgbClr val="24292E"/>
                </a:solidFill>
                <a:effectLst/>
                <a:latin typeface="-apple-system"/>
              </a:rPr>
              <a:t>Random Brightness: Adding brightness at various levels</a:t>
            </a:r>
          </a:p>
          <a:p>
            <a:pPr algn="l">
              <a:buFont typeface="+mj-lt"/>
              <a:buAutoNum type="arabicPeriod"/>
            </a:pPr>
            <a:r>
              <a:rPr lang="en-US" b="0" i="0" dirty="0">
                <a:solidFill>
                  <a:srgbClr val="24292E"/>
                </a:solidFill>
                <a:effectLst/>
                <a:latin typeface="-apple-system"/>
              </a:rPr>
              <a:t>Vertical Flip: Flipping the image array of pixels</a:t>
            </a:r>
          </a:p>
          <a:p>
            <a:endParaRPr lang="en-US" dirty="0"/>
          </a:p>
        </p:txBody>
      </p:sp>
      <p:sp>
        <p:nvSpPr>
          <p:cNvPr id="4" name="Slide Number Placeholder 3"/>
          <p:cNvSpPr>
            <a:spLocks noGrp="1"/>
          </p:cNvSpPr>
          <p:nvPr>
            <p:ph type="sldNum" sz="quarter" idx="5"/>
          </p:nvPr>
        </p:nvSpPr>
        <p:spPr/>
        <p:txBody>
          <a:bodyPr/>
          <a:lstStyle/>
          <a:p>
            <a:fld id="{C82F55E4-19EC-4EF1-9787-91C989CB900C}" type="slidenum">
              <a:rPr lang="en-US" smtClean="0"/>
              <a:t>21</a:t>
            </a:fld>
            <a:endParaRPr lang="en-US"/>
          </a:p>
        </p:txBody>
      </p:sp>
    </p:spTree>
    <p:extLst>
      <p:ext uri="{BB962C8B-B14F-4D97-AF65-F5344CB8AC3E}">
        <p14:creationId xmlns:p14="http://schemas.microsoft.com/office/powerpoint/2010/main" val="25764955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Training convolutional model 19 layers deep, with 8,013,393 parameters, on large 540x540 images represents significant challenge for convergence. We significantly redesigned original VGG architecture, added number of recent innovations and developed special training protocols to achieve better convergence and accuracy. More traditional techniques like dropout, data augmentation and preprocessing have been applied too. With these design choices, full end-to-end training is possible, and for a single model it takes several days on Kaggle data set on GPU Nvidia GTX-980.</a:t>
            </a:r>
          </a:p>
          <a:p>
            <a:endParaRPr lang="en-US" dirty="0"/>
          </a:p>
        </p:txBody>
      </p:sp>
      <p:sp>
        <p:nvSpPr>
          <p:cNvPr id="4" name="Slide Number Placeholder 3"/>
          <p:cNvSpPr>
            <a:spLocks noGrp="1"/>
          </p:cNvSpPr>
          <p:nvPr>
            <p:ph type="sldNum" sz="quarter" idx="5"/>
          </p:nvPr>
        </p:nvSpPr>
        <p:spPr/>
        <p:txBody>
          <a:bodyPr/>
          <a:lstStyle/>
          <a:p>
            <a:fld id="{C82F55E4-19EC-4EF1-9787-91C989CB900C}" type="slidenum">
              <a:rPr lang="en-US" smtClean="0"/>
              <a:t>23</a:t>
            </a:fld>
            <a:endParaRPr lang="en-US"/>
          </a:p>
        </p:txBody>
      </p:sp>
    </p:spTree>
    <p:extLst>
      <p:ext uri="{BB962C8B-B14F-4D97-AF65-F5344CB8AC3E}">
        <p14:creationId xmlns:p14="http://schemas.microsoft.com/office/powerpoint/2010/main" val="24648131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fld id="{4EC743F4-8769-40B4-85DF-6CB8DE9F66AA}" type="datetimeFigureOut">
              <a:rPr lang="en-US" smtClean="0"/>
              <a:t>9/14/2021</a:t>
            </a:fld>
            <a:endParaRPr lang="en-US"/>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098135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fld id="{4EC743F4-8769-40B4-85DF-6CB8DE9F66AA}" type="datetimeFigureOut">
              <a:rPr lang="en-US" smtClean="0"/>
              <a:t>9/14/2021</a:t>
            </a:fld>
            <a:endParaRPr lang="en-US"/>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605076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fld id="{4EC743F4-8769-40B4-85DF-6CB8DE9F66AA}" type="datetimeFigureOut">
              <a:rPr lang="en-US" smtClean="0"/>
              <a:t>9/14/2021</a:t>
            </a:fld>
            <a:endParaRPr lang="en-US"/>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4149399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fld id="{4EC743F4-8769-40B4-85DF-6CB8DE9F66AA}" type="datetimeFigureOut">
              <a:rPr lang="en-US" smtClean="0"/>
              <a:t>9/14/2021</a:t>
            </a:fld>
            <a:endParaRPr lang="en-US"/>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733354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fld id="{4EC743F4-8769-40B4-85DF-6CB8DE9F66AA}" type="datetimeFigureOut">
              <a:rPr lang="en-US" smtClean="0"/>
              <a:t>9/14/2021</a:t>
            </a:fld>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FF2BD96E-3838-45D2-9031-D3AF67C920A5}" type="slidenum">
              <a:rPr lang="en-US" smtClean="0"/>
              <a:t>‹#›</a:t>
            </a:fld>
            <a:endParaRPr lang="en-US"/>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0364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fld id="{4EC743F4-8769-40B4-85DF-6CB8DE9F66AA}" type="datetimeFigureOut">
              <a:rPr lang="en-US" smtClean="0"/>
              <a:t>9/14/2021</a:t>
            </a:fld>
            <a:endParaRPr lang="en-US"/>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292966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fld id="{4EC743F4-8769-40B4-85DF-6CB8DE9F66AA}" type="datetimeFigureOut">
              <a:rPr lang="en-US" smtClean="0"/>
              <a:t>9/14/2021</a:t>
            </a:fld>
            <a:endParaRPr lang="en-US"/>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221020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9/14/2021</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668471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fld id="{4EC743F4-8769-40B4-85DF-6CB8DE9F66AA}" type="datetimeFigureOut">
              <a:rPr lang="en-US" smtClean="0"/>
              <a:t>9/14/2021</a:t>
            </a:fld>
            <a:endParaRPr lang="en-US"/>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037906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fld id="{4EC743F4-8769-40B4-85DF-6CB8DE9F66AA}" type="datetimeFigureOut">
              <a:rPr lang="en-US" smtClean="0"/>
              <a:t>9/14/2021</a:t>
            </a:fld>
            <a:endParaRPr lang="en-US"/>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4794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fld id="{4EC743F4-8769-40B4-85DF-6CB8DE9F66AA}" type="datetimeFigureOut">
              <a:rPr lang="en-US" smtClean="0"/>
              <a:t>9/14/2021</a:t>
            </a:fld>
            <a:endParaRPr lang="en-US"/>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7616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fld id="{4EC743F4-8769-40B4-85DF-6CB8DE9F66AA}" type="datetimeFigureOut">
              <a:rPr lang="en-US" smtClean="0"/>
              <a:pPr/>
              <a:t>9/14/2021</a:t>
            </a:fld>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FF2BD96E-3838-45D2-9031-D3AF67C920A5}" type="slidenum">
              <a:rPr lang="en-US" smtClean="0"/>
              <a:pPr/>
              <a:t>‹#›</a:t>
            </a:fld>
            <a:endParaRPr lang="en-US" dirty="0"/>
          </a:p>
        </p:txBody>
      </p:sp>
    </p:spTree>
    <p:extLst>
      <p:ext uri="{BB962C8B-B14F-4D97-AF65-F5344CB8AC3E}">
        <p14:creationId xmlns:p14="http://schemas.microsoft.com/office/powerpoint/2010/main" val="1685445304"/>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44" r:id="rId6"/>
    <p:sldLayoutId id="2147483740" r:id="rId7"/>
    <p:sldLayoutId id="2147483741" r:id="rId8"/>
    <p:sldLayoutId id="2147483742" r:id="rId9"/>
    <p:sldLayoutId id="2147483743" r:id="rId10"/>
    <p:sldLayoutId id="2147483745" r:id="rId11"/>
  </p:sldLayoutIdLst>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46.jpeg"/></Relationships>
</file>

<file path=ppt/slides/_rels/slide1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53.svg"/><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_rels/slide6.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72C53508-B3F0-4B95-A7BB-3FB94033C4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CD95FD5-F041-4751-B875-DC9CCCC58AA9}"/>
              </a:ext>
            </a:extLst>
          </p:cNvPr>
          <p:cNvSpPr>
            <a:spLocks noGrp="1"/>
          </p:cNvSpPr>
          <p:nvPr>
            <p:ph type="ctrTitle"/>
          </p:nvPr>
        </p:nvSpPr>
        <p:spPr>
          <a:xfrm>
            <a:off x="7113600" y="1311279"/>
            <a:ext cx="4060800" cy="2049502"/>
          </a:xfrm>
        </p:spPr>
        <p:txBody>
          <a:bodyPr>
            <a:normAutofit/>
          </a:bodyPr>
          <a:lstStyle/>
          <a:p>
            <a:r>
              <a:rPr lang="en-US" dirty="0"/>
              <a:t>Aishwarya Vantipuli</a:t>
            </a:r>
          </a:p>
        </p:txBody>
      </p:sp>
      <p:sp>
        <p:nvSpPr>
          <p:cNvPr id="3" name="Subtitle 2">
            <a:extLst>
              <a:ext uri="{FF2B5EF4-FFF2-40B4-BE49-F238E27FC236}">
                <a16:creationId xmlns:a16="http://schemas.microsoft.com/office/drawing/2014/main" id="{D66A0E82-C78C-4054-B1D6-5CC05EC10D38}"/>
              </a:ext>
            </a:extLst>
          </p:cNvPr>
          <p:cNvSpPr>
            <a:spLocks noGrp="1"/>
          </p:cNvSpPr>
          <p:nvPr>
            <p:ph type="subTitle" idx="1"/>
          </p:nvPr>
        </p:nvSpPr>
        <p:spPr>
          <a:xfrm>
            <a:off x="7113600" y="3513077"/>
            <a:ext cx="4060800" cy="2014088"/>
          </a:xfrm>
        </p:spPr>
        <p:txBody>
          <a:bodyPr>
            <a:normAutofit/>
          </a:bodyPr>
          <a:lstStyle/>
          <a:p>
            <a:r>
              <a:rPr lang="en-US" dirty="0"/>
              <a:t>Masters in Data Science</a:t>
            </a:r>
          </a:p>
        </p:txBody>
      </p:sp>
      <p:pic>
        <p:nvPicPr>
          <p:cNvPr id="5" name="Picture 4" descr="A person smiling in front of a wall&#10;&#10;Description automatically generated with low confidence">
            <a:extLst>
              <a:ext uri="{FF2B5EF4-FFF2-40B4-BE49-F238E27FC236}">
                <a16:creationId xmlns:a16="http://schemas.microsoft.com/office/drawing/2014/main" id="{13B9D9DF-DB54-4473-9F3B-FC09F556A137}"/>
              </a:ext>
            </a:extLst>
          </p:cNvPr>
          <p:cNvPicPr>
            <a:picLocks noChangeAspect="1"/>
          </p:cNvPicPr>
          <p:nvPr/>
        </p:nvPicPr>
        <p:blipFill rotWithShape="1">
          <a:blip r:embed="rId2">
            <a:extLst>
              <a:ext uri="{28A0092B-C50C-407E-A947-70E740481C1C}">
                <a14:useLocalDpi xmlns:a14="http://schemas.microsoft.com/office/drawing/2010/main" val="0"/>
              </a:ext>
            </a:extLst>
          </a:blip>
          <a:srcRect r="3859"/>
          <a:stretch/>
        </p:blipFill>
        <p:spPr>
          <a:xfrm>
            <a:off x="540988" y="540000"/>
            <a:ext cx="5555011" cy="5778000"/>
          </a:xfrm>
          <a:prstGeom prst="rect">
            <a:avLst/>
          </a:prstGeom>
        </p:spPr>
      </p:pic>
      <p:grpSp>
        <p:nvGrpSpPr>
          <p:cNvPr id="60" name="Group 59">
            <a:extLst>
              <a:ext uri="{FF2B5EF4-FFF2-40B4-BE49-F238E27FC236}">
                <a16:creationId xmlns:a16="http://schemas.microsoft.com/office/drawing/2014/main" id="{7DC925D4-A222-4AF4-B410-4AFDEE4557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8100000" flipH="1">
            <a:off x="6674373" y="402322"/>
            <a:ext cx="641183" cy="1069728"/>
            <a:chOff x="6484112" y="2967038"/>
            <a:chExt cx="641183" cy="1069728"/>
          </a:xfrm>
        </p:grpSpPr>
        <p:grpSp>
          <p:nvGrpSpPr>
            <p:cNvPr id="61" name="Group 60">
              <a:extLst>
                <a:ext uri="{FF2B5EF4-FFF2-40B4-BE49-F238E27FC236}">
                  <a16:creationId xmlns:a16="http://schemas.microsoft.com/office/drawing/2014/main" id="{0DBBB94E-15E5-42D1-A617-70B91FC06DD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66" name="Freeform 68">
                <a:extLst>
                  <a:ext uri="{FF2B5EF4-FFF2-40B4-BE49-F238E27FC236}">
                    <a16:creationId xmlns:a16="http://schemas.microsoft.com/office/drawing/2014/main" id="{2C81B35A-4CE9-4440-B050-12A299FA65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69">
                <a:extLst>
                  <a:ext uri="{FF2B5EF4-FFF2-40B4-BE49-F238E27FC236}">
                    <a16:creationId xmlns:a16="http://schemas.microsoft.com/office/drawing/2014/main" id="{A0D17983-4044-441A-ADBD-E035D9AE7E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Line 70">
                <a:extLst>
                  <a:ext uri="{FF2B5EF4-FFF2-40B4-BE49-F238E27FC236}">
                    <a16:creationId xmlns:a16="http://schemas.microsoft.com/office/drawing/2014/main" id="{19F1FD06-FDAD-4A4F-BFA2-40C00615ED52}"/>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2" name="Group 61">
              <a:extLst>
                <a:ext uri="{FF2B5EF4-FFF2-40B4-BE49-F238E27FC236}">
                  <a16:creationId xmlns:a16="http://schemas.microsoft.com/office/drawing/2014/main" id="{7EFDE4C0-4728-4BFA-AB30-F128558D043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63" name="Freeform 68">
                <a:extLst>
                  <a:ext uri="{FF2B5EF4-FFF2-40B4-BE49-F238E27FC236}">
                    <a16:creationId xmlns:a16="http://schemas.microsoft.com/office/drawing/2014/main" id="{1D506130-A061-4892-B4AB-FC514FF04A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4" name="Freeform 69">
                <a:extLst>
                  <a:ext uri="{FF2B5EF4-FFF2-40B4-BE49-F238E27FC236}">
                    <a16:creationId xmlns:a16="http://schemas.microsoft.com/office/drawing/2014/main" id="{49AD3E33-5B3A-488D-9055-A66F489647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Line 70">
                <a:extLst>
                  <a:ext uri="{FF2B5EF4-FFF2-40B4-BE49-F238E27FC236}">
                    <a16:creationId xmlns:a16="http://schemas.microsoft.com/office/drawing/2014/main" id="{A5CE7C61-384B-4565-8779-29E91BEF4C57}"/>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70" name="Group 69">
            <a:extLst>
              <a:ext uri="{FF2B5EF4-FFF2-40B4-BE49-F238E27FC236}">
                <a16:creationId xmlns:a16="http://schemas.microsoft.com/office/drawing/2014/main" id="{5EE5DB50-1341-4A9E-A206-967EBBDE44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8900000" flipH="1">
            <a:off x="11020476" y="5368081"/>
            <a:ext cx="641183" cy="1069728"/>
            <a:chOff x="6484112" y="2967038"/>
            <a:chExt cx="641183" cy="1069728"/>
          </a:xfrm>
        </p:grpSpPr>
        <p:grpSp>
          <p:nvGrpSpPr>
            <p:cNvPr id="71" name="Group 70">
              <a:extLst>
                <a:ext uri="{FF2B5EF4-FFF2-40B4-BE49-F238E27FC236}">
                  <a16:creationId xmlns:a16="http://schemas.microsoft.com/office/drawing/2014/main" id="{19A84626-F20C-4555-AFAF-1A2B70D3D9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76" name="Freeform 68">
                <a:extLst>
                  <a:ext uri="{FF2B5EF4-FFF2-40B4-BE49-F238E27FC236}">
                    <a16:creationId xmlns:a16="http://schemas.microsoft.com/office/drawing/2014/main" id="{561A2DEB-32E0-497B-AFF5-12455326DC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69">
                <a:extLst>
                  <a:ext uri="{FF2B5EF4-FFF2-40B4-BE49-F238E27FC236}">
                    <a16:creationId xmlns:a16="http://schemas.microsoft.com/office/drawing/2014/main" id="{F74C0FA4-7280-478C-9F0A-5C44367405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8" name="Line 70">
                <a:extLst>
                  <a:ext uri="{FF2B5EF4-FFF2-40B4-BE49-F238E27FC236}">
                    <a16:creationId xmlns:a16="http://schemas.microsoft.com/office/drawing/2014/main" id="{6055EE13-719B-42CB-B390-656E3D7ED4B1}"/>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72" name="Group 71">
              <a:extLst>
                <a:ext uri="{FF2B5EF4-FFF2-40B4-BE49-F238E27FC236}">
                  <a16:creationId xmlns:a16="http://schemas.microsoft.com/office/drawing/2014/main" id="{0AFE4A8F-11DC-406B-81CA-1EFF5D00CE5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73" name="Freeform 68">
                <a:extLst>
                  <a:ext uri="{FF2B5EF4-FFF2-40B4-BE49-F238E27FC236}">
                    <a16:creationId xmlns:a16="http://schemas.microsoft.com/office/drawing/2014/main" id="{1220809B-3187-4A4E-B1B4-931C71836CC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69">
                <a:extLst>
                  <a:ext uri="{FF2B5EF4-FFF2-40B4-BE49-F238E27FC236}">
                    <a16:creationId xmlns:a16="http://schemas.microsoft.com/office/drawing/2014/main" id="{FA8BADC2-4522-4CCB-B068-9C3AC1F1EF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Line 70">
                <a:extLst>
                  <a:ext uri="{FF2B5EF4-FFF2-40B4-BE49-F238E27FC236}">
                    <a16:creationId xmlns:a16="http://schemas.microsoft.com/office/drawing/2014/main" id="{8507DFE2-C18B-40C2-A945-EFDD0D8EC93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3732780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653B9D3A-F8F6-4354-8088-6E520C2A64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194300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7AFD19D-3DE0-465D-B502-1D4B20706659}"/>
              </a:ext>
            </a:extLst>
          </p:cNvPr>
          <p:cNvSpPr txBox="1"/>
          <p:nvPr/>
        </p:nvSpPr>
        <p:spPr>
          <a:xfrm>
            <a:off x="733674" y="858045"/>
            <a:ext cx="10724652" cy="3386621"/>
          </a:xfrm>
          <a:prstGeom prst="rect">
            <a:avLst/>
          </a:prstGeom>
        </p:spPr>
        <p:txBody>
          <a:bodyPr vert="horz" lIns="91440" tIns="45720" rIns="91440" bIns="45720" rtlCol="0">
            <a:noAutofit/>
          </a:bodyPr>
          <a:lstStyle/>
          <a:p>
            <a:pPr>
              <a:lnSpc>
                <a:spcPct val="140000"/>
              </a:lnSpc>
              <a:spcAft>
                <a:spcPts val="600"/>
              </a:spcAft>
            </a:pPr>
            <a:r>
              <a:rPr lang="en-US" sz="3200" b="1" spc="50" dirty="0">
                <a:solidFill>
                  <a:schemeClr val="tx1">
                    <a:alpha val="60000"/>
                  </a:schemeClr>
                </a:solidFill>
              </a:rPr>
              <a:t>SAP America </a:t>
            </a:r>
          </a:p>
          <a:p>
            <a:pPr>
              <a:lnSpc>
                <a:spcPct val="140000"/>
              </a:lnSpc>
              <a:spcAft>
                <a:spcPts val="600"/>
              </a:spcAft>
            </a:pPr>
            <a:r>
              <a:rPr lang="en-US" sz="2000" i="1" spc="50" dirty="0">
                <a:solidFill>
                  <a:schemeClr val="tx1">
                    <a:alpha val="60000"/>
                  </a:schemeClr>
                </a:solidFill>
              </a:rPr>
              <a:t>Data Science, Intern </a:t>
            </a:r>
          </a:p>
          <a:p>
            <a:pPr>
              <a:lnSpc>
                <a:spcPct val="140000"/>
              </a:lnSpc>
              <a:spcAft>
                <a:spcPts val="600"/>
              </a:spcAft>
            </a:pPr>
            <a:r>
              <a:rPr lang="en-US" sz="2000" b="0" i="0" spc="50" dirty="0">
                <a:solidFill>
                  <a:schemeClr val="tx1">
                    <a:alpha val="60000"/>
                  </a:schemeClr>
                </a:solidFill>
                <a:effectLst/>
              </a:rPr>
              <a:t>➤ </a:t>
            </a:r>
            <a:r>
              <a:rPr lang="en-US" sz="2000" spc="50" dirty="0">
                <a:solidFill>
                  <a:schemeClr val="tx1">
                    <a:alpha val="60000"/>
                  </a:schemeClr>
                </a:solidFill>
              </a:rPr>
              <a:t>Programmed time series ARIMA models for analyzing and forecasting sales of several consumer products at large scale retail organizations. </a:t>
            </a:r>
          </a:p>
          <a:p>
            <a:pPr>
              <a:lnSpc>
                <a:spcPct val="140000"/>
              </a:lnSpc>
              <a:spcAft>
                <a:spcPts val="600"/>
              </a:spcAft>
            </a:pPr>
            <a:r>
              <a:rPr lang="en-US" sz="2000" b="0" i="0" spc="50" dirty="0">
                <a:solidFill>
                  <a:schemeClr val="tx1">
                    <a:alpha val="60000"/>
                  </a:schemeClr>
                </a:solidFill>
                <a:effectLst/>
              </a:rPr>
              <a:t>➤ </a:t>
            </a:r>
            <a:r>
              <a:rPr lang="en-US" sz="2000" spc="50" dirty="0">
                <a:solidFill>
                  <a:schemeClr val="tx1">
                    <a:alpha val="60000"/>
                  </a:schemeClr>
                </a:solidFill>
              </a:rPr>
              <a:t>Extracted meaningful business insights from data and identify the stories behind the patterns, distilling complex analysis, and concepts into concise business-focused takeaways using Tableau. </a:t>
            </a:r>
          </a:p>
          <a:p>
            <a:pPr>
              <a:lnSpc>
                <a:spcPct val="140000"/>
              </a:lnSpc>
              <a:spcAft>
                <a:spcPts val="600"/>
              </a:spcAft>
            </a:pPr>
            <a:r>
              <a:rPr lang="en-US" sz="2000" b="0" i="0" spc="50" dirty="0">
                <a:solidFill>
                  <a:schemeClr val="tx1">
                    <a:alpha val="60000"/>
                  </a:schemeClr>
                </a:solidFill>
                <a:effectLst/>
              </a:rPr>
              <a:t>➤ </a:t>
            </a:r>
            <a:r>
              <a:rPr lang="en-US" sz="2000" spc="50" dirty="0">
                <a:solidFill>
                  <a:schemeClr val="tx1">
                    <a:alpha val="60000"/>
                  </a:schemeClr>
                </a:solidFill>
              </a:rPr>
              <a:t>Investigated new technologies and methods across data science, ML, and data engineering to improve technical capabilities such as detecting/correcting invalid physical addresses.</a:t>
            </a:r>
          </a:p>
        </p:txBody>
      </p:sp>
    </p:spTree>
    <p:extLst>
      <p:ext uri="{BB962C8B-B14F-4D97-AF65-F5344CB8AC3E}">
        <p14:creationId xmlns:p14="http://schemas.microsoft.com/office/powerpoint/2010/main" val="539787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653B9D3A-F8F6-4354-8088-6E520C2A64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194300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CBC7A3E-BDDC-43D9-9D85-FF05F624787B}"/>
              </a:ext>
            </a:extLst>
          </p:cNvPr>
          <p:cNvSpPr txBox="1"/>
          <p:nvPr/>
        </p:nvSpPr>
        <p:spPr>
          <a:xfrm>
            <a:off x="543116" y="545690"/>
            <a:ext cx="11078613" cy="3433505"/>
          </a:xfrm>
          <a:prstGeom prst="rect">
            <a:avLst/>
          </a:prstGeom>
        </p:spPr>
        <p:txBody>
          <a:bodyPr vert="horz" lIns="91440" tIns="45720" rIns="91440" bIns="45720" rtlCol="0">
            <a:noAutofit/>
          </a:bodyPr>
          <a:lstStyle/>
          <a:p>
            <a:pPr>
              <a:lnSpc>
                <a:spcPct val="140000"/>
              </a:lnSpc>
              <a:spcAft>
                <a:spcPts val="600"/>
              </a:spcAft>
            </a:pPr>
            <a:r>
              <a:rPr lang="en-US" sz="3200" b="1" spc="50" dirty="0">
                <a:solidFill>
                  <a:schemeClr val="tx1">
                    <a:alpha val="60000"/>
                  </a:schemeClr>
                </a:solidFill>
              </a:rPr>
              <a:t>Northeastern University</a:t>
            </a:r>
          </a:p>
          <a:p>
            <a:pPr>
              <a:lnSpc>
                <a:spcPct val="140000"/>
              </a:lnSpc>
              <a:spcAft>
                <a:spcPts val="600"/>
              </a:spcAft>
            </a:pPr>
            <a:r>
              <a:rPr lang="en-US" sz="2000" spc="50" dirty="0">
                <a:solidFill>
                  <a:schemeClr val="tx1">
                    <a:alpha val="60000"/>
                  </a:schemeClr>
                </a:solidFill>
              </a:rPr>
              <a:t>Research Scientist </a:t>
            </a:r>
          </a:p>
          <a:p>
            <a:pPr>
              <a:lnSpc>
                <a:spcPct val="140000"/>
              </a:lnSpc>
              <a:spcAft>
                <a:spcPts val="600"/>
              </a:spcAft>
            </a:pPr>
            <a:r>
              <a:rPr lang="en-US" sz="2000" b="0" i="0" spc="50" dirty="0">
                <a:solidFill>
                  <a:schemeClr val="tx1">
                    <a:alpha val="60000"/>
                  </a:schemeClr>
                </a:solidFill>
                <a:effectLst/>
              </a:rPr>
              <a:t>➤ </a:t>
            </a:r>
            <a:r>
              <a:rPr lang="en-US" sz="2000" spc="50" dirty="0">
                <a:solidFill>
                  <a:schemeClr val="tx1">
                    <a:alpha val="60000"/>
                  </a:schemeClr>
                </a:solidFill>
              </a:rPr>
              <a:t>Engineered a wireless charging device for Electronic Vehicles (EVs) in Embedded Systems powered by Artificial Intelligence. </a:t>
            </a:r>
          </a:p>
          <a:p>
            <a:pPr>
              <a:lnSpc>
                <a:spcPct val="140000"/>
              </a:lnSpc>
              <a:spcAft>
                <a:spcPts val="600"/>
              </a:spcAft>
            </a:pPr>
            <a:r>
              <a:rPr lang="en-US" sz="2000" b="0" i="0" spc="50" dirty="0">
                <a:solidFill>
                  <a:schemeClr val="tx1">
                    <a:alpha val="60000"/>
                  </a:schemeClr>
                </a:solidFill>
                <a:effectLst/>
              </a:rPr>
              <a:t>➤ </a:t>
            </a:r>
            <a:r>
              <a:rPr lang="en-US" sz="2000" spc="50" dirty="0">
                <a:solidFill>
                  <a:schemeClr val="tx1">
                    <a:alpha val="60000"/>
                  </a:schemeClr>
                </a:solidFill>
              </a:rPr>
              <a:t>Generated on-board device’s heatmaps using LSTM+CNN Time-Series model given input signal distributions; eliminated noisy frequencies using Custom Low Pass Filters and Fast Fourier Transforms.</a:t>
            </a:r>
          </a:p>
          <a:p>
            <a:pPr>
              <a:lnSpc>
                <a:spcPct val="140000"/>
              </a:lnSpc>
              <a:spcAft>
                <a:spcPts val="600"/>
              </a:spcAft>
            </a:pPr>
            <a:r>
              <a:rPr lang="en-US" sz="2000" b="0" i="0" spc="50" dirty="0">
                <a:solidFill>
                  <a:schemeClr val="tx1">
                    <a:alpha val="60000"/>
                  </a:schemeClr>
                </a:solidFill>
                <a:effectLst/>
              </a:rPr>
              <a:t>➤ </a:t>
            </a:r>
            <a:r>
              <a:rPr lang="en-US" sz="2000" spc="50" dirty="0">
                <a:solidFill>
                  <a:schemeClr val="tx1">
                    <a:alpha val="60000"/>
                  </a:schemeClr>
                </a:solidFill>
              </a:rPr>
              <a:t>Implemented data generation using GANs, VAEs to extend model to new devices and positions and reduce data collection time by 65%</a:t>
            </a:r>
          </a:p>
        </p:txBody>
      </p:sp>
    </p:spTree>
    <p:extLst>
      <p:ext uri="{BB962C8B-B14F-4D97-AF65-F5344CB8AC3E}">
        <p14:creationId xmlns:p14="http://schemas.microsoft.com/office/powerpoint/2010/main" val="575539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653B9D3A-F8F6-4354-8088-6E520C2A64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194300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8DB3639B-E52B-41C5-9DE3-E02012A153D8}"/>
              </a:ext>
            </a:extLst>
          </p:cNvPr>
          <p:cNvSpPr txBox="1"/>
          <p:nvPr/>
        </p:nvSpPr>
        <p:spPr>
          <a:xfrm>
            <a:off x="545690" y="612058"/>
            <a:ext cx="11046542" cy="5906726"/>
          </a:xfrm>
          <a:prstGeom prst="rect">
            <a:avLst/>
          </a:prstGeom>
        </p:spPr>
        <p:txBody>
          <a:bodyPr vert="horz" lIns="91440" tIns="45720" rIns="91440" bIns="45720" rtlCol="0">
            <a:normAutofit/>
          </a:bodyPr>
          <a:lstStyle/>
          <a:p>
            <a:pPr>
              <a:lnSpc>
                <a:spcPct val="140000"/>
              </a:lnSpc>
              <a:spcAft>
                <a:spcPts val="600"/>
              </a:spcAft>
            </a:pPr>
            <a:r>
              <a:rPr lang="en-US" sz="3200" b="1" spc="50" dirty="0" err="1">
                <a:solidFill>
                  <a:schemeClr val="tx1">
                    <a:alpha val="60000"/>
                  </a:schemeClr>
                </a:solidFill>
              </a:rPr>
              <a:t>Younify</a:t>
            </a:r>
            <a:endParaRPr lang="en-US" sz="3200" b="1" spc="50" dirty="0">
              <a:solidFill>
                <a:schemeClr val="tx1">
                  <a:alpha val="60000"/>
                </a:schemeClr>
              </a:solidFill>
            </a:endParaRPr>
          </a:p>
          <a:p>
            <a:pPr>
              <a:lnSpc>
                <a:spcPct val="140000"/>
              </a:lnSpc>
              <a:spcAft>
                <a:spcPts val="600"/>
              </a:spcAft>
            </a:pPr>
            <a:r>
              <a:rPr lang="en-US" sz="2000" spc="50" dirty="0">
                <a:solidFill>
                  <a:schemeClr val="tx1">
                    <a:alpha val="60000"/>
                  </a:schemeClr>
                </a:solidFill>
              </a:rPr>
              <a:t>Data Scientist </a:t>
            </a:r>
          </a:p>
          <a:p>
            <a:pPr>
              <a:lnSpc>
                <a:spcPct val="140000"/>
              </a:lnSpc>
              <a:spcAft>
                <a:spcPts val="600"/>
              </a:spcAft>
            </a:pPr>
            <a:r>
              <a:rPr lang="en-US" sz="2000" b="0" i="0" spc="50" dirty="0">
                <a:solidFill>
                  <a:schemeClr val="tx1">
                    <a:alpha val="60000"/>
                  </a:schemeClr>
                </a:solidFill>
                <a:effectLst/>
              </a:rPr>
              <a:t>➤ </a:t>
            </a:r>
            <a:r>
              <a:rPr lang="en-US" sz="2000" spc="50" dirty="0">
                <a:solidFill>
                  <a:schemeClr val="tx1">
                    <a:alpha val="60000"/>
                  </a:schemeClr>
                </a:solidFill>
              </a:rPr>
              <a:t>Proposed Business insights for NISSAN using Instagram Analytics. Data is extracted using Instagram API. </a:t>
            </a:r>
          </a:p>
          <a:p>
            <a:pPr>
              <a:lnSpc>
                <a:spcPct val="140000"/>
              </a:lnSpc>
              <a:spcAft>
                <a:spcPts val="600"/>
              </a:spcAft>
            </a:pPr>
            <a:r>
              <a:rPr lang="en-US" sz="2000" b="0" i="0" spc="50" dirty="0">
                <a:solidFill>
                  <a:schemeClr val="tx1">
                    <a:alpha val="60000"/>
                  </a:schemeClr>
                </a:solidFill>
                <a:effectLst/>
              </a:rPr>
              <a:t>➤ </a:t>
            </a:r>
            <a:r>
              <a:rPr lang="en-US" sz="2000" spc="50" dirty="0">
                <a:solidFill>
                  <a:schemeClr val="tx1">
                    <a:alpha val="60000"/>
                  </a:schemeClr>
                </a:solidFill>
              </a:rPr>
              <a:t>Maintained an Image Recognition Application for Image organization and classification of photo libraries using Computer Vision and </a:t>
            </a:r>
            <a:r>
              <a:rPr lang="en-US" sz="2000" spc="50" dirty="0" err="1">
                <a:solidFill>
                  <a:schemeClr val="tx1">
                    <a:alpha val="60000"/>
                  </a:schemeClr>
                </a:solidFill>
              </a:rPr>
              <a:t>Keras</a:t>
            </a:r>
            <a:r>
              <a:rPr lang="en-US" sz="2000" spc="50" dirty="0">
                <a:solidFill>
                  <a:schemeClr val="tx1">
                    <a:alpha val="60000"/>
                  </a:schemeClr>
                </a:solidFill>
              </a:rPr>
              <a:t> which helped in attracting and retaining customers. </a:t>
            </a:r>
          </a:p>
          <a:p>
            <a:pPr>
              <a:lnSpc>
                <a:spcPct val="140000"/>
              </a:lnSpc>
              <a:spcAft>
                <a:spcPts val="600"/>
              </a:spcAft>
            </a:pPr>
            <a:r>
              <a:rPr lang="en-US" sz="2000" b="0" i="0" spc="50" dirty="0">
                <a:solidFill>
                  <a:schemeClr val="tx1">
                    <a:alpha val="60000"/>
                  </a:schemeClr>
                </a:solidFill>
                <a:effectLst/>
              </a:rPr>
              <a:t>➤ </a:t>
            </a:r>
            <a:r>
              <a:rPr lang="en-US" sz="2000" spc="50" dirty="0">
                <a:solidFill>
                  <a:schemeClr val="tx1">
                    <a:alpha val="60000"/>
                  </a:schemeClr>
                </a:solidFill>
              </a:rPr>
              <a:t>Designed an Interactive chatbot using Google Dialog Flow. Increased bot’s performance by 60% by integrating various APIs and Machine Learning to give best user experience.</a:t>
            </a:r>
          </a:p>
        </p:txBody>
      </p:sp>
    </p:spTree>
    <p:extLst>
      <p:ext uri="{BB962C8B-B14F-4D97-AF65-F5344CB8AC3E}">
        <p14:creationId xmlns:p14="http://schemas.microsoft.com/office/powerpoint/2010/main" val="35660340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25" name="Straight Connector 24">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27" name="Group 26">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28" name="Group 27">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30"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29"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33" name="Rectangle 32">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06"/>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92FD70B-2B3F-4D5E-A315-0C0BA8F54932}"/>
              </a:ext>
            </a:extLst>
          </p:cNvPr>
          <p:cNvSpPr txBox="1"/>
          <p:nvPr/>
        </p:nvSpPr>
        <p:spPr>
          <a:xfrm>
            <a:off x="990000" y="395289"/>
            <a:ext cx="4075200" cy="2226688"/>
          </a:xfrm>
          <a:prstGeom prst="rect">
            <a:avLst/>
          </a:prstGeom>
        </p:spPr>
        <p:txBody>
          <a:bodyPr vert="horz" lIns="91440" tIns="45720" rIns="91440" bIns="45720" rtlCol="0" anchor="b" anchorCtr="0">
            <a:normAutofit/>
          </a:bodyPr>
          <a:lstStyle/>
          <a:p>
            <a:pPr algn="ctr">
              <a:spcBef>
                <a:spcPct val="0"/>
              </a:spcBef>
              <a:spcAft>
                <a:spcPts val="600"/>
              </a:spcAft>
            </a:pPr>
            <a:r>
              <a:rPr lang="en-US" sz="4800" dirty="0">
                <a:latin typeface="+mj-lt"/>
                <a:ea typeface="+mj-ea"/>
                <a:cs typeface="+mj-cs"/>
              </a:rPr>
              <a:t>Projects</a:t>
            </a:r>
          </a:p>
        </p:txBody>
      </p:sp>
      <p:grpSp>
        <p:nvGrpSpPr>
          <p:cNvPr id="35" name="Group 34">
            <a:extLst>
              <a:ext uri="{FF2B5EF4-FFF2-40B4-BE49-F238E27FC236}">
                <a16:creationId xmlns:a16="http://schemas.microsoft.com/office/drawing/2014/main" id="{50F37AA1-A09B-4E28-987B-38E5060E1B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19525" y="2840038"/>
            <a:ext cx="2216150" cy="1177924"/>
            <a:chOff x="4987925" y="2840038"/>
            <a:chExt cx="2216150" cy="1177924"/>
          </a:xfrm>
        </p:grpSpPr>
        <p:sp>
          <p:nvSpPr>
            <p:cNvPr id="36" name="Rectangle 35">
              <a:extLst>
                <a:ext uri="{FF2B5EF4-FFF2-40B4-BE49-F238E27FC236}">
                  <a16:creationId xmlns:a16="http://schemas.microsoft.com/office/drawing/2014/main" id="{9874D018-FDBA-4AD4-8C74-17D41F4FB6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7" name="Group 36">
              <a:extLst>
                <a:ext uri="{FF2B5EF4-FFF2-40B4-BE49-F238E27FC236}">
                  <a16:creationId xmlns:a16="http://schemas.microsoft.com/office/drawing/2014/main" id="{DB43F5C4-EF74-49F4-97CB-97938DDC2F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38" name="Group 37">
                <a:extLst>
                  <a:ext uri="{FF2B5EF4-FFF2-40B4-BE49-F238E27FC236}">
                    <a16:creationId xmlns:a16="http://schemas.microsoft.com/office/drawing/2014/main" id="{B74E0761-A6EC-4896-A2D4-97A0AF0AA0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43" name="Freeform 68">
                  <a:extLst>
                    <a:ext uri="{FF2B5EF4-FFF2-40B4-BE49-F238E27FC236}">
                      <a16:creationId xmlns:a16="http://schemas.microsoft.com/office/drawing/2014/main" id="{E02DDA0C-BC2F-4EA7-B34E-E0A38B82BA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69">
                  <a:extLst>
                    <a:ext uri="{FF2B5EF4-FFF2-40B4-BE49-F238E27FC236}">
                      <a16:creationId xmlns:a16="http://schemas.microsoft.com/office/drawing/2014/main" id="{CF13B05D-4163-4B4E-A2D2-FA7ED94682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5" name="Line 70">
                  <a:extLst>
                    <a:ext uri="{FF2B5EF4-FFF2-40B4-BE49-F238E27FC236}">
                      <a16:creationId xmlns:a16="http://schemas.microsoft.com/office/drawing/2014/main" id="{6D222543-B140-45C1-A731-C56E6B3A17C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39" name="Group 38">
                <a:extLst>
                  <a:ext uri="{FF2B5EF4-FFF2-40B4-BE49-F238E27FC236}">
                    <a16:creationId xmlns:a16="http://schemas.microsoft.com/office/drawing/2014/main" id="{21D25868-4B38-41A5-8DA7-BB01E853424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40" name="Freeform 68">
                  <a:extLst>
                    <a:ext uri="{FF2B5EF4-FFF2-40B4-BE49-F238E27FC236}">
                      <a16:creationId xmlns:a16="http://schemas.microsoft.com/office/drawing/2014/main" id="{9BA6FA89-CCD8-4CC0-954F-FBBFA59737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69">
                  <a:extLst>
                    <a:ext uri="{FF2B5EF4-FFF2-40B4-BE49-F238E27FC236}">
                      <a16:creationId xmlns:a16="http://schemas.microsoft.com/office/drawing/2014/main" id="{73005E59-2B44-4A62-A8F1-504FB17060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2" name="Line 70">
                  <a:extLst>
                    <a:ext uri="{FF2B5EF4-FFF2-40B4-BE49-F238E27FC236}">
                      <a16:creationId xmlns:a16="http://schemas.microsoft.com/office/drawing/2014/main" id="{C9AB3E16-8B92-47B2-BA2E-02935767A80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pic>
        <p:nvPicPr>
          <p:cNvPr id="14" name="Picture 13" descr="Desk with productivity items">
            <a:extLst>
              <a:ext uri="{FF2B5EF4-FFF2-40B4-BE49-F238E27FC236}">
                <a16:creationId xmlns:a16="http://schemas.microsoft.com/office/drawing/2014/main" id="{3880A429-CE9E-41E5-B65D-7B95BAC16262}"/>
              </a:ext>
            </a:extLst>
          </p:cNvPr>
          <p:cNvPicPr>
            <a:picLocks noChangeAspect="1"/>
          </p:cNvPicPr>
          <p:nvPr/>
        </p:nvPicPr>
        <p:blipFill rotWithShape="1">
          <a:blip r:embed="rId3"/>
          <a:srcRect l="27049" r="13465" b="-2"/>
          <a:stretch/>
        </p:blipFill>
        <p:spPr>
          <a:xfrm>
            <a:off x="6080462" y="6306"/>
            <a:ext cx="6111538" cy="6858000"/>
          </a:xfrm>
          <a:prstGeom prst="rect">
            <a:avLst/>
          </a:prstGeom>
        </p:spPr>
      </p:pic>
    </p:spTree>
    <p:extLst>
      <p:ext uri="{BB962C8B-B14F-4D97-AF65-F5344CB8AC3E}">
        <p14:creationId xmlns:p14="http://schemas.microsoft.com/office/powerpoint/2010/main" val="11779712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DD37BC01-A088-4278-B595-31F3A78F3E1F}"/>
              </a:ext>
            </a:extLst>
          </p:cNvPr>
          <p:cNvSpPr txBox="1"/>
          <p:nvPr/>
        </p:nvSpPr>
        <p:spPr>
          <a:xfrm>
            <a:off x="990000" y="2361601"/>
            <a:ext cx="4078800" cy="3416900"/>
          </a:xfrm>
          <a:prstGeom prst="rect">
            <a:avLst/>
          </a:prstGeom>
        </p:spPr>
        <p:txBody>
          <a:bodyPr vert="horz" lIns="91440" tIns="45720" rIns="91440" bIns="45720" rtlCol="0">
            <a:noAutofit/>
          </a:bodyPr>
          <a:lstStyle/>
          <a:p>
            <a:pPr>
              <a:lnSpc>
                <a:spcPct val="140000"/>
              </a:lnSpc>
              <a:spcAft>
                <a:spcPts val="600"/>
              </a:spcAft>
            </a:pPr>
            <a:r>
              <a:rPr lang="en-US" sz="2000" b="0" i="0" spc="50" dirty="0">
                <a:solidFill>
                  <a:schemeClr val="tx1">
                    <a:alpha val="60000"/>
                  </a:schemeClr>
                </a:solidFill>
                <a:effectLst/>
              </a:rPr>
              <a:t>Conducted Sentiment Analysis on Trumps Speeches. Observed Trends along different timeframes and visualized the data </a:t>
            </a:r>
          </a:p>
          <a:p>
            <a:pPr>
              <a:lnSpc>
                <a:spcPct val="140000"/>
              </a:lnSpc>
              <a:spcAft>
                <a:spcPts val="600"/>
              </a:spcAft>
              <a:buFont typeface="Arial" panose="020B0604020202020204" pitchFamily="34" charset="0"/>
              <a:buChar char="•"/>
            </a:pPr>
            <a:endParaRPr lang="en-US" sz="2000" spc="50" dirty="0">
              <a:solidFill>
                <a:schemeClr val="tx1">
                  <a:alpha val="60000"/>
                </a:schemeClr>
              </a:solidFill>
            </a:endParaRPr>
          </a:p>
          <a:p>
            <a:pPr>
              <a:lnSpc>
                <a:spcPct val="140000"/>
              </a:lnSpc>
              <a:spcAft>
                <a:spcPts val="600"/>
              </a:spcAft>
              <a:buFont typeface="Arial" panose="020B0604020202020204" pitchFamily="34" charset="0"/>
              <a:buChar char="•"/>
            </a:pPr>
            <a:endParaRPr lang="en-US" sz="2000" b="0" i="0" spc="50" dirty="0">
              <a:solidFill>
                <a:schemeClr val="tx1">
                  <a:alpha val="60000"/>
                </a:schemeClr>
              </a:solidFill>
              <a:effectLst/>
            </a:endParaRPr>
          </a:p>
          <a:p>
            <a:pPr>
              <a:lnSpc>
                <a:spcPct val="140000"/>
              </a:lnSpc>
              <a:spcAft>
                <a:spcPts val="600"/>
              </a:spcAft>
              <a:buFont typeface="Arial" panose="020B0604020202020204" pitchFamily="34" charset="0"/>
              <a:buChar char="•"/>
            </a:pPr>
            <a:endParaRPr lang="en-US" sz="2000" spc="50" dirty="0">
              <a:solidFill>
                <a:schemeClr val="tx1">
                  <a:alpha val="60000"/>
                </a:schemeClr>
              </a:solidFill>
            </a:endParaRPr>
          </a:p>
          <a:p>
            <a:pPr>
              <a:lnSpc>
                <a:spcPct val="140000"/>
              </a:lnSpc>
              <a:spcAft>
                <a:spcPts val="600"/>
              </a:spcAft>
            </a:pPr>
            <a:br>
              <a:rPr lang="en-US" sz="2000" spc="50" dirty="0">
                <a:solidFill>
                  <a:schemeClr val="tx1">
                    <a:alpha val="60000"/>
                  </a:schemeClr>
                </a:solidFill>
              </a:rPr>
            </a:br>
            <a:endParaRPr lang="en-US" sz="2000" spc="50" dirty="0">
              <a:solidFill>
                <a:schemeClr val="tx1">
                  <a:alpha val="60000"/>
                </a:schemeClr>
              </a:solidFill>
            </a:endParaRPr>
          </a:p>
        </p:txBody>
      </p:sp>
      <p:cxnSp>
        <p:nvCxnSpPr>
          <p:cNvPr id="35" name="Straight Connector 34">
            <a:extLst>
              <a:ext uri="{FF2B5EF4-FFF2-40B4-BE49-F238E27FC236}">
                <a16:creationId xmlns:a16="http://schemas.microsoft.com/office/drawing/2014/main" id="{CC9CF63D-A2A3-4ECF-BC53-4B0D56918F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540033"/>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4" name="Picture 3" descr="Chart&#10;&#10;Description automatically generated with low confidence">
            <a:extLst>
              <a:ext uri="{FF2B5EF4-FFF2-40B4-BE49-F238E27FC236}">
                <a16:creationId xmlns:a16="http://schemas.microsoft.com/office/drawing/2014/main" id="{44AE13F3-FFC7-4A51-B887-F9C3817CAC96}"/>
              </a:ext>
            </a:extLst>
          </p:cNvPr>
          <p:cNvPicPr>
            <a:picLocks noChangeAspect="1"/>
          </p:cNvPicPr>
          <p:nvPr/>
        </p:nvPicPr>
        <p:blipFill>
          <a:blip r:embed="rId2"/>
          <a:stretch>
            <a:fillRect/>
          </a:stretch>
        </p:blipFill>
        <p:spPr>
          <a:xfrm>
            <a:off x="6940858" y="540000"/>
            <a:ext cx="4424096" cy="2754000"/>
          </a:xfrm>
          <a:prstGeom prst="rect">
            <a:avLst/>
          </a:prstGeom>
        </p:spPr>
      </p:pic>
      <p:pic>
        <p:nvPicPr>
          <p:cNvPr id="7" name="Picture 6" descr="Chart, bar chart, waterfall chart&#10;&#10;Description automatically generated">
            <a:extLst>
              <a:ext uri="{FF2B5EF4-FFF2-40B4-BE49-F238E27FC236}">
                <a16:creationId xmlns:a16="http://schemas.microsoft.com/office/drawing/2014/main" id="{004CF535-8DBA-447E-ADBC-B433C4C86A9D}"/>
              </a:ext>
            </a:extLst>
          </p:cNvPr>
          <p:cNvPicPr>
            <a:picLocks noChangeAspect="1"/>
          </p:cNvPicPr>
          <p:nvPr/>
        </p:nvPicPr>
        <p:blipFill>
          <a:blip r:embed="rId3"/>
          <a:stretch>
            <a:fillRect/>
          </a:stretch>
        </p:blipFill>
        <p:spPr>
          <a:xfrm>
            <a:off x="6857906" y="3564000"/>
            <a:ext cx="4590000" cy="2754000"/>
          </a:xfrm>
          <a:prstGeom prst="rect">
            <a:avLst/>
          </a:prstGeom>
        </p:spPr>
      </p:pic>
      <p:sp>
        <p:nvSpPr>
          <p:cNvPr id="8" name="TextBox 7">
            <a:extLst>
              <a:ext uri="{FF2B5EF4-FFF2-40B4-BE49-F238E27FC236}">
                <a16:creationId xmlns:a16="http://schemas.microsoft.com/office/drawing/2014/main" id="{A23A52F3-4F73-4F2D-BE23-DC77E4EA2B24}"/>
              </a:ext>
            </a:extLst>
          </p:cNvPr>
          <p:cNvSpPr txBox="1"/>
          <p:nvPr/>
        </p:nvSpPr>
        <p:spPr>
          <a:xfrm>
            <a:off x="648929" y="1342102"/>
            <a:ext cx="4527753" cy="584775"/>
          </a:xfrm>
          <a:prstGeom prst="rect">
            <a:avLst/>
          </a:prstGeom>
          <a:noFill/>
        </p:spPr>
        <p:txBody>
          <a:bodyPr wrap="square" rtlCol="0">
            <a:spAutoFit/>
          </a:bodyPr>
          <a:lstStyle/>
          <a:p>
            <a:r>
              <a:rPr lang="en-US" sz="3200" dirty="0">
                <a:latin typeface="+mj-lt"/>
              </a:rPr>
              <a:t>Trump Speech Analysis</a:t>
            </a:r>
          </a:p>
        </p:txBody>
      </p:sp>
    </p:spTree>
    <p:extLst>
      <p:ext uri="{BB962C8B-B14F-4D97-AF65-F5344CB8AC3E}">
        <p14:creationId xmlns:p14="http://schemas.microsoft.com/office/powerpoint/2010/main" val="37607130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6">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EB71BAE-33B7-4AB8-88C7-5D6251C97E93}"/>
              </a:ext>
            </a:extLst>
          </p:cNvPr>
          <p:cNvSpPr txBox="1"/>
          <p:nvPr/>
        </p:nvSpPr>
        <p:spPr>
          <a:xfrm>
            <a:off x="990000" y="2361601"/>
            <a:ext cx="4078800" cy="3416900"/>
          </a:xfrm>
          <a:prstGeom prst="rect">
            <a:avLst/>
          </a:prstGeom>
        </p:spPr>
        <p:txBody>
          <a:bodyPr vert="horz" lIns="91440" tIns="45720" rIns="91440" bIns="45720" rtlCol="0">
            <a:normAutofit/>
          </a:bodyPr>
          <a:lstStyle/>
          <a:p>
            <a:pPr>
              <a:lnSpc>
                <a:spcPct val="150000"/>
              </a:lnSpc>
              <a:spcAft>
                <a:spcPts val="600"/>
              </a:spcAft>
            </a:pPr>
            <a:r>
              <a:rPr lang="en-US" sz="2000" b="0" i="0" spc="50" dirty="0">
                <a:solidFill>
                  <a:schemeClr val="tx1">
                    <a:alpha val="60000"/>
                  </a:schemeClr>
                </a:solidFill>
                <a:effectLst/>
              </a:rPr>
              <a:t>Visualized presence of different types of radioactive materials in American Indian reservoirs in the southwestern United States and determined their risk levels</a:t>
            </a:r>
          </a:p>
        </p:txBody>
      </p:sp>
      <p:cxnSp>
        <p:nvCxnSpPr>
          <p:cNvPr id="19" name="Straight Connector 18">
            <a:extLst>
              <a:ext uri="{FF2B5EF4-FFF2-40B4-BE49-F238E27FC236}">
                <a16:creationId xmlns:a16="http://schemas.microsoft.com/office/drawing/2014/main" id="{CC9CF63D-A2A3-4ECF-BC53-4B0D56918F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540033"/>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3" name="Picture 2" descr="Diagram, engineering drawing&#10;&#10;Description automatically generated">
            <a:extLst>
              <a:ext uri="{FF2B5EF4-FFF2-40B4-BE49-F238E27FC236}">
                <a16:creationId xmlns:a16="http://schemas.microsoft.com/office/drawing/2014/main" id="{A86E4E8B-E811-4A35-9D8B-094D65EC1446}"/>
              </a:ext>
            </a:extLst>
          </p:cNvPr>
          <p:cNvPicPr>
            <a:picLocks noChangeAspect="1"/>
          </p:cNvPicPr>
          <p:nvPr/>
        </p:nvPicPr>
        <p:blipFill>
          <a:blip r:embed="rId2"/>
          <a:stretch>
            <a:fillRect/>
          </a:stretch>
        </p:blipFill>
        <p:spPr>
          <a:xfrm>
            <a:off x="6958484" y="540000"/>
            <a:ext cx="4388844" cy="2754000"/>
          </a:xfrm>
          <a:prstGeom prst="rect">
            <a:avLst/>
          </a:prstGeom>
        </p:spPr>
      </p:pic>
      <p:pic>
        <p:nvPicPr>
          <p:cNvPr id="7" name="Picture 6" descr="Chart, scatter chart&#10;&#10;Description automatically generated">
            <a:extLst>
              <a:ext uri="{FF2B5EF4-FFF2-40B4-BE49-F238E27FC236}">
                <a16:creationId xmlns:a16="http://schemas.microsoft.com/office/drawing/2014/main" id="{87F2715E-33C6-40B2-8AD8-2545D13D0062}"/>
              </a:ext>
            </a:extLst>
          </p:cNvPr>
          <p:cNvPicPr>
            <a:picLocks noChangeAspect="1"/>
          </p:cNvPicPr>
          <p:nvPr/>
        </p:nvPicPr>
        <p:blipFill>
          <a:blip r:embed="rId3"/>
          <a:stretch>
            <a:fillRect/>
          </a:stretch>
        </p:blipFill>
        <p:spPr>
          <a:xfrm>
            <a:off x="6922946" y="3564000"/>
            <a:ext cx="4459919" cy="2754000"/>
          </a:xfrm>
          <a:prstGeom prst="rect">
            <a:avLst/>
          </a:prstGeom>
        </p:spPr>
      </p:pic>
      <p:sp>
        <p:nvSpPr>
          <p:cNvPr id="14" name="TextBox 13">
            <a:extLst>
              <a:ext uri="{FF2B5EF4-FFF2-40B4-BE49-F238E27FC236}">
                <a16:creationId xmlns:a16="http://schemas.microsoft.com/office/drawing/2014/main" id="{347277E4-8583-444D-A19C-7A4A0FC73B46}"/>
              </a:ext>
            </a:extLst>
          </p:cNvPr>
          <p:cNvSpPr txBox="1"/>
          <p:nvPr/>
        </p:nvSpPr>
        <p:spPr>
          <a:xfrm>
            <a:off x="648929" y="1342102"/>
            <a:ext cx="5257800" cy="584775"/>
          </a:xfrm>
          <a:prstGeom prst="rect">
            <a:avLst/>
          </a:prstGeom>
          <a:noFill/>
        </p:spPr>
        <p:txBody>
          <a:bodyPr wrap="square" rtlCol="0">
            <a:spAutoFit/>
          </a:bodyPr>
          <a:lstStyle/>
          <a:p>
            <a:r>
              <a:rPr lang="en-US" sz="3200" dirty="0">
                <a:latin typeface="+mj-lt"/>
              </a:rPr>
              <a:t>Navajo Nation Water Quality</a:t>
            </a:r>
          </a:p>
        </p:txBody>
      </p:sp>
    </p:spTree>
    <p:extLst>
      <p:ext uri="{BB962C8B-B14F-4D97-AF65-F5344CB8AC3E}">
        <p14:creationId xmlns:p14="http://schemas.microsoft.com/office/powerpoint/2010/main" val="28213249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5305F80-4AE7-4EF3-A2D3-A61919BD7761}"/>
              </a:ext>
            </a:extLst>
          </p:cNvPr>
          <p:cNvSpPr txBox="1"/>
          <p:nvPr/>
        </p:nvSpPr>
        <p:spPr>
          <a:xfrm>
            <a:off x="997374" y="2368975"/>
            <a:ext cx="4078800" cy="3416900"/>
          </a:xfrm>
          <a:prstGeom prst="rect">
            <a:avLst/>
          </a:prstGeom>
        </p:spPr>
        <p:txBody>
          <a:bodyPr vert="horz" lIns="91440" tIns="45720" rIns="91440" bIns="45720" rtlCol="0">
            <a:normAutofit/>
          </a:bodyPr>
          <a:lstStyle/>
          <a:p>
            <a:pPr>
              <a:lnSpc>
                <a:spcPct val="150000"/>
              </a:lnSpc>
              <a:spcAft>
                <a:spcPts val="600"/>
              </a:spcAft>
            </a:pPr>
            <a:r>
              <a:rPr lang="en-US" sz="2000" b="0" i="0" spc="50" dirty="0">
                <a:solidFill>
                  <a:schemeClr val="tx1">
                    <a:alpha val="60000"/>
                  </a:schemeClr>
                </a:solidFill>
                <a:effectLst/>
              </a:rPr>
              <a:t>Walmart sales data - involves the unit sales of various products sold in the USA, organized in the form of grouped time series.</a:t>
            </a:r>
          </a:p>
          <a:p>
            <a:pPr>
              <a:lnSpc>
                <a:spcPct val="150000"/>
              </a:lnSpc>
              <a:spcAft>
                <a:spcPts val="600"/>
              </a:spcAft>
            </a:pPr>
            <a:endParaRPr lang="en-US" sz="2000" spc="50" dirty="0">
              <a:solidFill>
                <a:schemeClr val="tx1">
                  <a:alpha val="60000"/>
                </a:schemeClr>
              </a:solidFill>
            </a:endParaRPr>
          </a:p>
          <a:p>
            <a:pPr>
              <a:lnSpc>
                <a:spcPct val="150000"/>
              </a:lnSpc>
              <a:spcAft>
                <a:spcPts val="600"/>
              </a:spcAft>
            </a:pPr>
            <a:r>
              <a:rPr lang="en-US" sz="2000" spc="50" dirty="0">
                <a:solidFill>
                  <a:schemeClr val="tx1">
                    <a:alpha val="60000"/>
                  </a:schemeClr>
                </a:solidFill>
              </a:rPr>
              <a:t>H</a:t>
            </a:r>
            <a:r>
              <a:rPr lang="en-US" sz="2000" b="0" i="0" spc="50" dirty="0">
                <a:solidFill>
                  <a:schemeClr val="tx1">
                    <a:alpha val="60000"/>
                  </a:schemeClr>
                </a:solidFill>
                <a:effectLst/>
              </a:rPr>
              <a:t>eatmap to show daily sales.</a:t>
            </a:r>
            <a:endParaRPr lang="en-US" sz="2000" spc="50" dirty="0">
              <a:solidFill>
                <a:schemeClr val="tx1">
                  <a:alpha val="60000"/>
                </a:schemeClr>
              </a:solidFill>
            </a:endParaRPr>
          </a:p>
        </p:txBody>
      </p:sp>
      <p:cxnSp>
        <p:nvCxnSpPr>
          <p:cNvPr id="33" name="Straight Connector 32">
            <a:extLst>
              <a:ext uri="{FF2B5EF4-FFF2-40B4-BE49-F238E27FC236}">
                <a16:creationId xmlns:a16="http://schemas.microsoft.com/office/drawing/2014/main" id="{CC9CF63D-A2A3-4ECF-BC53-4B0D56918F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540033"/>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13" name="Picture 12" descr="A picture containing chart&#10;&#10;Description automatically generated">
            <a:extLst>
              <a:ext uri="{FF2B5EF4-FFF2-40B4-BE49-F238E27FC236}">
                <a16:creationId xmlns:a16="http://schemas.microsoft.com/office/drawing/2014/main" id="{06B836B1-88E9-4BFC-92EB-17E1655103B4}"/>
              </a:ext>
            </a:extLst>
          </p:cNvPr>
          <p:cNvPicPr>
            <a:picLocks noChangeAspect="1"/>
          </p:cNvPicPr>
          <p:nvPr/>
        </p:nvPicPr>
        <p:blipFill>
          <a:blip r:embed="rId2"/>
          <a:stretch>
            <a:fillRect/>
          </a:stretch>
        </p:blipFill>
        <p:spPr>
          <a:xfrm>
            <a:off x="7105323" y="540000"/>
            <a:ext cx="4095166" cy="2754000"/>
          </a:xfrm>
          <a:prstGeom prst="rect">
            <a:avLst/>
          </a:prstGeom>
        </p:spPr>
      </p:pic>
      <p:pic>
        <p:nvPicPr>
          <p:cNvPr id="7" name="Picture 6" descr="A picture containing chart&#10;&#10;Description automatically generated">
            <a:extLst>
              <a:ext uri="{FF2B5EF4-FFF2-40B4-BE49-F238E27FC236}">
                <a16:creationId xmlns:a16="http://schemas.microsoft.com/office/drawing/2014/main" id="{172C2B67-F699-4A93-83FD-F39170077B4C}"/>
              </a:ext>
            </a:extLst>
          </p:cNvPr>
          <p:cNvPicPr>
            <a:picLocks noChangeAspect="1"/>
          </p:cNvPicPr>
          <p:nvPr/>
        </p:nvPicPr>
        <p:blipFill>
          <a:blip r:embed="rId3"/>
          <a:stretch>
            <a:fillRect/>
          </a:stretch>
        </p:blipFill>
        <p:spPr>
          <a:xfrm>
            <a:off x="7050616" y="3564000"/>
            <a:ext cx="4204580" cy="2754000"/>
          </a:xfrm>
          <a:prstGeom prst="rect">
            <a:avLst/>
          </a:prstGeom>
        </p:spPr>
      </p:pic>
      <p:sp>
        <p:nvSpPr>
          <p:cNvPr id="21" name="TextBox 20">
            <a:extLst>
              <a:ext uri="{FF2B5EF4-FFF2-40B4-BE49-F238E27FC236}">
                <a16:creationId xmlns:a16="http://schemas.microsoft.com/office/drawing/2014/main" id="{74111D0E-70A7-4B82-9164-F42505912DE5}"/>
              </a:ext>
            </a:extLst>
          </p:cNvPr>
          <p:cNvSpPr txBox="1"/>
          <p:nvPr/>
        </p:nvSpPr>
        <p:spPr>
          <a:xfrm>
            <a:off x="765523" y="1437967"/>
            <a:ext cx="4527753" cy="584775"/>
          </a:xfrm>
          <a:prstGeom prst="rect">
            <a:avLst/>
          </a:prstGeom>
          <a:noFill/>
        </p:spPr>
        <p:txBody>
          <a:bodyPr wrap="square" rtlCol="0">
            <a:spAutoFit/>
          </a:bodyPr>
          <a:lstStyle/>
          <a:p>
            <a:r>
              <a:rPr lang="en-US" sz="3200" dirty="0">
                <a:latin typeface="+mj-lt"/>
              </a:rPr>
              <a:t>Walmart Sales Analysis</a:t>
            </a:r>
          </a:p>
        </p:txBody>
      </p:sp>
    </p:spTree>
    <p:extLst>
      <p:ext uri="{BB962C8B-B14F-4D97-AF65-F5344CB8AC3E}">
        <p14:creationId xmlns:p14="http://schemas.microsoft.com/office/powerpoint/2010/main" val="27330521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71" name="Straight Connector 70">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73" name="Group 72">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74" name="Group 73">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76"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75"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79" name="Rectangle 78">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9306B5A-8D6E-41D4-B2A6-D5D3C51A4905}"/>
              </a:ext>
            </a:extLst>
          </p:cNvPr>
          <p:cNvSpPr txBox="1"/>
          <p:nvPr/>
        </p:nvSpPr>
        <p:spPr>
          <a:xfrm>
            <a:off x="990000" y="395289"/>
            <a:ext cx="4075200" cy="2226688"/>
          </a:xfrm>
          <a:prstGeom prst="rect">
            <a:avLst/>
          </a:prstGeom>
        </p:spPr>
        <p:txBody>
          <a:bodyPr vert="horz" lIns="91440" tIns="45720" rIns="91440" bIns="45720" rtlCol="0" anchor="b" anchorCtr="0">
            <a:normAutofit/>
          </a:bodyPr>
          <a:lstStyle/>
          <a:p>
            <a:pPr algn="ctr">
              <a:lnSpc>
                <a:spcPct val="90000"/>
              </a:lnSpc>
              <a:spcBef>
                <a:spcPct val="0"/>
              </a:spcBef>
              <a:spcAft>
                <a:spcPts val="600"/>
              </a:spcAft>
            </a:pPr>
            <a:r>
              <a:rPr lang="en-US" sz="4800" dirty="0">
                <a:latin typeface="+mj-lt"/>
                <a:ea typeface="+mj-ea"/>
                <a:cs typeface="+mj-cs"/>
              </a:rPr>
              <a:t>Diabetic Retinopathy Detection</a:t>
            </a:r>
          </a:p>
        </p:txBody>
      </p:sp>
      <p:grpSp>
        <p:nvGrpSpPr>
          <p:cNvPr id="81" name="Group 80">
            <a:extLst>
              <a:ext uri="{FF2B5EF4-FFF2-40B4-BE49-F238E27FC236}">
                <a16:creationId xmlns:a16="http://schemas.microsoft.com/office/drawing/2014/main" id="{50F37AA1-A09B-4E28-987B-38E5060E1B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19525" y="2840038"/>
            <a:ext cx="2216150" cy="1177924"/>
            <a:chOff x="4987925" y="2840038"/>
            <a:chExt cx="2216150" cy="1177924"/>
          </a:xfrm>
        </p:grpSpPr>
        <p:sp>
          <p:nvSpPr>
            <p:cNvPr id="82" name="Rectangle 81">
              <a:extLst>
                <a:ext uri="{FF2B5EF4-FFF2-40B4-BE49-F238E27FC236}">
                  <a16:creationId xmlns:a16="http://schemas.microsoft.com/office/drawing/2014/main" id="{9874D018-FDBA-4AD4-8C74-17D41F4FB6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3" name="Group 82">
              <a:extLst>
                <a:ext uri="{FF2B5EF4-FFF2-40B4-BE49-F238E27FC236}">
                  <a16:creationId xmlns:a16="http://schemas.microsoft.com/office/drawing/2014/main" id="{DB43F5C4-EF74-49F4-97CB-97938DDC2F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84" name="Group 83">
                <a:extLst>
                  <a:ext uri="{FF2B5EF4-FFF2-40B4-BE49-F238E27FC236}">
                    <a16:creationId xmlns:a16="http://schemas.microsoft.com/office/drawing/2014/main" id="{B74E0761-A6EC-4896-A2D4-97A0AF0AA0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89" name="Freeform 68">
                  <a:extLst>
                    <a:ext uri="{FF2B5EF4-FFF2-40B4-BE49-F238E27FC236}">
                      <a16:creationId xmlns:a16="http://schemas.microsoft.com/office/drawing/2014/main" id="{E02DDA0C-BC2F-4EA7-B34E-E0A38B82BA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69">
                  <a:extLst>
                    <a:ext uri="{FF2B5EF4-FFF2-40B4-BE49-F238E27FC236}">
                      <a16:creationId xmlns:a16="http://schemas.microsoft.com/office/drawing/2014/main" id="{CF13B05D-4163-4B4E-A2D2-FA7ED94682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91" name="Line 70">
                  <a:extLst>
                    <a:ext uri="{FF2B5EF4-FFF2-40B4-BE49-F238E27FC236}">
                      <a16:creationId xmlns:a16="http://schemas.microsoft.com/office/drawing/2014/main" id="{6D222543-B140-45C1-A731-C56E6B3A17C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85" name="Group 84">
                <a:extLst>
                  <a:ext uri="{FF2B5EF4-FFF2-40B4-BE49-F238E27FC236}">
                    <a16:creationId xmlns:a16="http://schemas.microsoft.com/office/drawing/2014/main" id="{21D25868-4B38-41A5-8DA7-BB01E853424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86" name="Freeform 68">
                  <a:extLst>
                    <a:ext uri="{FF2B5EF4-FFF2-40B4-BE49-F238E27FC236}">
                      <a16:creationId xmlns:a16="http://schemas.microsoft.com/office/drawing/2014/main" id="{9BA6FA89-CCD8-4CC0-954F-FBBFA59737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69">
                  <a:extLst>
                    <a:ext uri="{FF2B5EF4-FFF2-40B4-BE49-F238E27FC236}">
                      <a16:creationId xmlns:a16="http://schemas.microsoft.com/office/drawing/2014/main" id="{73005E59-2B44-4A62-A8F1-504FB17060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8" name="Line 70">
                  <a:extLst>
                    <a:ext uri="{FF2B5EF4-FFF2-40B4-BE49-F238E27FC236}">
                      <a16:creationId xmlns:a16="http://schemas.microsoft.com/office/drawing/2014/main" id="{C9AB3E16-8B92-47B2-BA2E-02935767A80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pic>
        <p:nvPicPr>
          <p:cNvPr id="57" name="Picture 3" descr="Sun's corona during an eclipse">
            <a:extLst>
              <a:ext uri="{FF2B5EF4-FFF2-40B4-BE49-F238E27FC236}">
                <a16:creationId xmlns:a16="http://schemas.microsoft.com/office/drawing/2014/main" id="{48900903-2763-413E-87E3-0A9EE4493F4A}"/>
              </a:ext>
            </a:extLst>
          </p:cNvPr>
          <p:cNvPicPr>
            <a:picLocks noChangeAspect="1"/>
          </p:cNvPicPr>
          <p:nvPr/>
        </p:nvPicPr>
        <p:blipFill rotWithShape="1">
          <a:blip r:embed="rId2"/>
          <a:srcRect l="16866" r="16383" b="-2"/>
          <a:stretch/>
        </p:blipFill>
        <p:spPr>
          <a:xfrm>
            <a:off x="5964950" y="540000"/>
            <a:ext cx="5778000" cy="5778000"/>
          </a:xfrm>
          <a:custGeom>
            <a:avLst/>
            <a:gdLst/>
            <a:ahLst/>
            <a:cxnLst/>
            <a:rect l="l" t="t" r="r" b="b"/>
            <a:pathLst>
              <a:path w="5778000" h="5778000">
                <a:moveTo>
                  <a:pt x="2889000" y="0"/>
                </a:moveTo>
                <a:cubicBezTo>
                  <a:pt x="4484551" y="0"/>
                  <a:pt x="5778000" y="1293449"/>
                  <a:pt x="5778000" y="2889000"/>
                </a:cubicBezTo>
                <a:cubicBezTo>
                  <a:pt x="5778000" y="4484551"/>
                  <a:pt x="4484551" y="5778000"/>
                  <a:pt x="2889000" y="5778000"/>
                </a:cubicBezTo>
                <a:cubicBezTo>
                  <a:pt x="1293449" y="5778000"/>
                  <a:pt x="0" y="4484551"/>
                  <a:pt x="0" y="2889000"/>
                </a:cubicBezTo>
                <a:cubicBezTo>
                  <a:pt x="0" y="1293449"/>
                  <a:pt x="1293449" y="0"/>
                  <a:pt x="2889000" y="0"/>
                </a:cubicBezTo>
                <a:close/>
              </a:path>
            </a:pathLst>
          </a:custGeom>
        </p:spPr>
      </p:pic>
    </p:spTree>
    <p:extLst>
      <p:ext uri="{BB962C8B-B14F-4D97-AF65-F5344CB8AC3E}">
        <p14:creationId xmlns:p14="http://schemas.microsoft.com/office/powerpoint/2010/main" val="31372696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31" name="Rectangle 73">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BCED704-F77D-42C0-B92D-476E5EBD655F}"/>
              </a:ext>
            </a:extLst>
          </p:cNvPr>
          <p:cNvSpPr txBox="1"/>
          <p:nvPr/>
        </p:nvSpPr>
        <p:spPr>
          <a:xfrm>
            <a:off x="665535" y="1282102"/>
            <a:ext cx="5012593" cy="1597753"/>
          </a:xfrm>
          <a:prstGeom prst="rect">
            <a:avLst/>
          </a:prstGeom>
        </p:spPr>
        <p:txBody>
          <a:bodyPr vert="horz" wrap="square" lIns="91440" tIns="45720" rIns="91440" bIns="45720" rtlCol="0" anchor="b" anchorCtr="0">
            <a:normAutofit/>
          </a:bodyPr>
          <a:lstStyle/>
          <a:p>
            <a:pPr algn="ctr">
              <a:spcBef>
                <a:spcPct val="0"/>
              </a:spcBef>
              <a:spcAft>
                <a:spcPts val="600"/>
              </a:spcAft>
            </a:pPr>
            <a:r>
              <a:rPr lang="en-US" sz="4800" b="0" i="0" kern="1200" cap="none" spc="0" baseline="0" dirty="0">
                <a:solidFill>
                  <a:schemeClr val="tx1"/>
                </a:solidFill>
                <a:effectLst/>
                <a:latin typeface="+mj-lt"/>
                <a:ea typeface="+mj-ea"/>
                <a:cs typeface="+mj-cs"/>
              </a:rPr>
              <a:t>Problem Statement</a:t>
            </a:r>
          </a:p>
          <a:p>
            <a:pPr algn="ctr">
              <a:spcBef>
                <a:spcPct val="0"/>
              </a:spcBef>
              <a:spcAft>
                <a:spcPts val="600"/>
              </a:spcAft>
            </a:pPr>
            <a:endParaRPr lang="en-US" sz="3200" kern="1200" cap="none" spc="0" baseline="0" dirty="0">
              <a:solidFill>
                <a:schemeClr val="tx1"/>
              </a:solidFill>
              <a:latin typeface="+mj-lt"/>
              <a:ea typeface="+mj-ea"/>
              <a:cs typeface="+mj-cs"/>
            </a:endParaRPr>
          </a:p>
        </p:txBody>
      </p:sp>
      <p:sp>
        <p:nvSpPr>
          <p:cNvPr id="2" name="TextBox 1">
            <a:extLst>
              <a:ext uri="{FF2B5EF4-FFF2-40B4-BE49-F238E27FC236}">
                <a16:creationId xmlns:a16="http://schemas.microsoft.com/office/drawing/2014/main" id="{D1454362-9DD3-4D03-AC42-1E37845FAA3F}"/>
              </a:ext>
            </a:extLst>
          </p:cNvPr>
          <p:cNvSpPr txBox="1"/>
          <p:nvPr/>
        </p:nvSpPr>
        <p:spPr>
          <a:xfrm>
            <a:off x="990000" y="2361601"/>
            <a:ext cx="4078800" cy="3416900"/>
          </a:xfrm>
          <a:prstGeom prst="rect">
            <a:avLst/>
          </a:prstGeom>
        </p:spPr>
        <p:txBody>
          <a:bodyPr vert="horz" lIns="91440" tIns="45720" rIns="91440" bIns="45720" rtlCol="0">
            <a:normAutofit/>
          </a:bodyPr>
          <a:lstStyle/>
          <a:p>
            <a:pPr>
              <a:lnSpc>
                <a:spcPct val="150000"/>
              </a:lnSpc>
              <a:spcAft>
                <a:spcPts val="600"/>
              </a:spcAft>
            </a:pPr>
            <a:endParaRPr lang="en-US" sz="2000" spc="50" dirty="0">
              <a:solidFill>
                <a:schemeClr val="tx1">
                  <a:alpha val="60000"/>
                </a:schemeClr>
              </a:solidFill>
            </a:endParaRPr>
          </a:p>
          <a:p>
            <a:pPr>
              <a:lnSpc>
                <a:spcPct val="150000"/>
              </a:lnSpc>
              <a:spcAft>
                <a:spcPts val="600"/>
              </a:spcAft>
            </a:pPr>
            <a:r>
              <a:rPr lang="en-US" sz="2000" b="0" i="0" spc="50" dirty="0">
                <a:solidFill>
                  <a:schemeClr val="tx1">
                    <a:alpha val="60000"/>
                  </a:schemeClr>
                </a:solidFill>
                <a:effectLst/>
              </a:rPr>
              <a:t>Diabetic retinopathy is the leading cause of blindness in the working-age population of the developed world and is estimated to affect over 93 million people</a:t>
            </a:r>
            <a:endParaRPr lang="en-US" sz="2000" spc="50" dirty="0">
              <a:solidFill>
                <a:schemeClr val="tx1">
                  <a:alpha val="60000"/>
                </a:schemeClr>
              </a:solidFill>
            </a:endParaRPr>
          </a:p>
        </p:txBody>
      </p:sp>
      <p:pic>
        <p:nvPicPr>
          <p:cNvPr id="1026" name="Picture 2" descr="Teleretinal Screening Solution for Early Detection of Diabetic Retinopathy">
            <a:extLst>
              <a:ext uri="{FF2B5EF4-FFF2-40B4-BE49-F238E27FC236}">
                <a16:creationId xmlns:a16="http://schemas.microsoft.com/office/drawing/2014/main" id="{377E73ED-D2CF-4B72-807A-0F2A2C418CD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988" b="31601"/>
          <a:stretch/>
        </p:blipFill>
        <p:spPr bwMode="auto">
          <a:xfrm>
            <a:off x="6096000" y="540033"/>
            <a:ext cx="5553600" cy="27540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Retinal Exams: Early Detection Of Diabetic Retinopathy | Fraser Valley">
            <a:extLst>
              <a:ext uri="{FF2B5EF4-FFF2-40B4-BE49-F238E27FC236}">
                <a16:creationId xmlns:a16="http://schemas.microsoft.com/office/drawing/2014/main" id="{C3D70CBC-E0BD-41C3-8474-B6639AD3B7E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534" r="1181" b="-3"/>
          <a:stretch/>
        </p:blipFill>
        <p:spPr bwMode="auto">
          <a:xfrm>
            <a:off x="6096000" y="3564000"/>
            <a:ext cx="5553600" cy="275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21159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5C0F57BE-04CC-4E50-976E-0FCC6661979E}"/>
              </a:ext>
            </a:extLst>
          </p:cNvPr>
          <p:cNvSpPr txBox="1"/>
          <p:nvPr/>
        </p:nvSpPr>
        <p:spPr>
          <a:xfrm>
            <a:off x="990000" y="540000"/>
            <a:ext cx="3528000" cy="2303213"/>
          </a:xfrm>
          <a:prstGeom prst="rect">
            <a:avLst/>
          </a:prstGeom>
        </p:spPr>
        <p:txBody>
          <a:bodyPr vert="horz" lIns="91440" tIns="45720" rIns="91440" bIns="45720" rtlCol="0" anchor="ctr" anchorCtr="0">
            <a:normAutofit/>
          </a:bodyPr>
          <a:lstStyle/>
          <a:p>
            <a:pPr algn="ctr">
              <a:spcBef>
                <a:spcPct val="0"/>
              </a:spcBef>
              <a:spcAft>
                <a:spcPts val="600"/>
              </a:spcAft>
            </a:pPr>
            <a:r>
              <a:rPr lang="en-US" sz="4800" kern="1200" cap="none" spc="0" baseline="0" dirty="0">
                <a:solidFill>
                  <a:schemeClr val="tx1"/>
                </a:solidFill>
                <a:latin typeface="+mj-lt"/>
                <a:ea typeface="+mj-ea"/>
                <a:cs typeface="+mj-cs"/>
              </a:rPr>
              <a:t>Dataset</a:t>
            </a:r>
            <a:endParaRPr lang="en-US" sz="3200" kern="1200" cap="none" spc="0" baseline="0" dirty="0">
              <a:solidFill>
                <a:schemeClr val="tx1"/>
              </a:solidFill>
              <a:latin typeface="+mj-lt"/>
              <a:ea typeface="+mj-ea"/>
              <a:cs typeface="+mj-cs"/>
            </a:endParaRPr>
          </a:p>
        </p:txBody>
      </p:sp>
      <p:cxnSp>
        <p:nvCxnSpPr>
          <p:cNvPr id="137" name="Straight Connector 136">
            <a:extLst>
              <a:ext uri="{FF2B5EF4-FFF2-40B4-BE49-F238E27FC236}">
                <a16:creationId xmlns:a16="http://schemas.microsoft.com/office/drawing/2014/main" id="{3A513CAD-9784-4D35-BAF9-1F7DDD697B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4714750" y="1691606"/>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6A3BC022-C3E9-48D0-BA9B-CE6D0A959DCE}"/>
              </a:ext>
            </a:extLst>
          </p:cNvPr>
          <p:cNvSpPr txBox="1"/>
          <p:nvPr/>
        </p:nvSpPr>
        <p:spPr>
          <a:xfrm>
            <a:off x="5543552" y="450000"/>
            <a:ext cx="6107460" cy="2484000"/>
          </a:xfrm>
          <a:prstGeom prst="rect">
            <a:avLst/>
          </a:prstGeom>
        </p:spPr>
        <p:txBody>
          <a:bodyPr vert="horz" lIns="91440" tIns="45720" rIns="91440" bIns="45720" rtlCol="0" anchor="ctr">
            <a:normAutofit/>
          </a:bodyPr>
          <a:lstStyle/>
          <a:p>
            <a:pPr marL="342900" indent="-342900">
              <a:lnSpc>
                <a:spcPct val="150000"/>
              </a:lnSpc>
              <a:spcAft>
                <a:spcPts val="600"/>
              </a:spcAft>
              <a:buFont typeface="Arial" panose="020B0604020202020204" pitchFamily="34" charset="0"/>
              <a:buChar char="•"/>
            </a:pPr>
            <a:r>
              <a:rPr lang="en-US" sz="2000" b="0" i="0" spc="50" dirty="0">
                <a:solidFill>
                  <a:schemeClr val="tx1">
                    <a:alpha val="60000"/>
                  </a:schemeClr>
                </a:solidFill>
                <a:effectLst/>
              </a:rPr>
              <a:t>California Healthcare Foundation 2015</a:t>
            </a:r>
          </a:p>
          <a:p>
            <a:pPr marL="342900" indent="-342900">
              <a:lnSpc>
                <a:spcPct val="150000"/>
              </a:lnSpc>
              <a:spcAft>
                <a:spcPts val="600"/>
              </a:spcAft>
              <a:buFont typeface="Arial" panose="020B0604020202020204" pitchFamily="34" charset="0"/>
              <a:buChar char="•"/>
            </a:pPr>
            <a:r>
              <a:rPr lang="en-US" sz="2000" b="0" i="0" spc="50" dirty="0">
                <a:solidFill>
                  <a:schemeClr val="tx1">
                    <a:alpha val="60000"/>
                  </a:schemeClr>
                </a:solidFill>
                <a:effectLst/>
              </a:rPr>
              <a:t>35,000 images </a:t>
            </a:r>
          </a:p>
          <a:p>
            <a:pPr marL="342900" indent="-342900">
              <a:lnSpc>
                <a:spcPct val="150000"/>
              </a:lnSpc>
              <a:spcAft>
                <a:spcPts val="600"/>
              </a:spcAft>
              <a:buFont typeface="Arial" panose="020B0604020202020204" pitchFamily="34" charset="0"/>
              <a:buChar char="•"/>
            </a:pPr>
            <a:r>
              <a:rPr lang="en-US" sz="2000" b="0" i="0" spc="50" dirty="0">
                <a:solidFill>
                  <a:schemeClr val="tx1">
                    <a:alpha val="60000"/>
                  </a:schemeClr>
                </a:solidFill>
                <a:effectLst/>
              </a:rPr>
              <a:t>Size 84GB </a:t>
            </a:r>
            <a:endParaRPr lang="en-US" sz="2000" spc="50" dirty="0">
              <a:solidFill>
                <a:schemeClr val="tx1">
                  <a:alpha val="60000"/>
                </a:schemeClr>
              </a:solidFill>
            </a:endParaRPr>
          </a:p>
        </p:txBody>
      </p:sp>
      <p:pic>
        <p:nvPicPr>
          <p:cNvPr id="2050" name="Picture 2" descr="Applied Sciences | Free Full-Text | Detecting Diabetic Retinopathy Using  Embedded Computer Vision | HTML">
            <a:extLst>
              <a:ext uri="{FF2B5EF4-FFF2-40B4-BE49-F238E27FC236}">
                <a16:creationId xmlns:a16="http://schemas.microsoft.com/office/drawing/2014/main" id="{A0AECCD3-5522-41D0-ADB7-AA58F5D4ECC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41339" y="3608440"/>
            <a:ext cx="11109674" cy="2527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28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6104A108-8B8B-4522-8683-997C385A72BB}"/>
              </a:ext>
            </a:extLst>
          </p:cNvPr>
          <p:cNvSpPr txBox="1"/>
          <p:nvPr/>
        </p:nvSpPr>
        <p:spPr>
          <a:xfrm>
            <a:off x="1080001" y="1079500"/>
            <a:ext cx="3904750" cy="4689475"/>
          </a:xfrm>
          <a:prstGeom prst="rect">
            <a:avLst/>
          </a:prstGeom>
        </p:spPr>
        <p:txBody>
          <a:bodyPr vert="horz" lIns="91440" tIns="45720" rIns="91440" bIns="45720" rtlCol="0" anchor="ctr" anchorCtr="0">
            <a:normAutofit/>
          </a:bodyPr>
          <a:lstStyle/>
          <a:p>
            <a:pPr algn="ctr">
              <a:spcBef>
                <a:spcPct val="0"/>
              </a:spcBef>
              <a:spcAft>
                <a:spcPts val="600"/>
              </a:spcAft>
            </a:pPr>
            <a:r>
              <a:rPr lang="en-US" sz="4800" kern="1200" cap="none" spc="0" baseline="0" dirty="0">
                <a:solidFill>
                  <a:schemeClr val="tx1"/>
                </a:solidFill>
                <a:latin typeface="+mj-lt"/>
                <a:ea typeface="+mj-ea"/>
                <a:cs typeface="+mj-cs"/>
              </a:rPr>
              <a:t>AGENDA</a:t>
            </a:r>
          </a:p>
        </p:txBody>
      </p:sp>
      <p:cxnSp>
        <p:nvCxnSpPr>
          <p:cNvPr id="11" name="Straight Connector 10">
            <a:extLst>
              <a:ext uri="{FF2B5EF4-FFF2-40B4-BE49-F238E27FC236}">
                <a16:creationId xmlns:a16="http://schemas.microsoft.com/office/drawing/2014/main" id="{3A513CAD-9784-4D35-BAF9-1F7DDD697B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3429000"/>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5" name="TextBox 2">
            <a:extLst>
              <a:ext uri="{FF2B5EF4-FFF2-40B4-BE49-F238E27FC236}">
                <a16:creationId xmlns:a16="http://schemas.microsoft.com/office/drawing/2014/main" id="{9CB4E4CB-666D-44E3-B733-A31332FF8794}"/>
              </a:ext>
            </a:extLst>
          </p:cNvPr>
          <p:cNvGraphicFramePr/>
          <p:nvPr>
            <p:extLst>
              <p:ext uri="{D42A27DB-BD31-4B8C-83A1-F6EECF244321}">
                <p14:modId xmlns:p14="http://schemas.microsoft.com/office/powerpoint/2010/main" val="2455943585"/>
              </p:ext>
            </p:extLst>
          </p:nvPr>
        </p:nvGraphicFramePr>
        <p:xfrm>
          <a:off x="6654799" y="531814"/>
          <a:ext cx="4996207" cy="57835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034694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0E9EED9-5C50-49A4-815E-EC00E7866AB1}"/>
              </a:ext>
            </a:extLst>
          </p:cNvPr>
          <p:cNvSpPr txBox="1"/>
          <p:nvPr/>
        </p:nvSpPr>
        <p:spPr>
          <a:xfrm>
            <a:off x="990000" y="540000"/>
            <a:ext cx="3528000" cy="2303213"/>
          </a:xfrm>
          <a:prstGeom prst="rect">
            <a:avLst/>
          </a:prstGeom>
        </p:spPr>
        <p:txBody>
          <a:bodyPr vert="horz" lIns="91440" tIns="45720" rIns="91440" bIns="45720" rtlCol="0" anchor="ctr" anchorCtr="0">
            <a:normAutofit/>
          </a:bodyPr>
          <a:lstStyle/>
          <a:p>
            <a:pPr algn="ctr">
              <a:spcBef>
                <a:spcPct val="0"/>
              </a:spcBef>
              <a:spcAft>
                <a:spcPts val="600"/>
              </a:spcAft>
            </a:pPr>
            <a:r>
              <a:rPr lang="en-US" sz="4800" kern="1200" cap="none" spc="0" baseline="0" dirty="0">
                <a:solidFill>
                  <a:schemeClr val="tx1"/>
                </a:solidFill>
                <a:latin typeface="+mj-lt"/>
                <a:ea typeface="+mj-ea"/>
                <a:cs typeface="+mj-cs"/>
              </a:rPr>
              <a:t>Dataset</a:t>
            </a:r>
            <a:endParaRPr lang="en-US" sz="3200" kern="1200" cap="none" spc="0" baseline="0" dirty="0">
              <a:solidFill>
                <a:schemeClr val="tx1"/>
              </a:solidFill>
              <a:latin typeface="+mj-lt"/>
              <a:ea typeface="+mj-ea"/>
              <a:cs typeface="+mj-cs"/>
            </a:endParaRPr>
          </a:p>
        </p:txBody>
      </p:sp>
      <p:cxnSp>
        <p:nvCxnSpPr>
          <p:cNvPr id="137" name="Straight Connector 136">
            <a:extLst>
              <a:ext uri="{FF2B5EF4-FFF2-40B4-BE49-F238E27FC236}">
                <a16:creationId xmlns:a16="http://schemas.microsoft.com/office/drawing/2014/main" id="{3A513CAD-9784-4D35-BAF9-1F7DDD697B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4714750" y="1691606"/>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7671D529-01BC-4D4D-A28F-C94F76E2BC6A}"/>
              </a:ext>
            </a:extLst>
          </p:cNvPr>
          <p:cNvSpPr txBox="1"/>
          <p:nvPr/>
        </p:nvSpPr>
        <p:spPr>
          <a:xfrm>
            <a:off x="5543552" y="450000"/>
            <a:ext cx="6107460" cy="2484000"/>
          </a:xfrm>
          <a:prstGeom prst="rect">
            <a:avLst/>
          </a:prstGeom>
        </p:spPr>
        <p:txBody>
          <a:bodyPr vert="horz" lIns="91440" tIns="45720" rIns="91440" bIns="45720" rtlCol="0" anchor="ctr">
            <a:normAutofit/>
          </a:bodyPr>
          <a:lstStyle/>
          <a:p>
            <a:pPr>
              <a:lnSpc>
                <a:spcPct val="150000"/>
              </a:lnSpc>
              <a:spcAft>
                <a:spcPts val="600"/>
              </a:spcAft>
            </a:pPr>
            <a:r>
              <a:rPr lang="en-US" sz="2000" b="0" i="0" spc="50" dirty="0">
                <a:solidFill>
                  <a:schemeClr val="tx1">
                    <a:alpha val="60000"/>
                  </a:schemeClr>
                </a:solidFill>
                <a:effectLst/>
              </a:rPr>
              <a:t>We found that the classes were very imbalanced with 73% of data containing images with no severity (class 0)</a:t>
            </a:r>
          </a:p>
          <a:p>
            <a:pPr>
              <a:lnSpc>
                <a:spcPct val="150000"/>
              </a:lnSpc>
              <a:spcAft>
                <a:spcPts val="600"/>
              </a:spcAft>
            </a:pPr>
            <a:endParaRPr lang="en-US" sz="2000" spc="50" dirty="0">
              <a:solidFill>
                <a:schemeClr val="tx1">
                  <a:alpha val="60000"/>
                </a:schemeClr>
              </a:solidFill>
            </a:endParaRPr>
          </a:p>
        </p:txBody>
      </p:sp>
      <p:pic>
        <p:nvPicPr>
          <p:cNvPr id="3074" name="Picture 2" descr="image">
            <a:extLst>
              <a:ext uri="{FF2B5EF4-FFF2-40B4-BE49-F238E27FC236}">
                <a16:creationId xmlns:a16="http://schemas.microsoft.com/office/drawing/2014/main" id="{45FB0841-007A-4FB8-8BDA-C07D2874DA5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21907" y="3429000"/>
            <a:ext cx="7748537" cy="28863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78882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78" name="Straight Connector 77">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0" name="Group 79">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81" name="Group 80">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83"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82"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86" name="Rectangle 85">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D4DD75C-18BA-4145-8C32-151A2A6ADAB7}"/>
              </a:ext>
            </a:extLst>
          </p:cNvPr>
          <p:cNvSpPr txBox="1"/>
          <p:nvPr/>
        </p:nvSpPr>
        <p:spPr>
          <a:xfrm>
            <a:off x="990000" y="1089025"/>
            <a:ext cx="4075200" cy="1532951"/>
          </a:xfrm>
          <a:prstGeom prst="rect">
            <a:avLst/>
          </a:prstGeom>
        </p:spPr>
        <p:txBody>
          <a:bodyPr vert="horz" lIns="91440" tIns="45720" rIns="91440" bIns="45720" rtlCol="0" anchor="b" anchorCtr="0">
            <a:normAutofit/>
          </a:bodyPr>
          <a:lstStyle/>
          <a:p>
            <a:pPr algn="ctr">
              <a:lnSpc>
                <a:spcPct val="90000"/>
              </a:lnSpc>
              <a:spcBef>
                <a:spcPct val="0"/>
              </a:spcBef>
              <a:spcAft>
                <a:spcPts val="600"/>
              </a:spcAft>
            </a:pPr>
            <a:r>
              <a:rPr lang="en-US" sz="4800" dirty="0">
                <a:latin typeface="+mj-lt"/>
                <a:ea typeface="+mj-ea"/>
                <a:cs typeface="+mj-cs"/>
              </a:rPr>
              <a:t>Approach &amp; Methodology</a:t>
            </a:r>
          </a:p>
        </p:txBody>
      </p:sp>
      <p:grpSp>
        <p:nvGrpSpPr>
          <p:cNvPr id="88" name="Group 87">
            <a:extLst>
              <a:ext uri="{FF2B5EF4-FFF2-40B4-BE49-F238E27FC236}">
                <a16:creationId xmlns:a16="http://schemas.microsoft.com/office/drawing/2014/main" id="{50F37AA1-A09B-4E28-987B-38E5060E1B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19525" y="2840038"/>
            <a:ext cx="2216150" cy="1177924"/>
            <a:chOff x="4987925" y="2840038"/>
            <a:chExt cx="2216150" cy="1177924"/>
          </a:xfrm>
        </p:grpSpPr>
        <p:sp>
          <p:nvSpPr>
            <p:cNvPr id="89" name="Rectangle 88">
              <a:extLst>
                <a:ext uri="{FF2B5EF4-FFF2-40B4-BE49-F238E27FC236}">
                  <a16:creationId xmlns:a16="http://schemas.microsoft.com/office/drawing/2014/main" id="{9874D018-FDBA-4AD4-8C74-17D41F4FB6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0" name="Group 89">
              <a:extLst>
                <a:ext uri="{FF2B5EF4-FFF2-40B4-BE49-F238E27FC236}">
                  <a16:creationId xmlns:a16="http://schemas.microsoft.com/office/drawing/2014/main" id="{DB43F5C4-EF74-49F4-97CB-97938DDC2F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91" name="Group 90">
                <a:extLst>
                  <a:ext uri="{FF2B5EF4-FFF2-40B4-BE49-F238E27FC236}">
                    <a16:creationId xmlns:a16="http://schemas.microsoft.com/office/drawing/2014/main" id="{B74E0761-A6EC-4896-A2D4-97A0AF0AA0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96" name="Freeform 68">
                  <a:extLst>
                    <a:ext uri="{FF2B5EF4-FFF2-40B4-BE49-F238E27FC236}">
                      <a16:creationId xmlns:a16="http://schemas.microsoft.com/office/drawing/2014/main" id="{E02DDA0C-BC2F-4EA7-B34E-E0A38B82BA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69">
                  <a:extLst>
                    <a:ext uri="{FF2B5EF4-FFF2-40B4-BE49-F238E27FC236}">
                      <a16:creationId xmlns:a16="http://schemas.microsoft.com/office/drawing/2014/main" id="{CF13B05D-4163-4B4E-A2D2-FA7ED94682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98" name="Line 70">
                  <a:extLst>
                    <a:ext uri="{FF2B5EF4-FFF2-40B4-BE49-F238E27FC236}">
                      <a16:creationId xmlns:a16="http://schemas.microsoft.com/office/drawing/2014/main" id="{6D222543-B140-45C1-A731-C56E6B3A17C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92" name="Group 91">
                <a:extLst>
                  <a:ext uri="{FF2B5EF4-FFF2-40B4-BE49-F238E27FC236}">
                    <a16:creationId xmlns:a16="http://schemas.microsoft.com/office/drawing/2014/main" id="{21D25868-4B38-41A5-8DA7-BB01E853424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93" name="Freeform 68">
                  <a:extLst>
                    <a:ext uri="{FF2B5EF4-FFF2-40B4-BE49-F238E27FC236}">
                      <a16:creationId xmlns:a16="http://schemas.microsoft.com/office/drawing/2014/main" id="{9BA6FA89-CCD8-4CC0-954F-FBBFA59737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69">
                  <a:extLst>
                    <a:ext uri="{FF2B5EF4-FFF2-40B4-BE49-F238E27FC236}">
                      <a16:creationId xmlns:a16="http://schemas.microsoft.com/office/drawing/2014/main" id="{73005E59-2B44-4A62-A8F1-504FB17060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95" name="Line 70">
                  <a:extLst>
                    <a:ext uri="{FF2B5EF4-FFF2-40B4-BE49-F238E27FC236}">
                      <a16:creationId xmlns:a16="http://schemas.microsoft.com/office/drawing/2014/main" id="{C9AB3E16-8B92-47B2-BA2E-02935767A80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cxnSp>
        <p:nvCxnSpPr>
          <p:cNvPr id="100" name="Straight Connector 99">
            <a:extLst>
              <a:ext uri="{FF2B5EF4-FFF2-40B4-BE49-F238E27FC236}">
                <a16:creationId xmlns:a16="http://schemas.microsoft.com/office/drawing/2014/main" id="{4E653B57-2620-424D-ADAF-60975D8F8C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540000"/>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4" name="Picture 3" descr="Diagram&#10;&#10;Description automatically generated">
            <a:extLst>
              <a:ext uri="{FF2B5EF4-FFF2-40B4-BE49-F238E27FC236}">
                <a16:creationId xmlns:a16="http://schemas.microsoft.com/office/drawing/2014/main" id="{0C6A94F4-29CF-42E2-AA7D-1214F28451E4}"/>
              </a:ext>
            </a:extLst>
          </p:cNvPr>
          <p:cNvPicPr>
            <a:picLocks noChangeAspect="1"/>
          </p:cNvPicPr>
          <p:nvPr/>
        </p:nvPicPr>
        <p:blipFill>
          <a:blip r:embed="rId3"/>
          <a:stretch>
            <a:fillRect/>
          </a:stretch>
        </p:blipFill>
        <p:spPr>
          <a:xfrm>
            <a:off x="6655097" y="540033"/>
            <a:ext cx="4995616" cy="5775279"/>
          </a:xfrm>
          <a:prstGeom prst="rect">
            <a:avLst/>
          </a:prstGeom>
        </p:spPr>
      </p:pic>
    </p:spTree>
    <p:extLst>
      <p:ext uri="{BB962C8B-B14F-4D97-AF65-F5344CB8AC3E}">
        <p14:creationId xmlns:p14="http://schemas.microsoft.com/office/powerpoint/2010/main" val="15205818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0450674-9BE9-434C-B42B-ADF4C0545D72}"/>
              </a:ext>
            </a:extLst>
          </p:cNvPr>
          <p:cNvSpPr txBox="1"/>
          <p:nvPr/>
        </p:nvSpPr>
        <p:spPr>
          <a:xfrm>
            <a:off x="990000" y="540000"/>
            <a:ext cx="3528000" cy="2303213"/>
          </a:xfrm>
          <a:prstGeom prst="rect">
            <a:avLst/>
          </a:prstGeom>
        </p:spPr>
        <p:txBody>
          <a:bodyPr vert="horz" lIns="91440" tIns="45720" rIns="91440" bIns="45720" rtlCol="0" anchor="ctr" anchorCtr="0">
            <a:normAutofit/>
          </a:bodyPr>
          <a:lstStyle/>
          <a:p>
            <a:pPr algn="ctr">
              <a:spcBef>
                <a:spcPct val="0"/>
              </a:spcBef>
              <a:spcAft>
                <a:spcPts val="600"/>
              </a:spcAft>
            </a:pPr>
            <a:r>
              <a:rPr lang="en-US" sz="3200" b="1" i="0" kern="1200" cap="none" spc="0" baseline="0">
                <a:solidFill>
                  <a:schemeClr val="tx1"/>
                </a:solidFill>
                <a:effectLst/>
                <a:latin typeface="+mj-lt"/>
                <a:ea typeface="+mj-ea"/>
                <a:cs typeface="+mj-cs"/>
              </a:rPr>
              <a:t>CNN</a:t>
            </a:r>
          </a:p>
          <a:p>
            <a:pPr algn="ctr">
              <a:spcBef>
                <a:spcPct val="0"/>
              </a:spcBef>
              <a:spcAft>
                <a:spcPts val="600"/>
              </a:spcAft>
            </a:pPr>
            <a:endParaRPr lang="en-US" sz="3200" kern="1200" cap="none" spc="0" baseline="0">
              <a:solidFill>
                <a:schemeClr val="tx1"/>
              </a:solidFill>
              <a:latin typeface="+mj-lt"/>
              <a:ea typeface="+mj-ea"/>
              <a:cs typeface="+mj-cs"/>
            </a:endParaRPr>
          </a:p>
        </p:txBody>
      </p:sp>
      <p:cxnSp>
        <p:nvCxnSpPr>
          <p:cNvPr id="139" name="Straight Connector 138">
            <a:extLst>
              <a:ext uri="{FF2B5EF4-FFF2-40B4-BE49-F238E27FC236}">
                <a16:creationId xmlns:a16="http://schemas.microsoft.com/office/drawing/2014/main" id="{3A513CAD-9784-4D35-BAF9-1F7DDD697B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4714750" y="1691606"/>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7311D78-2E69-4D05-A4D2-19C0B1C97277}"/>
              </a:ext>
            </a:extLst>
          </p:cNvPr>
          <p:cNvSpPr txBox="1"/>
          <p:nvPr/>
        </p:nvSpPr>
        <p:spPr>
          <a:xfrm>
            <a:off x="5543552" y="450000"/>
            <a:ext cx="6107460" cy="2484000"/>
          </a:xfrm>
          <a:prstGeom prst="rect">
            <a:avLst/>
          </a:prstGeom>
        </p:spPr>
        <p:txBody>
          <a:bodyPr vert="horz" lIns="91440" tIns="45720" rIns="91440" bIns="45720" rtlCol="0" anchor="ctr">
            <a:normAutofit/>
          </a:bodyPr>
          <a:lstStyle/>
          <a:p>
            <a:pPr>
              <a:lnSpc>
                <a:spcPct val="150000"/>
              </a:lnSpc>
              <a:spcAft>
                <a:spcPts val="600"/>
              </a:spcAft>
            </a:pPr>
            <a:r>
              <a:rPr lang="en-US" sz="2000" spc="50" dirty="0">
                <a:solidFill>
                  <a:schemeClr val="tx1">
                    <a:alpha val="60000"/>
                  </a:schemeClr>
                </a:solidFill>
              </a:rPr>
              <a:t>5 Conv Layers</a:t>
            </a:r>
          </a:p>
          <a:p>
            <a:pPr>
              <a:lnSpc>
                <a:spcPct val="150000"/>
              </a:lnSpc>
              <a:spcAft>
                <a:spcPts val="600"/>
              </a:spcAft>
            </a:pPr>
            <a:r>
              <a:rPr lang="en-US" sz="2000" spc="50" dirty="0">
                <a:solidFill>
                  <a:schemeClr val="tx1">
                    <a:alpha val="60000"/>
                  </a:schemeClr>
                </a:solidFill>
              </a:rPr>
              <a:t>3 Fully Connected layers</a:t>
            </a:r>
          </a:p>
        </p:txBody>
      </p:sp>
      <p:pic>
        <p:nvPicPr>
          <p:cNvPr id="5124" name="Picture 4" descr="Automatic diabetic retinopathy classification">
            <a:extLst>
              <a:ext uri="{FF2B5EF4-FFF2-40B4-BE49-F238E27FC236}">
                <a16:creationId xmlns:a16="http://schemas.microsoft.com/office/drawing/2014/main" id="{9FFA575F-E5A4-4054-B4D6-83958388741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1339" y="3566778"/>
            <a:ext cx="11109674" cy="26107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81399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29" name="Straight Connector 104">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0" name="Group 106">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108" name="Group 107">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31"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2"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33"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134" name="Rectangle 112">
            <a:extLst>
              <a:ext uri="{FF2B5EF4-FFF2-40B4-BE49-F238E27FC236}">
                <a16:creationId xmlns:a16="http://schemas.microsoft.com/office/drawing/2014/main" id="{0FA27539-4286-4FA8-9DA6-7CF237447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0450674-9BE9-434C-B42B-ADF4C0545D72}"/>
              </a:ext>
            </a:extLst>
          </p:cNvPr>
          <p:cNvSpPr txBox="1"/>
          <p:nvPr/>
        </p:nvSpPr>
        <p:spPr>
          <a:xfrm>
            <a:off x="7510575" y="1375402"/>
            <a:ext cx="4078800" cy="2138400"/>
          </a:xfrm>
          <a:prstGeom prst="rect">
            <a:avLst/>
          </a:prstGeom>
        </p:spPr>
        <p:txBody>
          <a:bodyPr vert="horz" lIns="91440" tIns="45720" rIns="91440" bIns="45720" rtlCol="0" anchor="b" anchorCtr="0">
            <a:normAutofit/>
          </a:bodyPr>
          <a:lstStyle/>
          <a:p>
            <a:pPr algn="ctr">
              <a:spcBef>
                <a:spcPct val="0"/>
              </a:spcBef>
              <a:spcAft>
                <a:spcPts val="600"/>
              </a:spcAft>
            </a:pPr>
            <a:r>
              <a:rPr lang="en-US" sz="3200" b="1" i="0" dirty="0">
                <a:effectLst/>
                <a:latin typeface="+mj-lt"/>
                <a:ea typeface="+mj-ea"/>
                <a:cs typeface="+mj-cs"/>
              </a:rPr>
              <a:t>VGG16</a:t>
            </a:r>
            <a:endParaRPr lang="en-US" sz="4800" b="1" i="0" dirty="0">
              <a:effectLst/>
              <a:latin typeface="+mj-lt"/>
              <a:ea typeface="+mj-ea"/>
              <a:cs typeface="+mj-cs"/>
            </a:endParaRPr>
          </a:p>
          <a:p>
            <a:pPr algn="ctr">
              <a:spcBef>
                <a:spcPct val="0"/>
              </a:spcBef>
              <a:spcAft>
                <a:spcPts val="600"/>
              </a:spcAft>
            </a:pPr>
            <a:endParaRPr lang="en-US" sz="4800" dirty="0">
              <a:latin typeface="+mj-lt"/>
              <a:ea typeface="+mj-ea"/>
              <a:cs typeface="+mj-cs"/>
            </a:endParaRPr>
          </a:p>
        </p:txBody>
      </p:sp>
      <p:cxnSp>
        <p:nvCxnSpPr>
          <p:cNvPr id="135" name="Straight Connector 114">
            <a:extLst>
              <a:ext uri="{FF2B5EF4-FFF2-40B4-BE49-F238E27FC236}">
                <a16:creationId xmlns:a16="http://schemas.microsoft.com/office/drawing/2014/main" id="{C5E74535-9C0E-4211-B088-610AD56262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81769"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8" name="Picture 7" descr="Diagram&#10;&#10;Description automatically generated">
            <a:extLst>
              <a:ext uri="{FF2B5EF4-FFF2-40B4-BE49-F238E27FC236}">
                <a16:creationId xmlns:a16="http://schemas.microsoft.com/office/drawing/2014/main" id="{0F199898-BA7B-4B46-AEF6-B88751F30AA9}"/>
              </a:ext>
            </a:extLst>
          </p:cNvPr>
          <p:cNvPicPr>
            <a:picLocks noChangeAspect="1"/>
          </p:cNvPicPr>
          <p:nvPr/>
        </p:nvPicPr>
        <p:blipFill>
          <a:blip r:embed="rId3"/>
          <a:stretch>
            <a:fillRect/>
          </a:stretch>
        </p:blipFill>
        <p:spPr>
          <a:xfrm>
            <a:off x="459146" y="1025013"/>
            <a:ext cx="7819997" cy="5351205"/>
          </a:xfrm>
          <a:prstGeom prst="rect">
            <a:avLst/>
          </a:prstGeom>
        </p:spPr>
      </p:pic>
    </p:spTree>
    <p:extLst>
      <p:ext uri="{BB962C8B-B14F-4D97-AF65-F5344CB8AC3E}">
        <p14:creationId xmlns:p14="http://schemas.microsoft.com/office/powerpoint/2010/main" val="16438013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9E97EB-F317-4A00-9462-AA44C5B22D68}"/>
              </a:ext>
            </a:extLst>
          </p:cNvPr>
          <p:cNvSpPr txBox="1"/>
          <p:nvPr/>
        </p:nvSpPr>
        <p:spPr>
          <a:xfrm>
            <a:off x="936522" y="685800"/>
            <a:ext cx="2861187" cy="830997"/>
          </a:xfrm>
          <a:prstGeom prst="rect">
            <a:avLst/>
          </a:prstGeom>
          <a:noFill/>
        </p:spPr>
        <p:txBody>
          <a:bodyPr wrap="square" rtlCol="0">
            <a:spAutoFit/>
          </a:bodyPr>
          <a:lstStyle/>
          <a:p>
            <a:r>
              <a:rPr lang="en-US" sz="4800" dirty="0">
                <a:latin typeface="+mj-lt"/>
              </a:rPr>
              <a:t>Evaluation</a:t>
            </a:r>
            <a:endParaRPr lang="en-US" sz="3200" dirty="0">
              <a:latin typeface="+mj-lt"/>
            </a:endParaRPr>
          </a:p>
        </p:txBody>
      </p:sp>
      <p:graphicFrame>
        <p:nvGraphicFramePr>
          <p:cNvPr id="3" name="Table 3">
            <a:extLst>
              <a:ext uri="{FF2B5EF4-FFF2-40B4-BE49-F238E27FC236}">
                <a16:creationId xmlns:a16="http://schemas.microsoft.com/office/drawing/2014/main" id="{B166E822-C090-44AA-B302-23206B95B0D5}"/>
              </a:ext>
            </a:extLst>
          </p:cNvPr>
          <p:cNvGraphicFramePr>
            <a:graphicFrameLocks noGrp="1"/>
          </p:cNvGraphicFramePr>
          <p:nvPr>
            <p:extLst>
              <p:ext uri="{D42A27DB-BD31-4B8C-83A1-F6EECF244321}">
                <p14:modId xmlns:p14="http://schemas.microsoft.com/office/powerpoint/2010/main" val="1845392936"/>
              </p:ext>
            </p:extLst>
          </p:nvPr>
        </p:nvGraphicFramePr>
        <p:xfrm>
          <a:off x="704645" y="2212257"/>
          <a:ext cx="5452806" cy="2263879"/>
        </p:xfrm>
        <a:graphic>
          <a:graphicData uri="http://schemas.openxmlformats.org/drawingml/2006/table">
            <a:tbl>
              <a:tblPr firstRow="1" bandRow="1">
                <a:tableStyleId>{5C22544A-7EE6-4342-B048-85BDC9FD1C3A}</a:tableStyleId>
              </a:tblPr>
              <a:tblGrid>
                <a:gridCol w="1817602">
                  <a:extLst>
                    <a:ext uri="{9D8B030D-6E8A-4147-A177-3AD203B41FA5}">
                      <a16:colId xmlns:a16="http://schemas.microsoft.com/office/drawing/2014/main" val="3125947821"/>
                    </a:ext>
                  </a:extLst>
                </a:gridCol>
                <a:gridCol w="1817602">
                  <a:extLst>
                    <a:ext uri="{9D8B030D-6E8A-4147-A177-3AD203B41FA5}">
                      <a16:colId xmlns:a16="http://schemas.microsoft.com/office/drawing/2014/main" val="431060807"/>
                    </a:ext>
                  </a:extLst>
                </a:gridCol>
                <a:gridCol w="1817602">
                  <a:extLst>
                    <a:ext uri="{9D8B030D-6E8A-4147-A177-3AD203B41FA5}">
                      <a16:colId xmlns:a16="http://schemas.microsoft.com/office/drawing/2014/main" val="970418131"/>
                    </a:ext>
                  </a:extLst>
                </a:gridCol>
              </a:tblGrid>
              <a:tr h="1192605">
                <a:tc>
                  <a:txBody>
                    <a:bodyPr/>
                    <a:lstStyle/>
                    <a:p>
                      <a:r>
                        <a:rPr lang="en-US" dirty="0"/>
                        <a:t>Multi Class Classification</a:t>
                      </a:r>
                    </a:p>
                  </a:txBody>
                  <a:tcPr/>
                </a:tc>
                <a:tc>
                  <a:txBody>
                    <a:bodyPr/>
                    <a:lstStyle/>
                    <a:p>
                      <a:r>
                        <a:rPr lang="en-US" dirty="0"/>
                        <a:t>Accuracy</a:t>
                      </a:r>
                    </a:p>
                  </a:txBody>
                  <a:tcPr/>
                </a:tc>
                <a:tc>
                  <a:txBody>
                    <a:bodyPr/>
                    <a:lstStyle/>
                    <a:p>
                      <a:r>
                        <a:rPr lang="en-US" dirty="0"/>
                        <a:t>Precession</a:t>
                      </a:r>
                    </a:p>
                  </a:txBody>
                  <a:tcPr/>
                </a:tc>
                <a:extLst>
                  <a:ext uri="{0D108BD9-81ED-4DB2-BD59-A6C34878D82A}">
                    <a16:rowId xmlns:a16="http://schemas.microsoft.com/office/drawing/2014/main" val="453719560"/>
                  </a:ext>
                </a:extLst>
              </a:tr>
              <a:tr h="535637">
                <a:tc>
                  <a:txBody>
                    <a:bodyPr/>
                    <a:lstStyle/>
                    <a:p>
                      <a:r>
                        <a:rPr lang="en-US" dirty="0"/>
                        <a:t>CNN</a:t>
                      </a:r>
                    </a:p>
                  </a:txBody>
                  <a:tcPr/>
                </a:tc>
                <a:tc>
                  <a:txBody>
                    <a:bodyPr/>
                    <a:lstStyle/>
                    <a:p>
                      <a:r>
                        <a:rPr lang="en-US" dirty="0"/>
                        <a:t>81%</a:t>
                      </a:r>
                    </a:p>
                  </a:txBody>
                  <a:tcPr/>
                </a:tc>
                <a:tc>
                  <a:txBody>
                    <a:bodyPr/>
                    <a:lstStyle/>
                    <a:p>
                      <a:r>
                        <a:rPr lang="en-US" dirty="0"/>
                        <a:t>75%</a:t>
                      </a:r>
                    </a:p>
                  </a:txBody>
                  <a:tcPr/>
                </a:tc>
                <a:extLst>
                  <a:ext uri="{0D108BD9-81ED-4DB2-BD59-A6C34878D82A}">
                    <a16:rowId xmlns:a16="http://schemas.microsoft.com/office/drawing/2014/main" val="695986806"/>
                  </a:ext>
                </a:extLst>
              </a:tr>
              <a:tr h="535637">
                <a:tc>
                  <a:txBody>
                    <a:bodyPr/>
                    <a:lstStyle/>
                    <a:p>
                      <a:r>
                        <a:rPr lang="en-US" dirty="0"/>
                        <a:t>VGG16</a:t>
                      </a:r>
                    </a:p>
                  </a:txBody>
                  <a:tcPr/>
                </a:tc>
                <a:tc>
                  <a:txBody>
                    <a:bodyPr/>
                    <a:lstStyle/>
                    <a:p>
                      <a:r>
                        <a:rPr lang="en-US" dirty="0"/>
                        <a:t>89%</a:t>
                      </a:r>
                    </a:p>
                  </a:txBody>
                  <a:tcPr/>
                </a:tc>
                <a:tc>
                  <a:txBody>
                    <a:bodyPr/>
                    <a:lstStyle/>
                    <a:p>
                      <a:r>
                        <a:rPr lang="en-US" dirty="0"/>
                        <a:t>90%</a:t>
                      </a:r>
                    </a:p>
                  </a:txBody>
                  <a:tcPr/>
                </a:tc>
                <a:extLst>
                  <a:ext uri="{0D108BD9-81ED-4DB2-BD59-A6C34878D82A}">
                    <a16:rowId xmlns:a16="http://schemas.microsoft.com/office/drawing/2014/main" val="2452368280"/>
                  </a:ext>
                </a:extLst>
              </a:tr>
            </a:tbl>
          </a:graphicData>
        </a:graphic>
      </p:graphicFrame>
      <p:graphicFrame>
        <p:nvGraphicFramePr>
          <p:cNvPr id="4" name="Table 3">
            <a:extLst>
              <a:ext uri="{FF2B5EF4-FFF2-40B4-BE49-F238E27FC236}">
                <a16:creationId xmlns:a16="http://schemas.microsoft.com/office/drawing/2014/main" id="{DAAA67BE-21D8-4029-B9F6-21AD2C23F489}"/>
              </a:ext>
            </a:extLst>
          </p:cNvPr>
          <p:cNvGraphicFramePr>
            <a:graphicFrameLocks noGrp="1"/>
          </p:cNvGraphicFramePr>
          <p:nvPr>
            <p:extLst>
              <p:ext uri="{D42A27DB-BD31-4B8C-83A1-F6EECF244321}">
                <p14:modId xmlns:p14="http://schemas.microsoft.com/office/powerpoint/2010/main" val="609588541"/>
              </p:ext>
            </p:extLst>
          </p:nvPr>
        </p:nvGraphicFramePr>
        <p:xfrm>
          <a:off x="6658897" y="2212258"/>
          <a:ext cx="5020185" cy="2263878"/>
        </p:xfrm>
        <a:graphic>
          <a:graphicData uri="http://schemas.openxmlformats.org/drawingml/2006/table">
            <a:tbl>
              <a:tblPr firstRow="1" bandRow="1">
                <a:tableStyleId>{5C22544A-7EE6-4342-B048-85BDC9FD1C3A}</a:tableStyleId>
              </a:tblPr>
              <a:tblGrid>
                <a:gridCol w="1673395">
                  <a:extLst>
                    <a:ext uri="{9D8B030D-6E8A-4147-A177-3AD203B41FA5}">
                      <a16:colId xmlns:a16="http://schemas.microsoft.com/office/drawing/2014/main" val="3125947821"/>
                    </a:ext>
                  </a:extLst>
                </a:gridCol>
                <a:gridCol w="1673395">
                  <a:extLst>
                    <a:ext uri="{9D8B030D-6E8A-4147-A177-3AD203B41FA5}">
                      <a16:colId xmlns:a16="http://schemas.microsoft.com/office/drawing/2014/main" val="431060807"/>
                    </a:ext>
                  </a:extLst>
                </a:gridCol>
                <a:gridCol w="1673395">
                  <a:extLst>
                    <a:ext uri="{9D8B030D-6E8A-4147-A177-3AD203B41FA5}">
                      <a16:colId xmlns:a16="http://schemas.microsoft.com/office/drawing/2014/main" val="970418131"/>
                    </a:ext>
                  </a:extLst>
                </a:gridCol>
              </a:tblGrid>
              <a:tr h="951238">
                <a:tc>
                  <a:txBody>
                    <a:bodyPr/>
                    <a:lstStyle/>
                    <a:p>
                      <a:r>
                        <a:rPr lang="en-US" dirty="0"/>
                        <a:t>Binary Classification</a:t>
                      </a:r>
                    </a:p>
                  </a:txBody>
                  <a:tcPr/>
                </a:tc>
                <a:tc>
                  <a:txBody>
                    <a:bodyPr/>
                    <a:lstStyle/>
                    <a:p>
                      <a:r>
                        <a:rPr lang="en-US" dirty="0"/>
                        <a:t>Accuracy</a:t>
                      </a:r>
                    </a:p>
                  </a:txBody>
                  <a:tcPr/>
                </a:tc>
                <a:tc>
                  <a:txBody>
                    <a:bodyPr/>
                    <a:lstStyle/>
                    <a:p>
                      <a:r>
                        <a:rPr lang="en-US" dirty="0"/>
                        <a:t>Precession</a:t>
                      </a:r>
                    </a:p>
                  </a:txBody>
                  <a:tcPr/>
                </a:tc>
                <a:extLst>
                  <a:ext uri="{0D108BD9-81ED-4DB2-BD59-A6C34878D82A}">
                    <a16:rowId xmlns:a16="http://schemas.microsoft.com/office/drawing/2014/main" val="453719560"/>
                  </a:ext>
                </a:extLst>
              </a:tr>
              <a:tr h="656320">
                <a:tc>
                  <a:txBody>
                    <a:bodyPr/>
                    <a:lstStyle/>
                    <a:p>
                      <a:r>
                        <a:rPr lang="en-US" dirty="0"/>
                        <a:t>CNN</a:t>
                      </a:r>
                    </a:p>
                  </a:txBody>
                  <a:tcPr/>
                </a:tc>
                <a:tc>
                  <a:txBody>
                    <a:bodyPr/>
                    <a:lstStyle/>
                    <a:p>
                      <a:r>
                        <a:rPr lang="en-US" dirty="0"/>
                        <a:t>93%</a:t>
                      </a:r>
                    </a:p>
                  </a:txBody>
                  <a:tcPr/>
                </a:tc>
                <a:tc>
                  <a:txBody>
                    <a:bodyPr/>
                    <a:lstStyle/>
                    <a:p>
                      <a:r>
                        <a:rPr lang="en-US" dirty="0"/>
                        <a:t>90%</a:t>
                      </a:r>
                    </a:p>
                  </a:txBody>
                  <a:tcPr/>
                </a:tc>
                <a:extLst>
                  <a:ext uri="{0D108BD9-81ED-4DB2-BD59-A6C34878D82A}">
                    <a16:rowId xmlns:a16="http://schemas.microsoft.com/office/drawing/2014/main" val="695986806"/>
                  </a:ext>
                </a:extLst>
              </a:tr>
              <a:tr h="656320">
                <a:tc>
                  <a:txBody>
                    <a:bodyPr/>
                    <a:lstStyle/>
                    <a:p>
                      <a:r>
                        <a:rPr lang="en-US" dirty="0"/>
                        <a:t>VGG16</a:t>
                      </a:r>
                    </a:p>
                  </a:txBody>
                  <a:tcPr/>
                </a:tc>
                <a:tc>
                  <a:txBody>
                    <a:bodyPr/>
                    <a:lstStyle/>
                    <a:p>
                      <a:r>
                        <a:rPr lang="en-US" dirty="0"/>
                        <a:t>97%</a:t>
                      </a:r>
                    </a:p>
                  </a:txBody>
                  <a:tcPr/>
                </a:tc>
                <a:tc>
                  <a:txBody>
                    <a:bodyPr/>
                    <a:lstStyle/>
                    <a:p>
                      <a:r>
                        <a:rPr lang="en-US" dirty="0"/>
                        <a:t>92%</a:t>
                      </a:r>
                    </a:p>
                  </a:txBody>
                  <a:tcPr/>
                </a:tc>
                <a:extLst>
                  <a:ext uri="{0D108BD9-81ED-4DB2-BD59-A6C34878D82A}">
                    <a16:rowId xmlns:a16="http://schemas.microsoft.com/office/drawing/2014/main" val="2452368280"/>
                  </a:ext>
                </a:extLst>
              </a:tr>
            </a:tbl>
          </a:graphicData>
        </a:graphic>
      </p:graphicFrame>
    </p:spTree>
    <p:extLst>
      <p:ext uri="{BB962C8B-B14F-4D97-AF65-F5344CB8AC3E}">
        <p14:creationId xmlns:p14="http://schemas.microsoft.com/office/powerpoint/2010/main" val="33159325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12" name="Group 11">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4"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3"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17" name="Rectangle 16">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B36DCD4-71C4-46FC-9597-96FD73DFF6C2}"/>
              </a:ext>
            </a:extLst>
          </p:cNvPr>
          <p:cNvSpPr txBox="1"/>
          <p:nvPr/>
        </p:nvSpPr>
        <p:spPr>
          <a:xfrm>
            <a:off x="990000" y="1089025"/>
            <a:ext cx="4075200" cy="1532951"/>
          </a:xfrm>
          <a:prstGeom prst="rect">
            <a:avLst/>
          </a:prstGeom>
        </p:spPr>
        <p:txBody>
          <a:bodyPr vert="horz" lIns="91440" tIns="45720" rIns="91440" bIns="45720" rtlCol="0" anchor="b" anchorCtr="0">
            <a:normAutofit/>
          </a:bodyPr>
          <a:lstStyle/>
          <a:p>
            <a:pPr algn="ctr">
              <a:spcBef>
                <a:spcPct val="0"/>
              </a:spcBef>
              <a:spcAft>
                <a:spcPts val="600"/>
              </a:spcAft>
            </a:pPr>
            <a:r>
              <a:rPr lang="en-US" sz="4800" dirty="0">
                <a:latin typeface="+mj-lt"/>
                <a:ea typeface="+mj-ea"/>
                <a:cs typeface="+mj-cs"/>
              </a:rPr>
              <a:t>Thank You </a:t>
            </a:r>
          </a:p>
          <a:p>
            <a:pPr algn="ctr">
              <a:spcBef>
                <a:spcPct val="0"/>
              </a:spcBef>
              <a:spcAft>
                <a:spcPts val="600"/>
              </a:spcAft>
            </a:pPr>
            <a:endParaRPr lang="en-US" sz="4800" dirty="0">
              <a:latin typeface="+mj-lt"/>
              <a:ea typeface="+mj-ea"/>
              <a:cs typeface="+mj-cs"/>
            </a:endParaRPr>
          </a:p>
        </p:txBody>
      </p:sp>
      <p:grpSp>
        <p:nvGrpSpPr>
          <p:cNvPr id="19" name="Group 18">
            <a:extLst>
              <a:ext uri="{FF2B5EF4-FFF2-40B4-BE49-F238E27FC236}">
                <a16:creationId xmlns:a16="http://schemas.microsoft.com/office/drawing/2014/main" id="{50F37AA1-A09B-4E28-987B-38E5060E1B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19525" y="2840038"/>
            <a:ext cx="2216150" cy="1177924"/>
            <a:chOff x="4987925" y="2840038"/>
            <a:chExt cx="2216150" cy="1177924"/>
          </a:xfrm>
        </p:grpSpPr>
        <p:sp>
          <p:nvSpPr>
            <p:cNvPr id="20" name="Rectangle 19">
              <a:extLst>
                <a:ext uri="{FF2B5EF4-FFF2-40B4-BE49-F238E27FC236}">
                  <a16:creationId xmlns:a16="http://schemas.microsoft.com/office/drawing/2014/main" id="{9874D018-FDBA-4AD4-8C74-17D41F4FB6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a:extLst>
                <a:ext uri="{FF2B5EF4-FFF2-40B4-BE49-F238E27FC236}">
                  <a16:creationId xmlns:a16="http://schemas.microsoft.com/office/drawing/2014/main" id="{DB43F5C4-EF74-49F4-97CB-97938DDC2F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22" name="Group 21">
                <a:extLst>
                  <a:ext uri="{FF2B5EF4-FFF2-40B4-BE49-F238E27FC236}">
                    <a16:creationId xmlns:a16="http://schemas.microsoft.com/office/drawing/2014/main" id="{B74E0761-A6EC-4896-A2D4-97A0AF0AA0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27" name="Freeform 68">
                  <a:extLst>
                    <a:ext uri="{FF2B5EF4-FFF2-40B4-BE49-F238E27FC236}">
                      <a16:creationId xmlns:a16="http://schemas.microsoft.com/office/drawing/2014/main" id="{E02DDA0C-BC2F-4EA7-B34E-E0A38B82BA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69">
                  <a:extLst>
                    <a:ext uri="{FF2B5EF4-FFF2-40B4-BE49-F238E27FC236}">
                      <a16:creationId xmlns:a16="http://schemas.microsoft.com/office/drawing/2014/main" id="{CF13B05D-4163-4B4E-A2D2-FA7ED94682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9" name="Line 70">
                  <a:extLst>
                    <a:ext uri="{FF2B5EF4-FFF2-40B4-BE49-F238E27FC236}">
                      <a16:creationId xmlns:a16="http://schemas.microsoft.com/office/drawing/2014/main" id="{6D222543-B140-45C1-A731-C56E6B3A17C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3" name="Group 22">
                <a:extLst>
                  <a:ext uri="{FF2B5EF4-FFF2-40B4-BE49-F238E27FC236}">
                    <a16:creationId xmlns:a16="http://schemas.microsoft.com/office/drawing/2014/main" id="{21D25868-4B38-41A5-8DA7-BB01E853424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24" name="Freeform 68">
                  <a:extLst>
                    <a:ext uri="{FF2B5EF4-FFF2-40B4-BE49-F238E27FC236}">
                      <a16:creationId xmlns:a16="http://schemas.microsoft.com/office/drawing/2014/main" id="{9BA6FA89-CCD8-4CC0-954F-FBBFA59737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69">
                  <a:extLst>
                    <a:ext uri="{FF2B5EF4-FFF2-40B4-BE49-F238E27FC236}">
                      <a16:creationId xmlns:a16="http://schemas.microsoft.com/office/drawing/2014/main" id="{73005E59-2B44-4A62-A8F1-504FB17060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6" name="Line 70">
                  <a:extLst>
                    <a:ext uri="{FF2B5EF4-FFF2-40B4-BE49-F238E27FC236}">
                      <a16:creationId xmlns:a16="http://schemas.microsoft.com/office/drawing/2014/main" id="{C9AB3E16-8B92-47B2-BA2E-02935767A80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cxnSp>
        <p:nvCxnSpPr>
          <p:cNvPr id="31" name="Straight Connector 30">
            <a:extLst>
              <a:ext uri="{FF2B5EF4-FFF2-40B4-BE49-F238E27FC236}">
                <a16:creationId xmlns:a16="http://schemas.microsoft.com/office/drawing/2014/main" id="{4E653B57-2620-424D-ADAF-60975D8F8C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540000"/>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6" name="Graphic 5" descr="Smiling Face with No Fill">
            <a:extLst>
              <a:ext uri="{FF2B5EF4-FFF2-40B4-BE49-F238E27FC236}">
                <a16:creationId xmlns:a16="http://schemas.microsoft.com/office/drawing/2014/main" id="{5599A481-9EB8-48FD-9FA5-6E0172109BE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54799" y="929566"/>
            <a:ext cx="4996213" cy="4996213"/>
          </a:xfrm>
          <a:prstGeom prst="rect">
            <a:avLst/>
          </a:prstGeom>
        </p:spPr>
      </p:pic>
    </p:spTree>
    <p:extLst>
      <p:ext uri="{BB962C8B-B14F-4D97-AF65-F5344CB8AC3E}">
        <p14:creationId xmlns:p14="http://schemas.microsoft.com/office/powerpoint/2010/main" val="1831644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9BA5D5B8-CCEE-441E-B806-38744053B3EA}"/>
              </a:ext>
            </a:extLst>
          </p:cNvPr>
          <p:cNvSpPr txBox="1"/>
          <p:nvPr/>
        </p:nvSpPr>
        <p:spPr>
          <a:xfrm>
            <a:off x="990000" y="946800"/>
            <a:ext cx="2802386" cy="4689475"/>
          </a:xfrm>
          <a:prstGeom prst="rect">
            <a:avLst/>
          </a:prstGeom>
        </p:spPr>
        <p:txBody>
          <a:bodyPr vert="horz" lIns="91440" tIns="45720" rIns="91440" bIns="45720" rtlCol="0" anchor="t" anchorCtr="0">
            <a:normAutofit/>
          </a:bodyPr>
          <a:lstStyle/>
          <a:p>
            <a:pPr>
              <a:spcBef>
                <a:spcPct val="0"/>
              </a:spcBef>
              <a:spcAft>
                <a:spcPts val="600"/>
              </a:spcAft>
            </a:pPr>
            <a:r>
              <a:rPr lang="en-US" sz="4800" kern="1200" cap="none" spc="0" baseline="0" dirty="0">
                <a:solidFill>
                  <a:schemeClr val="tx1"/>
                </a:solidFill>
                <a:latin typeface="+mj-lt"/>
                <a:ea typeface="+mj-ea"/>
                <a:cs typeface="+mj-cs"/>
              </a:rPr>
              <a:t>About</a:t>
            </a:r>
            <a:r>
              <a:rPr lang="en-US" sz="3200" kern="1200" cap="none" spc="0" baseline="0" dirty="0">
                <a:solidFill>
                  <a:schemeClr val="tx1"/>
                </a:solidFill>
                <a:latin typeface="+mj-lt"/>
                <a:ea typeface="+mj-ea"/>
                <a:cs typeface="+mj-cs"/>
              </a:rPr>
              <a:t> </a:t>
            </a:r>
            <a:r>
              <a:rPr lang="en-US" sz="4800" kern="1200" cap="none" spc="0" baseline="0" dirty="0">
                <a:solidFill>
                  <a:schemeClr val="tx1"/>
                </a:solidFill>
                <a:latin typeface="+mj-lt"/>
                <a:ea typeface="+mj-ea"/>
                <a:cs typeface="+mj-cs"/>
              </a:rPr>
              <a:t>Me</a:t>
            </a:r>
            <a:r>
              <a:rPr lang="en-US" sz="3200" kern="1200" cap="none" spc="0" baseline="0" dirty="0">
                <a:solidFill>
                  <a:schemeClr val="tx1"/>
                </a:solidFill>
                <a:latin typeface="+mj-lt"/>
                <a:ea typeface="+mj-ea"/>
                <a:cs typeface="+mj-cs"/>
              </a:rPr>
              <a:t>:</a:t>
            </a:r>
          </a:p>
          <a:p>
            <a:pPr>
              <a:spcBef>
                <a:spcPct val="0"/>
              </a:spcBef>
              <a:spcAft>
                <a:spcPts val="600"/>
              </a:spcAft>
            </a:pPr>
            <a:endParaRPr lang="en-US" sz="2000" b="0" i="0" dirty="0">
              <a:solidFill>
                <a:srgbClr val="6C757D"/>
              </a:solidFill>
              <a:effectLst/>
              <a:latin typeface="Muli"/>
            </a:endParaRPr>
          </a:p>
          <a:p>
            <a:pPr>
              <a:spcBef>
                <a:spcPct val="0"/>
              </a:spcBef>
              <a:spcAft>
                <a:spcPts val="600"/>
              </a:spcAft>
            </a:pPr>
            <a:endParaRPr lang="en-US" sz="2000" dirty="0">
              <a:solidFill>
                <a:srgbClr val="6C757D"/>
              </a:solidFill>
              <a:latin typeface="Muli"/>
            </a:endParaRPr>
          </a:p>
          <a:p>
            <a:pPr>
              <a:spcBef>
                <a:spcPct val="0"/>
              </a:spcBef>
              <a:spcAft>
                <a:spcPts val="600"/>
              </a:spcAft>
            </a:pPr>
            <a:endParaRPr lang="en-US" sz="2000" b="0" i="0" dirty="0">
              <a:solidFill>
                <a:srgbClr val="6C757D"/>
              </a:solidFill>
              <a:effectLst/>
              <a:latin typeface="Muli"/>
            </a:endParaRPr>
          </a:p>
          <a:p>
            <a:pPr>
              <a:spcBef>
                <a:spcPct val="0"/>
              </a:spcBef>
              <a:spcAft>
                <a:spcPts val="600"/>
              </a:spcAft>
            </a:pPr>
            <a:r>
              <a:rPr lang="en-US" sz="2000" b="0" i="0" dirty="0">
                <a:solidFill>
                  <a:srgbClr val="6C757D"/>
                </a:solidFill>
                <a:effectLst/>
              </a:rPr>
              <a:t>Hi! I'm Aishwarya. </a:t>
            </a:r>
          </a:p>
          <a:p>
            <a:pPr>
              <a:spcBef>
                <a:spcPct val="0"/>
              </a:spcBef>
              <a:spcAft>
                <a:spcPts val="600"/>
              </a:spcAft>
            </a:pPr>
            <a:r>
              <a:rPr lang="en-US" sz="2000" b="0" i="0" dirty="0">
                <a:solidFill>
                  <a:srgbClr val="6C757D"/>
                </a:solidFill>
                <a:effectLst/>
              </a:rPr>
              <a:t>I love crunching numbers and playing with the data.</a:t>
            </a:r>
          </a:p>
          <a:p>
            <a:pPr>
              <a:spcBef>
                <a:spcPct val="0"/>
              </a:spcBef>
              <a:spcAft>
                <a:spcPts val="600"/>
              </a:spcAft>
            </a:pPr>
            <a:endParaRPr lang="en-US" sz="3200" kern="1200" cap="none" spc="0" baseline="0" dirty="0">
              <a:solidFill>
                <a:schemeClr val="tx1"/>
              </a:solidFill>
              <a:latin typeface="+mj-lt"/>
              <a:ea typeface="+mj-ea"/>
              <a:cs typeface="+mj-cs"/>
            </a:endParaRPr>
          </a:p>
        </p:txBody>
      </p:sp>
      <p:cxnSp>
        <p:nvCxnSpPr>
          <p:cNvPr id="12" name="Straight Connector 11">
            <a:extLst>
              <a:ext uri="{FF2B5EF4-FFF2-40B4-BE49-F238E27FC236}">
                <a16:creationId xmlns:a16="http://schemas.microsoft.com/office/drawing/2014/main" id="{9B4757C4-228A-47E5-94C8-058312AB27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32300" y="540000"/>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6" name="TextBox 3">
            <a:extLst>
              <a:ext uri="{FF2B5EF4-FFF2-40B4-BE49-F238E27FC236}">
                <a16:creationId xmlns:a16="http://schemas.microsoft.com/office/drawing/2014/main" id="{85E88899-A4ED-455C-A8B4-966C29FFA345}"/>
              </a:ext>
            </a:extLst>
          </p:cNvPr>
          <p:cNvGraphicFramePr/>
          <p:nvPr>
            <p:extLst>
              <p:ext uri="{D42A27DB-BD31-4B8C-83A1-F6EECF244321}">
                <p14:modId xmlns:p14="http://schemas.microsoft.com/office/powerpoint/2010/main" val="1150966859"/>
              </p:ext>
            </p:extLst>
          </p:nvPr>
        </p:nvGraphicFramePr>
        <p:xfrm>
          <a:off x="4982215" y="537330"/>
          <a:ext cx="6668792" cy="577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39786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80" name="Rectangle 89">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9BA5D5B8-CCEE-441E-B806-38744053B3EA}"/>
              </a:ext>
            </a:extLst>
          </p:cNvPr>
          <p:cNvSpPr txBox="1"/>
          <p:nvPr/>
        </p:nvSpPr>
        <p:spPr>
          <a:xfrm>
            <a:off x="989400" y="396000"/>
            <a:ext cx="10213200" cy="1119600"/>
          </a:xfrm>
          <a:prstGeom prst="rect">
            <a:avLst/>
          </a:prstGeom>
        </p:spPr>
        <p:txBody>
          <a:bodyPr vert="horz" lIns="91440" tIns="45720" rIns="91440" bIns="45720" rtlCol="0" anchor="b" anchorCtr="0">
            <a:normAutofit/>
          </a:bodyPr>
          <a:lstStyle/>
          <a:p>
            <a:pPr algn="ctr">
              <a:spcBef>
                <a:spcPct val="0"/>
              </a:spcBef>
              <a:spcAft>
                <a:spcPts val="600"/>
              </a:spcAft>
            </a:pPr>
            <a:r>
              <a:rPr lang="en-US" sz="4800" kern="1200" cap="none" spc="0" baseline="0" dirty="0">
                <a:solidFill>
                  <a:schemeClr val="tx1"/>
                </a:solidFill>
                <a:latin typeface="+mj-lt"/>
                <a:ea typeface="+mj-ea"/>
                <a:cs typeface="+mj-cs"/>
              </a:rPr>
              <a:t>About Me</a:t>
            </a:r>
          </a:p>
        </p:txBody>
      </p:sp>
      <p:cxnSp>
        <p:nvCxnSpPr>
          <p:cNvPr id="281" name="Straight Connector 91">
            <a:extLst>
              <a:ext uri="{FF2B5EF4-FFF2-40B4-BE49-F238E27FC236}">
                <a16:creationId xmlns:a16="http://schemas.microsoft.com/office/drawing/2014/main" id="{D9BF9BF3-7E9D-458B-A5D2-E730C5FFD0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19649" y="1893832"/>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282" name="TextBox 2">
            <a:extLst>
              <a:ext uri="{FF2B5EF4-FFF2-40B4-BE49-F238E27FC236}">
                <a16:creationId xmlns:a16="http://schemas.microsoft.com/office/drawing/2014/main" id="{67700F81-61BF-415B-AAA4-9851ADC3AD00}"/>
              </a:ext>
            </a:extLst>
          </p:cNvPr>
          <p:cNvGraphicFramePr/>
          <p:nvPr>
            <p:extLst>
              <p:ext uri="{D42A27DB-BD31-4B8C-83A1-F6EECF244321}">
                <p14:modId xmlns:p14="http://schemas.microsoft.com/office/powerpoint/2010/main" val="615334503"/>
              </p:ext>
            </p:extLst>
          </p:nvPr>
        </p:nvGraphicFramePr>
        <p:xfrm>
          <a:off x="1079400" y="2843213"/>
          <a:ext cx="10033200" cy="29257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75240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6E5B17C4-D969-431F-B89B-0B9F2312CFF2}"/>
              </a:ext>
            </a:extLst>
          </p:cNvPr>
          <p:cNvSpPr txBox="1"/>
          <p:nvPr/>
        </p:nvSpPr>
        <p:spPr>
          <a:xfrm>
            <a:off x="989400" y="390948"/>
            <a:ext cx="10213200" cy="1119600"/>
          </a:xfrm>
          <a:prstGeom prst="rect">
            <a:avLst/>
          </a:prstGeom>
        </p:spPr>
        <p:txBody>
          <a:bodyPr vert="horz" lIns="91440" tIns="45720" rIns="91440" bIns="45720" rtlCol="0" anchor="b" anchorCtr="0">
            <a:normAutofit/>
          </a:bodyPr>
          <a:lstStyle/>
          <a:p>
            <a:pPr algn="ctr">
              <a:spcBef>
                <a:spcPct val="0"/>
              </a:spcBef>
              <a:spcAft>
                <a:spcPts val="600"/>
              </a:spcAft>
            </a:pPr>
            <a:r>
              <a:rPr lang="en-US" sz="4800" kern="1200" cap="none" spc="0" baseline="0" dirty="0">
                <a:solidFill>
                  <a:schemeClr val="tx1"/>
                </a:solidFill>
                <a:latin typeface="+mj-lt"/>
                <a:ea typeface="+mj-ea"/>
                <a:cs typeface="+mj-cs"/>
              </a:rPr>
              <a:t>Education</a:t>
            </a:r>
            <a:endParaRPr lang="en-US" sz="3200" kern="1200" cap="none" spc="0" baseline="0" dirty="0">
              <a:solidFill>
                <a:schemeClr val="tx1"/>
              </a:solidFill>
              <a:latin typeface="+mj-lt"/>
              <a:ea typeface="+mj-ea"/>
              <a:cs typeface="+mj-cs"/>
            </a:endParaRPr>
          </a:p>
        </p:txBody>
      </p:sp>
      <p:cxnSp>
        <p:nvCxnSpPr>
          <p:cNvPr id="11" name="Straight Connector 10">
            <a:extLst>
              <a:ext uri="{FF2B5EF4-FFF2-40B4-BE49-F238E27FC236}">
                <a16:creationId xmlns:a16="http://schemas.microsoft.com/office/drawing/2014/main" id="{D9BF9BF3-7E9D-458B-A5D2-E730C5FFD0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19649" y="1893832"/>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5" name="TextBox 2">
            <a:extLst>
              <a:ext uri="{FF2B5EF4-FFF2-40B4-BE49-F238E27FC236}">
                <a16:creationId xmlns:a16="http://schemas.microsoft.com/office/drawing/2014/main" id="{E0BEF7BB-8FEA-4F54-B12D-084AFB7EB7F1}"/>
              </a:ext>
            </a:extLst>
          </p:cNvPr>
          <p:cNvGraphicFramePr/>
          <p:nvPr>
            <p:extLst>
              <p:ext uri="{D42A27DB-BD31-4B8C-83A1-F6EECF244321}">
                <p14:modId xmlns:p14="http://schemas.microsoft.com/office/powerpoint/2010/main" val="640227470"/>
              </p:ext>
            </p:extLst>
          </p:nvPr>
        </p:nvGraphicFramePr>
        <p:xfrm>
          <a:off x="2068244" y="1631112"/>
          <a:ext cx="8774378" cy="32036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TextBox 2">
            <a:extLst>
              <a:ext uri="{FF2B5EF4-FFF2-40B4-BE49-F238E27FC236}">
                <a16:creationId xmlns:a16="http://schemas.microsoft.com/office/drawing/2014/main" id="{4A7A12A4-F2C5-4042-88A8-4B18036193AD}"/>
              </a:ext>
            </a:extLst>
          </p:cNvPr>
          <p:cNvGraphicFramePr/>
          <p:nvPr>
            <p:extLst>
              <p:ext uri="{D42A27DB-BD31-4B8C-83A1-F6EECF244321}">
                <p14:modId xmlns:p14="http://schemas.microsoft.com/office/powerpoint/2010/main" val="2278174379"/>
              </p:ext>
            </p:extLst>
          </p:nvPr>
        </p:nvGraphicFramePr>
        <p:xfrm>
          <a:off x="1178942" y="4140695"/>
          <a:ext cx="10552981" cy="288369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660617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44" name="Group 11">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4"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3"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useBgFill="1">
        <p:nvSpPr>
          <p:cNvPr id="17" name="Rectangle 16">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7C767E7F-3478-4FCE-B64E-4EDEDB1E3B7A}"/>
              </a:ext>
            </a:extLst>
          </p:cNvPr>
          <p:cNvSpPr txBox="1"/>
          <p:nvPr/>
        </p:nvSpPr>
        <p:spPr>
          <a:xfrm>
            <a:off x="990000" y="1089025"/>
            <a:ext cx="4075200" cy="1532951"/>
          </a:xfrm>
          <a:prstGeom prst="rect">
            <a:avLst/>
          </a:prstGeom>
        </p:spPr>
        <p:txBody>
          <a:bodyPr vert="horz" lIns="91440" tIns="45720" rIns="91440" bIns="45720" rtlCol="0" anchor="b" anchorCtr="0">
            <a:normAutofit/>
          </a:bodyPr>
          <a:lstStyle/>
          <a:p>
            <a:pPr algn="ctr">
              <a:spcBef>
                <a:spcPct val="0"/>
              </a:spcBef>
              <a:spcAft>
                <a:spcPts val="600"/>
              </a:spcAft>
            </a:pPr>
            <a:r>
              <a:rPr lang="en-US" sz="4800" dirty="0">
                <a:latin typeface="+mj-lt"/>
                <a:ea typeface="+mj-ea"/>
                <a:cs typeface="+mj-cs"/>
              </a:rPr>
              <a:t>Technologies</a:t>
            </a:r>
          </a:p>
        </p:txBody>
      </p:sp>
      <p:grpSp>
        <p:nvGrpSpPr>
          <p:cNvPr id="19" name="Group 18">
            <a:extLst>
              <a:ext uri="{FF2B5EF4-FFF2-40B4-BE49-F238E27FC236}">
                <a16:creationId xmlns:a16="http://schemas.microsoft.com/office/drawing/2014/main" id="{50F37AA1-A09B-4E28-987B-38E5060E1B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19525" y="2840038"/>
            <a:ext cx="2216150" cy="1177924"/>
            <a:chOff x="4987925" y="2840038"/>
            <a:chExt cx="2216150" cy="1177924"/>
          </a:xfrm>
        </p:grpSpPr>
        <p:sp>
          <p:nvSpPr>
            <p:cNvPr id="20" name="Rectangle 19">
              <a:extLst>
                <a:ext uri="{FF2B5EF4-FFF2-40B4-BE49-F238E27FC236}">
                  <a16:creationId xmlns:a16="http://schemas.microsoft.com/office/drawing/2014/main" id="{9874D018-FDBA-4AD4-8C74-17D41F4FB6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5" name="Group 20">
              <a:extLst>
                <a:ext uri="{FF2B5EF4-FFF2-40B4-BE49-F238E27FC236}">
                  <a16:creationId xmlns:a16="http://schemas.microsoft.com/office/drawing/2014/main" id="{DB43F5C4-EF74-49F4-97CB-97938DDC2F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22" name="Group 21">
                <a:extLst>
                  <a:ext uri="{FF2B5EF4-FFF2-40B4-BE49-F238E27FC236}">
                    <a16:creationId xmlns:a16="http://schemas.microsoft.com/office/drawing/2014/main" id="{B74E0761-A6EC-4896-A2D4-97A0AF0AA0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27" name="Freeform 68">
                  <a:extLst>
                    <a:ext uri="{FF2B5EF4-FFF2-40B4-BE49-F238E27FC236}">
                      <a16:creationId xmlns:a16="http://schemas.microsoft.com/office/drawing/2014/main" id="{E02DDA0C-BC2F-4EA7-B34E-E0A38B82BA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9">
                  <a:extLst>
                    <a:ext uri="{FF2B5EF4-FFF2-40B4-BE49-F238E27FC236}">
                      <a16:creationId xmlns:a16="http://schemas.microsoft.com/office/drawing/2014/main" id="{CF13B05D-4163-4B4E-A2D2-FA7ED94682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Line 70">
                  <a:extLst>
                    <a:ext uri="{FF2B5EF4-FFF2-40B4-BE49-F238E27FC236}">
                      <a16:creationId xmlns:a16="http://schemas.microsoft.com/office/drawing/2014/main" id="{6D222543-B140-45C1-A731-C56E6B3A17C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3" name="Group 22">
                <a:extLst>
                  <a:ext uri="{FF2B5EF4-FFF2-40B4-BE49-F238E27FC236}">
                    <a16:creationId xmlns:a16="http://schemas.microsoft.com/office/drawing/2014/main" id="{21D25868-4B38-41A5-8DA7-BB01E853424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24" name="Freeform 68">
                  <a:extLst>
                    <a:ext uri="{FF2B5EF4-FFF2-40B4-BE49-F238E27FC236}">
                      <a16:creationId xmlns:a16="http://schemas.microsoft.com/office/drawing/2014/main" id="{9BA6FA89-CCD8-4CC0-954F-FBBFA59737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5" name="Freeform 69">
                  <a:extLst>
                    <a:ext uri="{FF2B5EF4-FFF2-40B4-BE49-F238E27FC236}">
                      <a16:creationId xmlns:a16="http://schemas.microsoft.com/office/drawing/2014/main" id="{73005E59-2B44-4A62-A8F1-504FB17060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6" name="Line 70">
                  <a:extLst>
                    <a:ext uri="{FF2B5EF4-FFF2-40B4-BE49-F238E27FC236}">
                      <a16:creationId xmlns:a16="http://schemas.microsoft.com/office/drawing/2014/main" id="{C9AB3E16-8B92-47B2-BA2E-02935767A80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cxnSp>
        <p:nvCxnSpPr>
          <p:cNvPr id="31" name="Straight Connector 30">
            <a:extLst>
              <a:ext uri="{FF2B5EF4-FFF2-40B4-BE49-F238E27FC236}">
                <a16:creationId xmlns:a16="http://schemas.microsoft.com/office/drawing/2014/main" id="{4E653B57-2620-424D-ADAF-60975D8F8C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540000"/>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6" name="Graphic 5" descr="Robot">
            <a:extLst>
              <a:ext uri="{FF2B5EF4-FFF2-40B4-BE49-F238E27FC236}">
                <a16:creationId xmlns:a16="http://schemas.microsoft.com/office/drawing/2014/main" id="{7BC6E797-6CAE-4306-80F2-5B00542DF41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54799" y="929566"/>
            <a:ext cx="4996213" cy="4996213"/>
          </a:xfrm>
          <a:prstGeom prst="rect">
            <a:avLst/>
          </a:prstGeom>
        </p:spPr>
      </p:pic>
    </p:spTree>
    <p:extLst>
      <p:ext uri="{BB962C8B-B14F-4D97-AF65-F5344CB8AC3E}">
        <p14:creationId xmlns:p14="http://schemas.microsoft.com/office/powerpoint/2010/main" val="1934446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F0DCEC-238E-458D-836C-173E8B4D1299}"/>
              </a:ext>
            </a:extLst>
          </p:cNvPr>
          <p:cNvSpPr txBox="1"/>
          <p:nvPr/>
        </p:nvSpPr>
        <p:spPr>
          <a:xfrm>
            <a:off x="2748000" y="427220"/>
            <a:ext cx="6696000" cy="1077218"/>
          </a:xfrm>
          <a:prstGeom prst="rect">
            <a:avLst/>
          </a:prstGeom>
        </p:spPr>
        <p:txBody>
          <a:bodyPr vert="horz" wrap="square" lIns="91440" tIns="45720" rIns="91440" bIns="45720" rtlCol="0" anchor="b" anchorCtr="0">
            <a:normAutofit/>
          </a:bodyPr>
          <a:lstStyle/>
          <a:p>
            <a:pPr algn="ctr">
              <a:spcBef>
                <a:spcPct val="0"/>
              </a:spcBef>
              <a:spcAft>
                <a:spcPts val="600"/>
              </a:spcAft>
            </a:pPr>
            <a:r>
              <a:rPr lang="en-US" sz="3200" kern="1200" cap="none" spc="0" baseline="0" dirty="0">
                <a:solidFill>
                  <a:schemeClr val="tx1"/>
                </a:solidFill>
                <a:latin typeface="+mj-lt"/>
                <a:ea typeface="+mj-ea"/>
                <a:cs typeface="+mj-cs"/>
              </a:rPr>
              <a:t>TECHNICAL KNOWLEDGE</a:t>
            </a:r>
          </a:p>
        </p:txBody>
      </p:sp>
      <p:cxnSp>
        <p:nvCxnSpPr>
          <p:cNvPr id="47" name="Straight Connector 46">
            <a:extLst>
              <a:ext uri="{FF2B5EF4-FFF2-40B4-BE49-F238E27FC236}">
                <a16:creationId xmlns:a16="http://schemas.microsoft.com/office/drawing/2014/main" id="{653B9D3A-F8F6-4354-8088-6E520C2A64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194300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52" name="TextBox 1">
            <a:extLst>
              <a:ext uri="{FF2B5EF4-FFF2-40B4-BE49-F238E27FC236}">
                <a16:creationId xmlns:a16="http://schemas.microsoft.com/office/drawing/2014/main" id="{10FE69DC-D188-405F-BDD8-18DAC6521380}"/>
              </a:ext>
            </a:extLst>
          </p:cNvPr>
          <p:cNvSpPr txBox="1"/>
          <p:nvPr/>
        </p:nvSpPr>
        <p:spPr>
          <a:xfrm>
            <a:off x="398207" y="1735689"/>
            <a:ext cx="11793794" cy="3386621"/>
          </a:xfrm>
          <a:prstGeom prst="rect">
            <a:avLst/>
          </a:prstGeom>
        </p:spPr>
        <p:txBody>
          <a:bodyPr vert="horz" lIns="91440" tIns="45720" rIns="91440" bIns="45720" rtlCol="0">
            <a:noAutofit/>
          </a:bodyPr>
          <a:lstStyle/>
          <a:p>
            <a:pPr>
              <a:lnSpc>
                <a:spcPct val="140000"/>
              </a:lnSpc>
              <a:spcAft>
                <a:spcPts val="600"/>
              </a:spcAft>
            </a:pPr>
            <a:endParaRPr lang="en-US" sz="2000" spc="50" dirty="0">
              <a:solidFill>
                <a:schemeClr val="tx1">
                  <a:alpha val="60000"/>
                </a:schemeClr>
              </a:solidFill>
            </a:endParaRPr>
          </a:p>
          <a:p>
            <a:pPr>
              <a:lnSpc>
                <a:spcPct val="140000"/>
              </a:lnSpc>
              <a:spcAft>
                <a:spcPts val="600"/>
              </a:spcAft>
            </a:pPr>
            <a:endParaRPr lang="en-US" sz="2000" spc="50" dirty="0">
              <a:solidFill>
                <a:schemeClr val="tx1">
                  <a:alpha val="60000"/>
                </a:schemeClr>
              </a:solidFill>
            </a:endParaRPr>
          </a:p>
          <a:p>
            <a:pPr>
              <a:lnSpc>
                <a:spcPct val="140000"/>
              </a:lnSpc>
              <a:spcAft>
                <a:spcPts val="600"/>
              </a:spcAft>
            </a:pPr>
            <a:r>
              <a:rPr lang="en-US" sz="2000" b="0" i="0" spc="50" dirty="0">
                <a:solidFill>
                  <a:schemeClr val="tx1">
                    <a:alpha val="60000"/>
                  </a:schemeClr>
                </a:solidFill>
                <a:effectLst/>
              </a:rPr>
              <a:t>➤ </a:t>
            </a:r>
            <a:r>
              <a:rPr lang="en-US" sz="2000" spc="50" dirty="0">
                <a:solidFill>
                  <a:schemeClr val="tx1">
                    <a:alpha val="60000"/>
                  </a:schemeClr>
                </a:solidFill>
              </a:rPr>
              <a:t>Languages: R, Python, C, Java, HTML, CSS, XML</a:t>
            </a:r>
          </a:p>
          <a:p>
            <a:pPr>
              <a:lnSpc>
                <a:spcPct val="140000"/>
              </a:lnSpc>
              <a:spcAft>
                <a:spcPts val="600"/>
              </a:spcAft>
            </a:pPr>
            <a:r>
              <a:rPr lang="en-US" sz="2000" b="0" i="0" spc="50" dirty="0">
                <a:solidFill>
                  <a:schemeClr val="tx1">
                    <a:alpha val="60000"/>
                  </a:schemeClr>
                </a:solidFill>
                <a:effectLst/>
              </a:rPr>
              <a:t>➤ </a:t>
            </a:r>
            <a:r>
              <a:rPr lang="en-US" sz="2000" spc="50" dirty="0">
                <a:solidFill>
                  <a:schemeClr val="tx1">
                    <a:alpha val="60000"/>
                  </a:schemeClr>
                </a:solidFill>
              </a:rPr>
              <a:t>IDE/Tools: Power BI, Tableau, AWS, EC2, Lambda, Git, Kafka, Apache Spark, Elastic Search </a:t>
            </a:r>
          </a:p>
          <a:p>
            <a:pPr>
              <a:lnSpc>
                <a:spcPct val="140000"/>
              </a:lnSpc>
              <a:spcAft>
                <a:spcPts val="600"/>
              </a:spcAft>
            </a:pPr>
            <a:r>
              <a:rPr lang="en-US" sz="2000" b="0" i="0" spc="50" dirty="0">
                <a:solidFill>
                  <a:schemeClr val="tx1">
                    <a:alpha val="60000"/>
                  </a:schemeClr>
                </a:solidFill>
                <a:effectLst/>
              </a:rPr>
              <a:t>➤ </a:t>
            </a:r>
            <a:r>
              <a:rPr lang="en-US" sz="2000" spc="50" dirty="0">
                <a:solidFill>
                  <a:schemeClr val="tx1">
                    <a:alpha val="60000"/>
                  </a:schemeClr>
                </a:solidFill>
              </a:rPr>
              <a:t>Libraries/Packages: NumPy, Pandas, Scikit-learn, Matplotlib, TensorFlow, </a:t>
            </a:r>
            <a:r>
              <a:rPr lang="en-US" sz="2000" spc="50" dirty="0" err="1">
                <a:solidFill>
                  <a:schemeClr val="tx1">
                    <a:alpha val="60000"/>
                  </a:schemeClr>
                </a:solidFill>
              </a:rPr>
              <a:t>PyTorch</a:t>
            </a:r>
            <a:r>
              <a:rPr lang="en-US" sz="2000" spc="50" dirty="0">
                <a:solidFill>
                  <a:schemeClr val="tx1">
                    <a:alpha val="60000"/>
                  </a:schemeClr>
                </a:solidFill>
              </a:rPr>
              <a:t> </a:t>
            </a:r>
          </a:p>
          <a:p>
            <a:pPr>
              <a:lnSpc>
                <a:spcPct val="140000"/>
              </a:lnSpc>
              <a:spcAft>
                <a:spcPts val="600"/>
              </a:spcAft>
            </a:pPr>
            <a:r>
              <a:rPr lang="en-US" sz="2000" b="0" i="0" spc="50" dirty="0">
                <a:solidFill>
                  <a:schemeClr val="tx1">
                    <a:alpha val="60000"/>
                  </a:schemeClr>
                </a:solidFill>
                <a:effectLst/>
              </a:rPr>
              <a:t>➤ </a:t>
            </a:r>
            <a:r>
              <a:rPr lang="en-US" sz="2000" spc="50" dirty="0">
                <a:solidFill>
                  <a:schemeClr val="tx1">
                    <a:alpha val="60000"/>
                  </a:schemeClr>
                </a:solidFill>
              </a:rPr>
              <a:t>Databases: MYSQL, MongoDB, DynamoDB, Hive, Cassandra</a:t>
            </a:r>
          </a:p>
        </p:txBody>
      </p:sp>
    </p:spTree>
    <p:extLst>
      <p:ext uri="{BB962C8B-B14F-4D97-AF65-F5344CB8AC3E}">
        <p14:creationId xmlns:p14="http://schemas.microsoft.com/office/powerpoint/2010/main" val="3688713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2" name="Rectangle 7">
            <a:extLst>
              <a:ext uri="{FF2B5EF4-FFF2-40B4-BE49-F238E27FC236}">
                <a16:creationId xmlns:a16="http://schemas.microsoft.com/office/drawing/2014/main" id="{3D2EE047-566C-48D4-9F44-4BB3B58F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368EF828-5B0A-4171-894B-B4288B922FEC}"/>
              </a:ext>
            </a:extLst>
          </p:cNvPr>
          <p:cNvSpPr txBox="1"/>
          <p:nvPr/>
        </p:nvSpPr>
        <p:spPr>
          <a:xfrm>
            <a:off x="543444" y="346063"/>
            <a:ext cx="9861544" cy="5302569"/>
          </a:xfrm>
          <a:prstGeom prst="rect">
            <a:avLst/>
          </a:prstGeom>
        </p:spPr>
        <p:txBody>
          <a:bodyPr vert="horz" lIns="91440" tIns="45720" rIns="91440" bIns="45720" rtlCol="0">
            <a:noAutofit/>
          </a:bodyPr>
          <a:lstStyle/>
          <a:p>
            <a:pPr>
              <a:lnSpc>
                <a:spcPct val="140000"/>
              </a:lnSpc>
              <a:spcAft>
                <a:spcPts val="600"/>
              </a:spcAft>
            </a:pPr>
            <a:endParaRPr lang="en-US" sz="2000" b="0" i="0" spc="50" dirty="0">
              <a:solidFill>
                <a:schemeClr val="tx1">
                  <a:alpha val="60000"/>
                </a:schemeClr>
              </a:solidFill>
              <a:effectLst/>
            </a:endParaRPr>
          </a:p>
          <a:p>
            <a:pPr>
              <a:lnSpc>
                <a:spcPct val="140000"/>
              </a:lnSpc>
              <a:spcAft>
                <a:spcPts val="600"/>
              </a:spcAft>
            </a:pPr>
            <a:r>
              <a:rPr lang="en-US" sz="3200" b="0" i="0" spc="50" dirty="0">
                <a:solidFill>
                  <a:schemeClr val="tx1">
                    <a:alpha val="60000"/>
                  </a:schemeClr>
                </a:solidFill>
                <a:effectLst/>
              </a:rPr>
              <a:t>𝗗𝗮𝘁𝗮 𝗦𝗰𝗶𝗲𝗻𝗰𝗲:</a:t>
            </a:r>
          </a:p>
          <a:p>
            <a:pPr>
              <a:lnSpc>
                <a:spcPct val="140000"/>
              </a:lnSpc>
              <a:spcAft>
                <a:spcPts val="600"/>
              </a:spcAft>
            </a:pPr>
            <a:br>
              <a:rPr lang="en-US" sz="2000" spc="50" dirty="0">
                <a:solidFill>
                  <a:schemeClr val="tx1">
                    <a:alpha val="60000"/>
                  </a:schemeClr>
                </a:solidFill>
              </a:rPr>
            </a:br>
            <a:r>
              <a:rPr lang="en-US" sz="2000" b="0" i="0" spc="50" dirty="0">
                <a:solidFill>
                  <a:schemeClr val="tx1">
                    <a:alpha val="60000"/>
                  </a:schemeClr>
                </a:solidFill>
                <a:effectLst/>
              </a:rPr>
              <a:t>➤ Machine Learning - Linear/Logistic Regression, Clustering, SVM, KNN, Regularizations, Auto Encoders</a:t>
            </a:r>
            <a:br>
              <a:rPr lang="en-US" sz="2000" spc="50" dirty="0">
                <a:solidFill>
                  <a:schemeClr val="tx1">
                    <a:alpha val="60000"/>
                  </a:schemeClr>
                </a:solidFill>
              </a:rPr>
            </a:br>
            <a:r>
              <a:rPr lang="en-US" sz="2000" b="0" i="0" spc="50" dirty="0">
                <a:solidFill>
                  <a:schemeClr val="tx1">
                    <a:alpha val="60000"/>
                  </a:schemeClr>
                </a:solidFill>
                <a:effectLst/>
              </a:rPr>
              <a:t>➤ Computer Vision - Image Classification, Object Detection, Semantic Segmentation, Image Reconstruction</a:t>
            </a:r>
            <a:br>
              <a:rPr lang="en-US" sz="2000" spc="50" dirty="0">
                <a:solidFill>
                  <a:schemeClr val="tx1">
                    <a:alpha val="60000"/>
                  </a:schemeClr>
                </a:solidFill>
              </a:rPr>
            </a:br>
            <a:r>
              <a:rPr lang="en-US" sz="2000" b="0" i="0" spc="50" dirty="0">
                <a:solidFill>
                  <a:schemeClr val="tx1">
                    <a:alpha val="60000"/>
                  </a:schemeClr>
                </a:solidFill>
                <a:effectLst/>
              </a:rPr>
              <a:t>➤ NLP - Named Entity Recognition, Sentiment Analysis, RNN , LSTM, Machine Translation, Speech Recognition</a:t>
            </a:r>
            <a:br>
              <a:rPr lang="en-US" sz="2000" spc="50" dirty="0">
                <a:solidFill>
                  <a:schemeClr val="tx1">
                    <a:alpha val="60000"/>
                  </a:schemeClr>
                </a:solidFill>
              </a:rPr>
            </a:br>
            <a:br>
              <a:rPr lang="en-US" sz="2000" spc="50" dirty="0">
                <a:solidFill>
                  <a:schemeClr val="tx1">
                    <a:alpha val="60000"/>
                  </a:schemeClr>
                </a:solidFill>
              </a:rPr>
            </a:br>
            <a:endParaRPr lang="en-US" sz="2000" spc="50" dirty="0">
              <a:solidFill>
                <a:schemeClr val="tx1">
                  <a:alpha val="60000"/>
                </a:schemeClr>
              </a:solidFill>
            </a:endParaRPr>
          </a:p>
        </p:txBody>
      </p:sp>
    </p:spTree>
    <p:extLst>
      <p:ext uri="{BB962C8B-B14F-4D97-AF65-F5344CB8AC3E}">
        <p14:creationId xmlns:p14="http://schemas.microsoft.com/office/powerpoint/2010/main" val="2147530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5" name="Straight Connector 14">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18" name="Group 17">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20"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9"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23" name="Rectangle 22">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76D2B61-B87C-4B79-9231-FBA747482185}"/>
              </a:ext>
            </a:extLst>
          </p:cNvPr>
          <p:cNvSpPr txBox="1"/>
          <p:nvPr/>
        </p:nvSpPr>
        <p:spPr>
          <a:xfrm>
            <a:off x="990000" y="1089025"/>
            <a:ext cx="4075200" cy="1532951"/>
          </a:xfrm>
          <a:prstGeom prst="rect">
            <a:avLst/>
          </a:prstGeom>
        </p:spPr>
        <p:txBody>
          <a:bodyPr vert="horz" lIns="91440" tIns="45720" rIns="91440" bIns="45720" rtlCol="0" anchor="b" anchorCtr="0">
            <a:normAutofit/>
          </a:bodyPr>
          <a:lstStyle/>
          <a:p>
            <a:pPr algn="ctr">
              <a:lnSpc>
                <a:spcPct val="90000"/>
              </a:lnSpc>
              <a:spcBef>
                <a:spcPct val="0"/>
              </a:spcBef>
              <a:spcAft>
                <a:spcPts val="600"/>
              </a:spcAft>
            </a:pPr>
            <a:r>
              <a:rPr lang="en-US" sz="4800" dirty="0">
                <a:latin typeface="+mj-lt"/>
                <a:ea typeface="+mj-ea"/>
                <a:cs typeface="+mj-cs"/>
              </a:rPr>
              <a:t>Work Experience</a:t>
            </a:r>
          </a:p>
        </p:txBody>
      </p:sp>
      <p:grpSp>
        <p:nvGrpSpPr>
          <p:cNvPr id="25" name="Group 24">
            <a:extLst>
              <a:ext uri="{FF2B5EF4-FFF2-40B4-BE49-F238E27FC236}">
                <a16:creationId xmlns:a16="http://schemas.microsoft.com/office/drawing/2014/main" id="{50F37AA1-A09B-4E28-987B-38E5060E1B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19525" y="2840038"/>
            <a:ext cx="2216150" cy="1177924"/>
            <a:chOff x="4987925" y="2840038"/>
            <a:chExt cx="2216150" cy="1177924"/>
          </a:xfrm>
        </p:grpSpPr>
        <p:sp>
          <p:nvSpPr>
            <p:cNvPr id="26" name="Rectangle 25">
              <a:extLst>
                <a:ext uri="{FF2B5EF4-FFF2-40B4-BE49-F238E27FC236}">
                  <a16:creationId xmlns:a16="http://schemas.microsoft.com/office/drawing/2014/main" id="{9874D018-FDBA-4AD4-8C74-17D41F4FB6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7" name="Group 26">
              <a:extLst>
                <a:ext uri="{FF2B5EF4-FFF2-40B4-BE49-F238E27FC236}">
                  <a16:creationId xmlns:a16="http://schemas.microsoft.com/office/drawing/2014/main" id="{DB43F5C4-EF74-49F4-97CB-97938DDC2F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28" name="Group 27">
                <a:extLst>
                  <a:ext uri="{FF2B5EF4-FFF2-40B4-BE49-F238E27FC236}">
                    <a16:creationId xmlns:a16="http://schemas.microsoft.com/office/drawing/2014/main" id="{B74E0761-A6EC-4896-A2D4-97A0AF0AA0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33" name="Freeform 68">
                  <a:extLst>
                    <a:ext uri="{FF2B5EF4-FFF2-40B4-BE49-F238E27FC236}">
                      <a16:creationId xmlns:a16="http://schemas.microsoft.com/office/drawing/2014/main" id="{E02DDA0C-BC2F-4EA7-B34E-E0A38B82BA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69">
                  <a:extLst>
                    <a:ext uri="{FF2B5EF4-FFF2-40B4-BE49-F238E27FC236}">
                      <a16:creationId xmlns:a16="http://schemas.microsoft.com/office/drawing/2014/main" id="{CF13B05D-4163-4B4E-A2D2-FA7ED94682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5" name="Line 70">
                  <a:extLst>
                    <a:ext uri="{FF2B5EF4-FFF2-40B4-BE49-F238E27FC236}">
                      <a16:creationId xmlns:a16="http://schemas.microsoft.com/office/drawing/2014/main" id="{6D222543-B140-45C1-A731-C56E6B3A17C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9" name="Group 28">
                <a:extLst>
                  <a:ext uri="{FF2B5EF4-FFF2-40B4-BE49-F238E27FC236}">
                    <a16:creationId xmlns:a16="http://schemas.microsoft.com/office/drawing/2014/main" id="{21D25868-4B38-41A5-8DA7-BB01E853424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30" name="Freeform 68">
                  <a:extLst>
                    <a:ext uri="{FF2B5EF4-FFF2-40B4-BE49-F238E27FC236}">
                      <a16:creationId xmlns:a16="http://schemas.microsoft.com/office/drawing/2014/main" id="{9BA6FA89-CCD8-4CC0-954F-FBBFA59737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69">
                  <a:extLst>
                    <a:ext uri="{FF2B5EF4-FFF2-40B4-BE49-F238E27FC236}">
                      <a16:creationId xmlns:a16="http://schemas.microsoft.com/office/drawing/2014/main" id="{73005E59-2B44-4A62-A8F1-504FB17060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2" name="Line 70">
                  <a:extLst>
                    <a:ext uri="{FF2B5EF4-FFF2-40B4-BE49-F238E27FC236}">
                      <a16:creationId xmlns:a16="http://schemas.microsoft.com/office/drawing/2014/main" id="{C9AB3E16-8B92-47B2-BA2E-02935767A80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
        <p:nvSpPr>
          <p:cNvPr id="52" name="Rectangle 36">
            <a:extLst>
              <a:ext uri="{FF2B5EF4-FFF2-40B4-BE49-F238E27FC236}">
                <a16:creationId xmlns:a16="http://schemas.microsoft.com/office/drawing/2014/main" id="{1B5DF063-A889-4037-8C0F-D6D4241071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4" name="Picture 3" descr="Sunlit desk">
            <a:extLst>
              <a:ext uri="{FF2B5EF4-FFF2-40B4-BE49-F238E27FC236}">
                <a16:creationId xmlns:a16="http://schemas.microsoft.com/office/drawing/2014/main" id="{EE97596B-0554-4D05-AC50-39F79CBB5D78}"/>
              </a:ext>
            </a:extLst>
          </p:cNvPr>
          <p:cNvPicPr>
            <a:picLocks noChangeAspect="1"/>
          </p:cNvPicPr>
          <p:nvPr/>
        </p:nvPicPr>
        <p:blipFill rotWithShape="1">
          <a:blip r:embed="rId2"/>
          <a:srcRect l="10780" r="19023" b="-1"/>
          <a:stretch/>
        </p:blipFill>
        <p:spPr>
          <a:xfrm>
            <a:off x="6651127" y="1050465"/>
            <a:ext cx="4999885" cy="4754415"/>
          </a:xfrm>
          <a:prstGeom prst="rect">
            <a:avLst/>
          </a:prstGeom>
        </p:spPr>
      </p:pic>
    </p:spTree>
    <p:extLst>
      <p:ext uri="{BB962C8B-B14F-4D97-AF65-F5344CB8AC3E}">
        <p14:creationId xmlns:p14="http://schemas.microsoft.com/office/powerpoint/2010/main" val="274584476"/>
      </p:ext>
    </p:extLst>
  </p:cSld>
  <p:clrMapOvr>
    <a:masterClrMapping/>
  </p:clrMapOvr>
</p:sld>
</file>

<file path=ppt/theme/theme1.xml><?xml version="1.0" encoding="utf-8"?>
<a:theme xmlns:a="http://schemas.openxmlformats.org/drawingml/2006/main" name="FrostyVTI">
  <a:themeElements>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1633</TotalTime>
  <Words>1190</Words>
  <Application>Microsoft Office PowerPoint</Application>
  <PresentationFormat>Widescreen</PresentationFormat>
  <Paragraphs>125</Paragraphs>
  <Slides>25</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-apple-system</vt:lpstr>
      <vt:lpstr>Arial</vt:lpstr>
      <vt:lpstr>Avenir Next LT Pro</vt:lpstr>
      <vt:lpstr>Calibri</vt:lpstr>
      <vt:lpstr>Goudy Old Style</vt:lpstr>
      <vt:lpstr>Muli</vt:lpstr>
      <vt:lpstr>Wingdings</vt:lpstr>
      <vt:lpstr>FrostyVTI</vt:lpstr>
      <vt:lpstr>Aishwarya Vantipuli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Aishwarya Vantipuli</dc:title>
  <dc:creator>Aishwarya Vantipuli</dc:creator>
  <cp:lastModifiedBy>Aishwarya Vantipuli</cp:lastModifiedBy>
  <cp:revision>21</cp:revision>
  <dcterms:created xsi:type="dcterms:W3CDTF">2021-08-24T21:08:17Z</dcterms:created>
  <dcterms:modified xsi:type="dcterms:W3CDTF">2021-09-15T02:29:45Z</dcterms:modified>
</cp:coreProperties>
</file>