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Pacifico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acific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1800"/>
              <a:buChar char="●"/>
              <a:defRPr/>
            </a:lvl1pPr>
            <a:lvl2pPr lvl="1" rtl="0" algn="ctr">
              <a:spcBef>
                <a:spcPts val="0"/>
              </a:spcBef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Shape 7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Shape 7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hape 8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Shape 8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Shape 8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Shape 8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Shape 8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Shape 8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hape 9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Shape 9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hape 10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Shape 104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Shape 10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3" name="Shape 11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Shape 1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Shape 12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Shape 126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1800"/>
              <a:buChar char="●"/>
              <a:defRPr/>
            </a:lvl1pPr>
            <a:lvl2pPr lvl="1" rtl="0" algn="ctr">
              <a:spcBef>
                <a:spcPts val="0"/>
              </a:spcBef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Smart Water Management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446975" y="3393025"/>
            <a:ext cx="32082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Pacifico"/>
                <a:ea typeface="Pacifico"/>
                <a:cs typeface="Pacifico"/>
                <a:sym typeface="Pacifico"/>
              </a:rPr>
              <a:t>CodeWalkers - </a:t>
            </a:r>
            <a:r>
              <a:rPr lang="en" sz="2400"/>
              <a:t>KGiSL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Centralized water Management for a Smart City living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531400" y="2872350"/>
            <a:ext cx="60339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Team #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Advantage to Common man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Water flow notification.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Adequate water supply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Clean water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-"/>
            </a:pPr>
            <a:r>
              <a:rPr lang="en" sz="2400"/>
              <a:t>Efficient water usage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26106"/>
          <a:stretch/>
        </p:blipFill>
        <p:spPr>
          <a:xfrm>
            <a:off x="215688" y="661250"/>
            <a:ext cx="8712628" cy="3575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00" y="447188"/>
            <a:ext cx="3186849" cy="424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 b="26336" l="5434" r="1019" t="11942"/>
          <a:stretch/>
        </p:blipFill>
        <p:spPr>
          <a:xfrm>
            <a:off x="3196900" y="1138713"/>
            <a:ext cx="5792123" cy="286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Business Plan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Target Users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Government</a:t>
            </a:r>
            <a:r>
              <a:rPr lang="en"/>
              <a:t> Water Boards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Industries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Oil Refineries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Large scale Plants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Large Residential Communities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/>
              <a:t>Education Institutions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400250" y="441625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Cost cutoffs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2400250" y="1031825"/>
            <a:ext cx="6321600" cy="341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Manufacturing cost:</a:t>
            </a:r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en"/>
              <a:t>Rs .2000 per unit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Other Expenses (Logistics, Marketing, R&amp;D, Service):</a:t>
            </a:r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en"/>
              <a:t>Rs. 500 per unit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Total Cost:</a:t>
            </a:r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en"/>
              <a:t>Rs. 2500 per unit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2950725" y="3348825"/>
            <a:ext cx="32082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Pacifico"/>
                <a:ea typeface="Pacifico"/>
                <a:cs typeface="Pacifico"/>
                <a:sym typeface="Pacifico"/>
              </a:rPr>
              <a:t>CodeWalkers - </a:t>
            </a:r>
            <a:r>
              <a:rPr lang="en" sz="2400"/>
              <a:t>KGiSL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172700" y="4029950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3976925" y="3649950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406425" y="3924950"/>
            <a:ext cx="19356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Sudharsan Rajendran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Aishvarya Mohan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Dharsan 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Problem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533400" lvl="0" marL="457200">
              <a:spcBef>
                <a:spcPts val="0"/>
              </a:spcBef>
              <a:buSzPts val="4800"/>
              <a:buChar char="-"/>
            </a:pPr>
            <a:r>
              <a:rPr lang="en"/>
              <a:t>Water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38" y="532838"/>
            <a:ext cx="8093126" cy="40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Common man’s Problem...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Problem ?	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Drinking water scarcity in the city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Surprising water timings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Wastage of water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Managing water flow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-"/>
            </a:pPr>
            <a:r>
              <a:rPr lang="en" sz="2400"/>
              <a:t>Contaminated water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Our Solution...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79925" y="61850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IOT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713" y="2209400"/>
            <a:ext cx="1027079" cy="12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5875" y="18503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1675" y="2341000"/>
            <a:ext cx="1027100" cy="102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Shape 178"/>
          <p:cNvCxnSpPr/>
          <p:nvPr/>
        </p:nvCxnSpPr>
        <p:spPr>
          <a:xfrm flipH="1" rot="10800000">
            <a:off x="2193650" y="2675975"/>
            <a:ext cx="1639500" cy="2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9" name="Shape 179"/>
          <p:cNvCxnSpPr/>
          <p:nvPr/>
        </p:nvCxnSpPr>
        <p:spPr>
          <a:xfrm flipH="1" rot="10800000">
            <a:off x="5424400" y="2695500"/>
            <a:ext cx="1641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0" name="Shape 180"/>
          <p:cNvCxnSpPr/>
          <p:nvPr/>
        </p:nvCxnSpPr>
        <p:spPr>
          <a:xfrm flipH="1">
            <a:off x="5414075" y="3012000"/>
            <a:ext cx="1625400" cy="2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/>
          <p:nvPr/>
        </p:nvCxnSpPr>
        <p:spPr>
          <a:xfrm flipH="1">
            <a:off x="2213575" y="3089325"/>
            <a:ext cx="1599000" cy="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82" name="Shape 1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435" y="1793400"/>
            <a:ext cx="801275" cy="494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1875" y="3261250"/>
            <a:ext cx="801285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98950" y="3773000"/>
            <a:ext cx="13947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Control Center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830975" y="3755375"/>
            <a:ext cx="13947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Control Station - Raspberry Pi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620650" y="3773000"/>
            <a:ext cx="882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Sensors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Centralized control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Take control of the Entire System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Automate the water flow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Eliminate manual switching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-"/>
            </a:pPr>
            <a:r>
              <a:rPr lang="en" sz="2400"/>
              <a:t>Monitor the Flow and prevent wastage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