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63" r:id="rId4"/>
    <p:sldId id="257" r:id="rId5"/>
    <p:sldId id="258" r:id="rId6"/>
    <p:sldId id="259" r:id="rId7"/>
    <p:sldId id="267" r:id="rId8"/>
    <p:sldId id="260" r:id="rId9"/>
    <p:sldId id="261" r:id="rId10"/>
    <p:sldId id="262" r:id="rId11"/>
    <p:sldId id="26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6FF"/>
    <a:srgbClr val="DDE8FF"/>
    <a:srgbClr val="B7E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82" d="100"/>
          <a:sy n="82" d="100"/>
        </p:scale>
        <p:origin x="475"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DDDC8-9AAE-443F-9794-A8A3E2090D2A}"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3C19686-B4FF-4348-BCF7-4EC27AE1EFD5}">
      <dgm:prSet phldrT="[Text]"/>
      <dgm:spPr>
        <a:solidFill>
          <a:srgbClr val="B7E0FF">
            <a:alpha val="90000"/>
          </a:srgbClr>
        </a:solidFill>
        <a:ln>
          <a:solidFill>
            <a:schemeClr val="bg1"/>
          </a:solidFill>
        </a:ln>
      </dgm:spPr>
      <dgm:t>
        <a:bodyPr/>
        <a:lstStyle/>
        <a:p>
          <a:r>
            <a:rPr lang="en-US" dirty="0"/>
            <a:t>Challenge</a:t>
          </a:r>
        </a:p>
      </dgm:t>
    </dgm:pt>
    <dgm:pt modelId="{AEB8BF18-86AD-4FA4-A9A5-DF9D48741021}" type="parTrans" cxnId="{2F9B6814-F008-40FF-A820-7C279CD3CB56}">
      <dgm:prSet/>
      <dgm:spPr/>
      <dgm:t>
        <a:bodyPr/>
        <a:lstStyle/>
        <a:p>
          <a:endParaRPr lang="en-US"/>
        </a:p>
      </dgm:t>
    </dgm:pt>
    <dgm:pt modelId="{F6390FA2-3A29-42E6-8CF9-24BD1FD60A6B}" type="sibTrans" cxnId="{2F9B6814-F008-40FF-A820-7C279CD3CB56}">
      <dgm:prSet/>
      <dgm:spPr/>
      <dgm:t>
        <a:bodyPr/>
        <a:lstStyle/>
        <a:p>
          <a:endParaRPr lang="en-US"/>
        </a:p>
      </dgm:t>
    </dgm:pt>
    <dgm:pt modelId="{60999AF2-0FAD-4EF9-92A2-8BB94F50F71D}">
      <dgm:prSet phldrT="[Text]"/>
      <dgm:spPr>
        <a:solidFill>
          <a:srgbClr val="B7E0FF">
            <a:alpha val="90000"/>
          </a:srgbClr>
        </a:solidFill>
        <a:ln>
          <a:solidFill>
            <a:schemeClr val="bg1"/>
          </a:solidFill>
        </a:ln>
      </dgm:spPr>
      <dgm:t>
        <a:bodyPr/>
        <a:lstStyle/>
        <a:p>
          <a:r>
            <a:rPr lang="en-US" dirty="0"/>
            <a:t>Solution</a:t>
          </a:r>
        </a:p>
      </dgm:t>
    </dgm:pt>
    <dgm:pt modelId="{DCBD069A-2BA3-4601-858F-6B86EB4A54B5}" type="parTrans" cxnId="{A0002480-AC65-46E6-ACE9-28CD824862F5}">
      <dgm:prSet/>
      <dgm:spPr/>
      <dgm:t>
        <a:bodyPr/>
        <a:lstStyle/>
        <a:p>
          <a:endParaRPr lang="en-US"/>
        </a:p>
      </dgm:t>
    </dgm:pt>
    <dgm:pt modelId="{0526EB1B-0EC7-4459-94FC-99D1BB063EE0}" type="sibTrans" cxnId="{A0002480-AC65-46E6-ACE9-28CD824862F5}">
      <dgm:prSet/>
      <dgm:spPr/>
      <dgm:t>
        <a:bodyPr/>
        <a:lstStyle/>
        <a:p>
          <a:endParaRPr lang="en-US"/>
        </a:p>
      </dgm:t>
    </dgm:pt>
    <dgm:pt modelId="{5AB0B9F6-02B3-4902-A2E8-190BDE0513D8}">
      <dgm:prSet phldrT="[Text]"/>
      <dgm:spPr>
        <a:solidFill>
          <a:srgbClr val="B7E0FF">
            <a:alpha val="90000"/>
          </a:srgbClr>
        </a:solidFill>
        <a:ln>
          <a:solidFill>
            <a:schemeClr val="bg1"/>
          </a:solidFill>
        </a:ln>
      </dgm:spPr>
      <dgm:t>
        <a:bodyPr/>
        <a:lstStyle/>
        <a:p>
          <a:r>
            <a:rPr lang="en-US" dirty="0"/>
            <a:t>Test &amp; Integration Plan</a:t>
          </a:r>
        </a:p>
      </dgm:t>
    </dgm:pt>
    <dgm:pt modelId="{07486BB6-6A79-4126-A818-522AA1B4A0DE}" type="parTrans" cxnId="{9970DE02-1468-488B-9B2B-C52FBC669711}">
      <dgm:prSet/>
      <dgm:spPr/>
      <dgm:t>
        <a:bodyPr/>
        <a:lstStyle/>
        <a:p>
          <a:endParaRPr lang="en-US"/>
        </a:p>
      </dgm:t>
    </dgm:pt>
    <dgm:pt modelId="{717E77DF-0AFB-4080-A2F2-EED0FC1FBCE2}" type="sibTrans" cxnId="{9970DE02-1468-488B-9B2B-C52FBC669711}">
      <dgm:prSet/>
      <dgm:spPr/>
      <dgm:t>
        <a:bodyPr/>
        <a:lstStyle/>
        <a:p>
          <a:endParaRPr lang="en-US"/>
        </a:p>
      </dgm:t>
    </dgm:pt>
    <dgm:pt modelId="{D26EBF31-B3A9-4448-930A-32461766F14C}">
      <dgm:prSet/>
      <dgm:spPr>
        <a:solidFill>
          <a:srgbClr val="B7E0FF">
            <a:alpha val="90000"/>
          </a:srgbClr>
        </a:solidFill>
        <a:ln>
          <a:solidFill>
            <a:schemeClr val="bg1"/>
          </a:solidFill>
        </a:ln>
      </dgm:spPr>
      <dgm:t>
        <a:bodyPr/>
        <a:lstStyle/>
        <a:p>
          <a:r>
            <a:rPr lang="en-US" dirty="0"/>
            <a:t>Take-Aways</a:t>
          </a:r>
        </a:p>
      </dgm:t>
    </dgm:pt>
    <dgm:pt modelId="{62188BBA-1AB5-4255-87E6-7EE834B7240A}" type="parTrans" cxnId="{A0E1C47F-F1E0-4CEF-B976-CCD7E4628DB2}">
      <dgm:prSet/>
      <dgm:spPr/>
      <dgm:t>
        <a:bodyPr/>
        <a:lstStyle/>
        <a:p>
          <a:endParaRPr lang="en-US"/>
        </a:p>
      </dgm:t>
    </dgm:pt>
    <dgm:pt modelId="{D1AB0EA7-40E0-4911-938C-E36329EB8FBB}" type="sibTrans" cxnId="{A0E1C47F-F1E0-4CEF-B976-CCD7E4628DB2}">
      <dgm:prSet/>
      <dgm:spPr/>
      <dgm:t>
        <a:bodyPr/>
        <a:lstStyle/>
        <a:p>
          <a:endParaRPr lang="en-US"/>
        </a:p>
      </dgm:t>
    </dgm:pt>
    <dgm:pt modelId="{3A00A648-16B1-4DDD-9C1F-EF4B1231E6AC}" type="pres">
      <dgm:prSet presAssocID="{B57DDDC8-9AAE-443F-9794-A8A3E2090D2A}" presName="Name0" presStyleCnt="0">
        <dgm:presLayoutVars>
          <dgm:chMax val="11"/>
          <dgm:chPref val="11"/>
          <dgm:dir/>
          <dgm:resizeHandles/>
        </dgm:presLayoutVars>
      </dgm:prSet>
      <dgm:spPr/>
    </dgm:pt>
    <dgm:pt modelId="{EACC4D1A-7673-4DF2-BD86-5B717E4D1B3B}" type="pres">
      <dgm:prSet presAssocID="{D26EBF31-B3A9-4448-930A-32461766F14C}" presName="Accent4" presStyleCnt="0"/>
      <dgm:spPr/>
    </dgm:pt>
    <dgm:pt modelId="{D7D6F556-90F9-4E29-A268-4C50E1136BA6}" type="pres">
      <dgm:prSet presAssocID="{D26EBF31-B3A9-4448-930A-32461766F14C}" presName="Accent" presStyleLbl="node1" presStyleIdx="0" presStyleCnt="4"/>
      <dgm:spPr>
        <a:solidFill>
          <a:srgbClr val="0070C0"/>
        </a:solidFill>
      </dgm:spPr>
    </dgm:pt>
    <dgm:pt modelId="{E73FA3B6-A94C-45F2-8CA5-4D5CE7398371}" type="pres">
      <dgm:prSet presAssocID="{D26EBF31-B3A9-4448-930A-32461766F14C}" presName="ParentBackground4" presStyleCnt="0"/>
      <dgm:spPr/>
    </dgm:pt>
    <dgm:pt modelId="{49BC5D73-DEB7-4C66-BB66-4CDC6F415E2B}" type="pres">
      <dgm:prSet presAssocID="{D26EBF31-B3A9-4448-930A-32461766F14C}" presName="ParentBackground" presStyleLbl="fgAcc1" presStyleIdx="0" presStyleCnt="4"/>
      <dgm:spPr/>
    </dgm:pt>
    <dgm:pt modelId="{23D54ABB-9F8C-418C-8E5F-168EA6421049}" type="pres">
      <dgm:prSet presAssocID="{D26EBF31-B3A9-4448-930A-32461766F14C}" presName="Parent4" presStyleLbl="revTx" presStyleIdx="0" presStyleCnt="0">
        <dgm:presLayoutVars>
          <dgm:chMax val="1"/>
          <dgm:chPref val="1"/>
          <dgm:bulletEnabled val="1"/>
        </dgm:presLayoutVars>
      </dgm:prSet>
      <dgm:spPr/>
    </dgm:pt>
    <dgm:pt modelId="{0F2DB7A5-F636-4F52-B418-B50026C1B536}" type="pres">
      <dgm:prSet presAssocID="{5AB0B9F6-02B3-4902-A2E8-190BDE0513D8}" presName="Accent3" presStyleCnt="0"/>
      <dgm:spPr/>
    </dgm:pt>
    <dgm:pt modelId="{41A021C6-8E9A-4CA7-B973-6B20A0698A1F}" type="pres">
      <dgm:prSet presAssocID="{5AB0B9F6-02B3-4902-A2E8-190BDE0513D8}" presName="Accent" presStyleLbl="node1" presStyleIdx="1" presStyleCnt="4"/>
      <dgm:spPr>
        <a:solidFill>
          <a:srgbClr val="0070C0"/>
        </a:solidFill>
      </dgm:spPr>
    </dgm:pt>
    <dgm:pt modelId="{2414C82E-9EAE-4E25-A80A-F26CA8B14C81}" type="pres">
      <dgm:prSet presAssocID="{5AB0B9F6-02B3-4902-A2E8-190BDE0513D8}" presName="ParentBackground3" presStyleCnt="0"/>
      <dgm:spPr/>
    </dgm:pt>
    <dgm:pt modelId="{0AC2BF46-C9B5-4861-8A0B-17238CA52FFE}" type="pres">
      <dgm:prSet presAssocID="{5AB0B9F6-02B3-4902-A2E8-190BDE0513D8}" presName="ParentBackground" presStyleLbl="fgAcc1" presStyleIdx="1" presStyleCnt="4"/>
      <dgm:spPr/>
    </dgm:pt>
    <dgm:pt modelId="{1D08DD52-C3CC-4CE2-8791-034D098589E9}" type="pres">
      <dgm:prSet presAssocID="{5AB0B9F6-02B3-4902-A2E8-190BDE0513D8}" presName="Parent3" presStyleLbl="revTx" presStyleIdx="0" presStyleCnt="0">
        <dgm:presLayoutVars>
          <dgm:chMax val="1"/>
          <dgm:chPref val="1"/>
          <dgm:bulletEnabled val="1"/>
        </dgm:presLayoutVars>
      </dgm:prSet>
      <dgm:spPr/>
    </dgm:pt>
    <dgm:pt modelId="{4070AD37-7FA3-4EB1-9547-6D09D90D471D}" type="pres">
      <dgm:prSet presAssocID="{60999AF2-0FAD-4EF9-92A2-8BB94F50F71D}" presName="Accent2" presStyleCnt="0"/>
      <dgm:spPr/>
    </dgm:pt>
    <dgm:pt modelId="{A926CE2B-AF3F-42C6-87B0-40B0B50D0ED5}" type="pres">
      <dgm:prSet presAssocID="{60999AF2-0FAD-4EF9-92A2-8BB94F50F71D}" presName="Accent" presStyleLbl="node1" presStyleIdx="2" presStyleCnt="4"/>
      <dgm:spPr>
        <a:solidFill>
          <a:srgbClr val="0070C0"/>
        </a:solidFill>
      </dgm:spPr>
    </dgm:pt>
    <dgm:pt modelId="{9838BE98-7348-480A-856A-EA9C7D7AE624}" type="pres">
      <dgm:prSet presAssocID="{60999AF2-0FAD-4EF9-92A2-8BB94F50F71D}" presName="ParentBackground2" presStyleCnt="0"/>
      <dgm:spPr/>
    </dgm:pt>
    <dgm:pt modelId="{DBE36967-6286-406E-8F63-C319949380F7}" type="pres">
      <dgm:prSet presAssocID="{60999AF2-0FAD-4EF9-92A2-8BB94F50F71D}" presName="ParentBackground" presStyleLbl="fgAcc1" presStyleIdx="2" presStyleCnt="4"/>
      <dgm:spPr/>
    </dgm:pt>
    <dgm:pt modelId="{5F41355F-E163-4294-AF3B-127F9E2C5592}" type="pres">
      <dgm:prSet presAssocID="{60999AF2-0FAD-4EF9-92A2-8BB94F50F71D}" presName="Parent2" presStyleLbl="revTx" presStyleIdx="0" presStyleCnt="0">
        <dgm:presLayoutVars>
          <dgm:chMax val="1"/>
          <dgm:chPref val="1"/>
          <dgm:bulletEnabled val="1"/>
        </dgm:presLayoutVars>
      </dgm:prSet>
      <dgm:spPr/>
    </dgm:pt>
    <dgm:pt modelId="{7DD5C56B-AADD-4688-852F-3820E8DEFE5E}" type="pres">
      <dgm:prSet presAssocID="{23C19686-B4FF-4348-BCF7-4EC27AE1EFD5}" presName="Accent1" presStyleCnt="0"/>
      <dgm:spPr/>
    </dgm:pt>
    <dgm:pt modelId="{B42AED6A-0711-4E65-A509-292A5E4CFB05}" type="pres">
      <dgm:prSet presAssocID="{23C19686-B4FF-4348-BCF7-4EC27AE1EFD5}" presName="Accent" presStyleLbl="node1" presStyleIdx="3" presStyleCnt="4"/>
      <dgm:spPr>
        <a:solidFill>
          <a:srgbClr val="0070C0"/>
        </a:solidFill>
      </dgm:spPr>
    </dgm:pt>
    <dgm:pt modelId="{08AE2B80-78A9-4A2E-B72F-4BCD6474FB8E}" type="pres">
      <dgm:prSet presAssocID="{23C19686-B4FF-4348-BCF7-4EC27AE1EFD5}" presName="ParentBackground1" presStyleCnt="0"/>
      <dgm:spPr/>
    </dgm:pt>
    <dgm:pt modelId="{C3151A92-6FF6-4976-B8EF-99A6CEF95CD2}" type="pres">
      <dgm:prSet presAssocID="{23C19686-B4FF-4348-BCF7-4EC27AE1EFD5}" presName="ParentBackground" presStyleLbl="fgAcc1" presStyleIdx="3" presStyleCnt="4"/>
      <dgm:spPr/>
    </dgm:pt>
    <dgm:pt modelId="{76B1AEE0-3F1F-4E2B-A499-CA2CF9F8FB06}" type="pres">
      <dgm:prSet presAssocID="{23C19686-B4FF-4348-BCF7-4EC27AE1EFD5}" presName="Parent1" presStyleLbl="revTx" presStyleIdx="0" presStyleCnt="0">
        <dgm:presLayoutVars>
          <dgm:chMax val="1"/>
          <dgm:chPref val="1"/>
          <dgm:bulletEnabled val="1"/>
        </dgm:presLayoutVars>
      </dgm:prSet>
      <dgm:spPr/>
    </dgm:pt>
  </dgm:ptLst>
  <dgm:cxnLst>
    <dgm:cxn modelId="{9970DE02-1468-488B-9B2B-C52FBC669711}" srcId="{B57DDDC8-9AAE-443F-9794-A8A3E2090D2A}" destId="{5AB0B9F6-02B3-4902-A2E8-190BDE0513D8}" srcOrd="2" destOrd="0" parTransId="{07486BB6-6A79-4126-A818-522AA1B4A0DE}" sibTransId="{717E77DF-0AFB-4080-A2F2-EED0FC1FBCE2}"/>
    <dgm:cxn modelId="{2F9B6814-F008-40FF-A820-7C279CD3CB56}" srcId="{B57DDDC8-9AAE-443F-9794-A8A3E2090D2A}" destId="{23C19686-B4FF-4348-BCF7-4EC27AE1EFD5}" srcOrd="0" destOrd="0" parTransId="{AEB8BF18-86AD-4FA4-A9A5-DF9D48741021}" sibTransId="{F6390FA2-3A29-42E6-8CF9-24BD1FD60A6B}"/>
    <dgm:cxn modelId="{293F2B46-489B-45EB-BE99-5646409A82A8}" type="presOf" srcId="{60999AF2-0FAD-4EF9-92A2-8BB94F50F71D}" destId="{DBE36967-6286-406E-8F63-C319949380F7}" srcOrd="0" destOrd="0" presId="urn:microsoft.com/office/officeart/2011/layout/CircleProcess"/>
    <dgm:cxn modelId="{7FD8CF4A-BBF7-4F79-A9A0-3320DA760A71}" type="presOf" srcId="{B57DDDC8-9AAE-443F-9794-A8A3E2090D2A}" destId="{3A00A648-16B1-4DDD-9C1F-EF4B1231E6AC}" srcOrd="0" destOrd="0" presId="urn:microsoft.com/office/officeart/2011/layout/CircleProcess"/>
    <dgm:cxn modelId="{3316BC50-3166-4EBA-8FA6-BB8FA28DF732}" type="presOf" srcId="{23C19686-B4FF-4348-BCF7-4EC27AE1EFD5}" destId="{76B1AEE0-3F1F-4E2B-A499-CA2CF9F8FB06}" srcOrd="1" destOrd="0" presId="urn:microsoft.com/office/officeart/2011/layout/CircleProcess"/>
    <dgm:cxn modelId="{96F10455-F15D-4EAD-A5AD-2D86792B30C3}" type="presOf" srcId="{D26EBF31-B3A9-4448-930A-32461766F14C}" destId="{49BC5D73-DEB7-4C66-BB66-4CDC6F415E2B}" srcOrd="0" destOrd="0" presId="urn:microsoft.com/office/officeart/2011/layout/CircleProcess"/>
    <dgm:cxn modelId="{A0E1C47F-F1E0-4CEF-B976-CCD7E4628DB2}" srcId="{B57DDDC8-9AAE-443F-9794-A8A3E2090D2A}" destId="{D26EBF31-B3A9-4448-930A-32461766F14C}" srcOrd="3" destOrd="0" parTransId="{62188BBA-1AB5-4255-87E6-7EE834B7240A}" sibTransId="{D1AB0EA7-40E0-4911-938C-E36329EB8FBB}"/>
    <dgm:cxn modelId="{A0002480-AC65-46E6-ACE9-28CD824862F5}" srcId="{B57DDDC8-9AAE-443F-9794-A8A3E2090D2A}" destId="{60999AF2-0FAD-4EF9-92A2-8BB94F50F71D}" srcOrd="1" destOrd="0" parTransId="{DCBD069A-2BA3-4601-858F-6B86EB4A54B5}" sibTransId="{0526EB1B-0EC7-4459-94FC-99D1BB063EE0}"/>
    <dgm:cxn modelId="{75E62284-48EF-408C-8FF5-A31D1608D95C}" type="presOf" srcId="{23C19686-B4FF-4348-BCF7-4EC27AE1EFD5}" destId="{C3151A92-6FF6-4976-B8EF-99A6CEF95CD2}" srcOrd="0" destOrd="0" presId="urn:microsoft.com/office/officeart/2011/layout/CircleProcess"/>
    <dgm:cxn modelId="{3694F0B0-704E-4644-A093-BB1E66FC3AB5}" type="presOf" srcId="{D26EBF31-B3A9-4448-930A-32461766F14C}" destId="{23D54ABB-9F8C-418C-8E5F-168EA6421049}" srcOrd="1" destOrd="0" presId="urn:microsoft.com/office/officeart/2011/layout/CircleProcess"/>
    <dgm:cxn modelId="{9180B5B8-3817-4EC5-A624-58A444091533}" type="presOf" srcId="{60999AF2-0FAD-4EF9-92A2-8BB94F50F71D}" destId="{5F41355F-E163-4294-AF3B-127F9E2C5592}" srcOrd="1" destOrd="0" presId="urn:microsoft.com/office/officeart/2011/layout/CircleProcess"/>
    <dgm:cxn modelId="{6D0C3CF1-8345-4481-B302-10A8D2E8E021}" type="presOf" srcId="{5AB0B9F6-02B3-4902-A2E8-190BDE0513D8}" destId="{0AC2BF46-C9B5-4861-8A0B-17238CA52FFE}" srcOrd="0" destOrd="0" presId="urn:microsoft.com/office/officeart/2011/layout/CircleProcess"/>
    <dgm:cxn modelId="{B0A085FA-0641-48A5-80D7-0D7227CDE31F}" type="presOf" srcId="{5AB0B9F6-02B3-4902-A2E8-190BDE0513D8}" destId="{1D08DD52-C3CC-4CE2-8791-034D098589E9}" srcOrd="1" destOrd="0" presId="urn:microsoft.com/office/officeart/2011/layout/CircleProcess"/>
    <dgm:cxn modelId="{9D532206-34A0-4F53-9FBD-507F4FA8C670}" type="presParOf" srcId="{3A00A648-16B1-4DDD-9C1F-EF4B1231E6AC}" destId="{EACC4D1A-7673-4DF2-BD86-5B717E4D1B3B}" srcOrd="0" destOrd="0" presId="urn:microsoft.com/office/officeart/2011/layout/CircleProcess"/>
    <dgm:cxn modelId="{231178E8-65A3-483F-A092-FA50D4820205}" type="presParOf" srcId="{EACC4D1A-7673-4DF2-BD86-5B717E4D1B3B}" destId="{D7D6F556-90F9-4E29-A268-4C50E1136BA6}" srcOrd="0" destOrd="0" presId="urn:microsoft.com/office/officeart/2011/layout/CircleProcess"/>
    <dgm:cxn modelId="{CC20C30A-BB51-4D82-9B51-AD3D3786732A}" type="presParOf" srcId="{3A00A648-16B1-4DDD-9C1F-EF4B1231E6AC}" destId="{E73FA3B6-A94C-45F2-8CA5-4D5CE7398371}" srcOrd="1" destOrd="0" presId="urn:microsoft.com/office/officeart/2011/layout/CircleProcess"/>
    <dgm:cxn modelId="{30AA7066-2E83-4CC0-BDBE-B7930A5A7A24}" type="presParOf" srcId="{E73FA3B6-A94C-45F2-8CA5-4D5CE7398371}" destId="{49BC5D73-DEB7-4C66-BB66-4CDC6F415E2B}" srcOrd="0" destOrd="0" presId="urn:microsoft.com/office/officeart/2011/layout/CircleProcess"/>
    <dgm:cxn modelId="{01AABF42-DFE3-45E6-9667-222D72232F86}" type="presParOf" srcId="{3A00A648-16B1-4DDD-9C1F-EF4B1231E6AC}" destId="{23D54ABB-9F8C-418C-8E5F-168EA6421049}" srcOrd="2" destOrd="0" presId="urn:microsoft.com/office/officeart/2011/layout/CircleProcess"/>
    <dgm:cxn modelId="{25CF0578-B063-41BB-B16E-4AFAA5106476}" type="presParOf" srcId="{3A00A648-16B1-4DDD-9C1F-EF4B1231E6AC}" destId="{0F2DB7A5-F636-4F52-B418-B50026C1B536}" srcOrd="3" destOrd="0" presId="urn:microsoft.com/office/officeart/2011/layout/CircleProcess"/>
    <dgm:cxn modelId="{890B4ED5-EB45-426B-BA4B-C29B7E6A1CBD}" type="presParOf" srcId="{0F2DB7A5-F636-4F52-B418-B50026C1B536}" destId="{41A021C6-8E9A-4CA7-B973-6B20A0698A1F}" srcOrd="0" destOrd="0" presId="urn:microsoft.com/office/officeart/2011/layout/CircleProcess"/>
    <dgm:cxn modelId="{1D712BD0-3A24-4B25-870C-DA44E21F1AB3}" type="presParOf" srcId="{3A00A648-16B1-4DDD-9C1F-EF4B1231E6AC}" destId="{2414C82E-9EAE-4E25-A80A-F26CA8B14C81}" srcOrd="4" destOrd="0" presId="urn:microsoft.com/office/officeart/2011/layout/CircleProcess"/>
    <dgm:cxn modelId="{1C5496F5-99C6-4EB5-8BC8-AA7D4D352A42}" type="presParOf" srcId="{2414C82E-9EAE-4E25-A80A-F26CA8B14C81}" destId="{0AC2BF46-C9B5-4861-8A0B-17238CA52FFE}" srcOrd="0" destOrd="0" presId="urn:microsoft.com/office/officeart/2011/layout/CircleProcess"/>
    <dgm:cxn modelId="{6677EB26-5AB8-47DA-98D9-987F7E79B437}" type="presParOf" srcId="{3A00A648-16B1-4DDD-9C1F-EF4B1231E6AC}" destId="{1D08DD52-C3CC-4CE2-8791-034D098589E9}" srcOrd="5" destOrd="0" presId="urn:microsoft.com/office/officeart/2011/layout/CircleProcess"/>
    <dgm:cxn modelId="{99ACEB5E-9434-4D6B-B399-43874FA0971F}" type="presParOf" srcId="{3A00A648-16B1-4DDD-9C1F-EF4B1231E6AC}" destId="{4070AD37-7FA3-4EB1-9547-6D09D90D471D}" srcOrd="6" destOrd="0" presId="urn:microsoft.com/office/officeart/2011/layout/CircleProcess"/>
    <dgm:cxn modelId="{9ED6F5B1-3695-4C80-9D22-D96F4CC68763}" type="presParOf" srcId="{4070AD37-7FA3-4EB1-9547-6D09D90D471D}" destId="{A926CE2B-AF3F-42C6-87B0-40B0B50D0ED5}" srcOrd="0" destOrd="0" presId="urn:microsoft.com/office/officeart/2011/layout/CircleProcess"/>
    <dgm:cxn modelId="{D4E8E9F7-4D85-4356-A248-FA530D091D9E}" type="presParOf" srcId="{3A00A648-16B1-4DDD-9C1F-EF4B1231E6AC}" destId="{9838BE98-7348-480A-856A-EA9C7D7AE624}" srcOrd="7" destOrd="0" presId="urn:microsoft.com/office/officeart/2011/layout/CircleProcess"/>
    <dgm:cxn modelId="{7DEBBB8C-4B34-4DB0-B287-D3B374918E00}" type="presParOf" srcId="{9838BE98-7348-480A-856A-EA9C7D7AE624}" destId="{DBE36967-6286-406E-8F63-C319949380F7}" srcOrd="0" destOrd="0" presId="urn:microsoft.com/office/officeart/2011/layout/CircleProcess"/>
    <dgm:cxn modelId="{110A0B21-1F12-4D04-813B-7663D9433776}" type="presParOf" srcId="{3A00A648-16B1-4DDD-9C1F-EF4B1231E6AC}" destId="{5F41355F-E163-4294-AF3B-127F9E2C5592}" srcOrd="8" destOrd="0" presId="urn:microsoft.com/office/officeart/2011/layout/CircleProcess"/>
    <dgm:cxn modelId="{6751ED9D-DAD0-4D4D-85CB-D9C55184BFD9}" type="presParOf" srcId="{3A00A648-16B1-4DDD-9C1F-EF4B1231E6AC}" destId="{7DD5C56B-AADD-4688-852F-3820E8DEFE5E}" srcOrd="9" destOrd="0" presId="urn:microsoft.com/office/officeart/2011/layout/CircleProcess"/>
    <dgm:cxn modelId="{A1995E1D-C8C2-4416-8AC1-6B66168F4A6F}" type="presParOf" srcId="{7DD5C56B-AADD-4688-852F-3820E8DEFE5E}" destId="{B42AED6A-0711-4E65-A509-292A5E4CFB05}" srcOrd="0" destOrd="0" presId="urn:microsoft.com/office/officeart/2011/layout/CircleProcess"/>
    <dgm:cxn modelId="{F9B6A746-EABA-4016-AE3A-72C7D3DECAD2}" type="presParOf" srcId="{3A00A648-16B1-4DDD-9C1F-EF4B1231E6AC}" destId="{08AE2B80-78A9-4A2E-B72F-4BCD6474FB8E}" srcOrd="10" destOrd="0" presId="urn:microsoft.com/office/officeart/2011/layout/CircleProcess"/>
    <dgm:cxn modelId="{38BC7225-8865-4B5F-9D4D-091750F72651}" type="presParOf" srcId="{08AE2B80-78A9-4A2E-B72F-4BCD6474FB8E}" destId="{C3151A92-6FF6-4976-B8EF-99A6CEF95CD2}" srcOrd="0" destOrd="0" presId="urn:microsoft.com/office/officeart/2011/layout/CircleProcess"/>
    <dgm:cxn modelId="{F2EED8FA-1DBF-419C-80A0-C3B84BBE5EBD}" type="presParOf" srcId="{3A00A648-16B1-4DDD-9C1F-EF4B1231E6AC}" destId="{76B1AEE0-3F1F-4E2B-A499-CA2CF9F8FB06}"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57DDDC8-9AAE-443F-9794-A8A3E2090D2A}"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3C19686-B4FF-4348-BCF7-4EC27AE1EFD5}">
      <dgm:prSet phldrT="[Text]"/>
      <dgm:spPr>
        <a:solidFill>
          <a:srgbClr val="DDE8FF"/>
        </a:solidFill>
        <a:ln>
          <a:solidFill>
            <a:schemeClr val="bg1"/>
          </a:solidFill>
        </a:ln>
      </dgm:spPr>
      <dgm:t>
        <a:bodyPr/>
        <a:lstStyle/>
        <a:p>
          <a:r>
            <a:rPr lang="en-US" dirty="0"/>
            <a:t>1.</a:t>
          </a:r>
        </a:p>
        <a:p>
          <a:r>
            <a:rPr lang="en-US" dirty="0"/>
            <a:t>Create a Website</a:t>
          </a:r>
        </a:p>
      </dgm:t>
    </dgm:pt>
    <dgm:pt modelId="{AEB8BF18-86AD-4FA4-A9A5-DF9D48741021}" type="parTrans" cxnId="{2F9B6814-F008-40FF-A820-7C279CD3CB56}">
      <dgm:prSet/>
      <dgm:spPr/>
      <dgm:t>
        <a:bodyPr/>
        <a:lstStyle/>
        <a:p>
          <a:endParaRPr lang="en-US"/>
        </a:p>
      </dgm:t>
    </dgm:pt>
    <dgm:pt modelId="{F6390FA2-3A29-42E6-8CF9-24BD1FD60A6B}" type="sibTrans" cxnId="{2F9B6814-F008-40FF-A820-7C279CD3CB56}">
      <dgm:prSet/>
      <dgm:spPr/>
      <dgm:t>
        <a:bodyPr/>
        <a:lstStyle/>
        <a:p>
          <a:endParaRPr lang="en-US"/>
        </a:p>
      </dgm:t>
    </dgm:pt>
    <dgm:pt modelId="{60999AF2-0FAD-4EF9-92A2-8BB94F50F71D}">
      <dgm:prSet phldrT="[Text]"/>
      <dgm:spPr>
        <a:solidFill>
          <a:srgbClr val="DDE8FF"/>
        </a:solidFill>
        <a:ln>
          <a:solidFill>
            <a:schemeClr val="bg1"/>
          </a:solidFill>
        </a:ln>
      </dgm:spPr>
      <dgm:t>
        <a:bodyPr/>
        <a:lstStyle/>
        <a:p>
          <a:r>
            <a:rPr lang="en-US" dirty="0"/>
            <a:t>2.</a:t>
          </a:r>
        </a:p>
        <a:p>
          <a:r>
            <a:rPr lang="en-US" dirty="0"/>
            <a:t>Create a Database</a:t>
          </a:r>
        </a:p>
      </dgm:t>
    </dgm:pt>
    <dgm:pt modelId="{DCBD069A-2BA3-4601-858F-6B86EB4A54B5}" type="parTrans" cxnId="{A0002480-AC65-46E6-ACE9-28CD824862F5}">
      <dgm:prSet/>
      <dgm:spPr/>
      <dgm:t>
        <a:bodyPr/>
        <a:lstStyle/>
        <a:p>
          <a:endParaRPr lang="en-US"/>
        </a:p>
      </dgm:t>
    </dgm:pt>
    <dgm:pt modelId="{0526EB1B-0EC7-4459-94FC-99D1BB063EE0}" type="sibTrans" cxnId="{A0002480-AC65-46E6-ACE9-28CD824862F5}">
      <dgm:prSet/>
      <dgm:spPr/>
      <dgm:t>
        <a:bodyPr/>
        <a:lstStyle/>
        <a:p>
          <a:endParaRPr lang="en-US"/>
        </a:p>
      </dgm:t>
    </dgm:pt>
    <dgm:pt modelId="{5AB0B9F6-02B3-4902-A2E8-190BDE0513D8}">
      <dgm:prSet phldrT="[Text]"/>
      <dgm:spPr>
        <a:solidFill>
          <a:srgbClr val="DDE8FF"/>
        </a:solidFill>
        <a:ln>
          <a:solidFill>
            <a:schemeClr val="bg1"/>
          </a:solidFill>
        </a:ln>
      </dgm:spPr>
      <dgm:t>
        <a:bodyPr/>
        <a:lstStyle/>
        <a:p>
          <a:r>
            <a:rPr lang="en-US" dirty="0"/>
            <a:t>3.</a:t>
          </a:r>
        </a:p>
        <a:p>
          <a:r>
            <a:rPr lang="en-US" dirty="0"/>
            <a:t>Use AWS</a:t>
          </a:r>
        </a:p>
      </dgm:t>
    </dgm:pt>
    <dgm:pt modelId="{07486BB6-6A79-4126-A818-522AA1B4A0DE}" type="parTrans" cxnId="{9970DE02-1468-488B-9B2B-C52FBC669711}">
      <dgm:prSet/>
      <dgm:spPr/>
      <dgm:t>
        <a:bodyPr/>
        <a:lstStyle/>
        <a:p>
          <a:endParaRPr lang="en-US"/>
        </a:p>
      </dgm:t>
    </dgm:pt>
    <dgm:pt modelId="{717E77DF-0AFB-4080-A2F2-EED0FC1FBCE2}" type="sibTrans" cxnId="{9970DE02-1468-488B-9B2B-C52FBC669711}">
      <dgm:prSet/>
      <dgm:spPr/>
      <dgm:t>
        <a:bodyPr/>
        <a:lstStyle/>
        <a:p>
          <a:endParaRPr lang="en-US"/>
        </a:p>
      </dgm:t>
    </dgm:pt>
    <dgm:pt modelId="{D26EBF31-B3A9-4448-930A-32461766F14C}">
      <dgm:prSet/>
      <dgm:spPr>
        <a:solidFill>
          <a:srgbClr val="DDE8FF"/>
        </a:solidFill>
        <a:ln>
          <a:solidFill>
            <a:schemeClr val="bg1"/>
          </a:solidFill>
        </a:ln>
      </dgm:spPr>
      <dgm:t>
        <a:bodyPr/>
        <a:lstStyle/>
        <a:p>
          <a:r>
            <a:rPr lang="en-US" dirty="0"/>
            <a:t>4.</a:t>
          </a:r>
        </a:p>
        <a:p>
          <a:r>
            <a:rPr lang="en-US" dirty="0"/>
            <a:t>Security Policy</a:t>
          </a:r>
        </a:p>
      </dgm:t>
    </dgm:pt>
    <dgm:pt modelId="{62188BBA-1AB5-4255-87E6-7EE834B7240A}" type="parTrans" cxnId="{A0E1C47F-F1E0-4CEF-B976-CCD7E4628DB2}">
      <dgm:prSet/>
      <dgm:spPr/>
      <dgm:t>
        <a:bodyPr/>
        <a:lstStyle/>
        <a:p>
          <a:endParaRPr lang="en-US"/>
        </a:p>
      </dgm:t>
    </dgm:pt>
    <dgm:pt modelId="{D1AB0EA7-40E0-4911-938C-E36329EB8FBB}" type="sibTrans" cxnId="{A0E1C47F-F1E0-4CEF-B976-CCD7E4628DB2}">
      <dgm:prSet/>
      <dgm:spPr/>
      <dgm:t>
        <a:bodyPr/>
        <a:lstStyle/>
        <a:p>
          <a:endParaRPr lang="en-US"/>
        </a:p>
      </dgm:t>
    </dgm:pt>
    <dgm:pt modelId="{3A00A648-16B1-4DDD-9C1F-EF4B1231E6AC}" type="pres">
      <dgm:prSet presAssocID="{B57DDDC8-9AAE-443F-9794-A8A3E2090D2A}" presName="Name0" presStyleCnt="0">
        <dgm:presLayoutVars>
          <dgm:chMax val="11"/>
          <dgm:chPref val="11"/>
          <dgm:dir/>
          <dgm:resizeHandles/>
        </dgm:presLayoutVars>
      </dgm:prSet>
      <dgm:spPr/>
    </dgm:pt>
    <dgm:pt modelId="{EACC4D1A-7673-4DF2-BD86-5B717E4D1B3B}" type="pres">
      <dgm:prSet presAssocID="{D26EBF31-B3A9-4448-930A-32461766F14C}" presName="Accent4" presStyleCnt="0"/>
      <dgm:spPr/>
    </dgm:pt>
    <dgm:pt modelId="{D7D6F556-90F9-4E29-A268-4C50E1136BA6}" type="pres">
      <dgm:prSet presAssocID="{D26EBF31-B3A9-4448-930A-32461766F14C}" presName="Accent" presStyleLbl="node1" presStyleIdx="0" presStyleCnt="4" custLinFactNeighborX="-92" custLinFactNeighborY="-211"/>
      <dgm:spPr>
        <a:solidFill>
          <a:srgbClr val="002060"/>
        </a:solidFill>
      </dgm:spPr>
    </dgm:pt>
    <dgm:pt modelId="{E73FA3B6-A94C-45F2-8CA5-4D5CE7398371}" type="pres">
      <dgm:prSet presAssocID="{D26EBF31-B3A9-4448-930A-32461766F14C}" presName="ParentBackground4" presStyleCnt="0"/>
      <dgm:spPr/>
    </dgm:pt>
    <dgm:pt modelId="{49BC5D73-DEB7-4C66-BB66-4CDC6F415E2B}" type="pres">
      <dgm:prSet presAssocID="{D26EBF31-B3A9-4448-930A-32461766F14C}" presName="ParentBackground" presStyleLbl="fgAcc1" presStyleIdx="0" presStyleCnt="4" custLinFactNeighborX="-531" custLinFactNeighborY="-300"/>
      <dgm:spPr/>
    </dgm:pt>
    <dgm:pt modelId="{23D54ABB-9F8C-418C-8E5F-168EA6421049}" type="pres">
      <dgm:prSet presAssocID="{D26EBF31-B3A9-4448-930A-32461766F14C}" presName="Parent4" presStyleLbl="revTx" presStyleIdx="0" presStyleCnt="0">
        <dgm:presLayoutVars>
          <dgm:chMax val="1"/>
          <dgm:chPref val="1"/>
          <dgm:bulletEnabled val="1"/>
        </dgm:presLayoutVars>
      </dgm:prSet>
      <dgm:spPr/>
    </dgm:pt>
    <dgm:pt modelId="{0F2DB7A5-F636-4F52-B418-B50026C1B536}" type="pres">
      <dgm:prSet presAssocID="{5AB0B9F6-02B3-4902-A2E8-190BDE0513D8}" presName="Accent3" presStyleCnt="0"/>
      <dgm:spPr/>
    </dgm:pt>
    <dgm:pt modelId="{41A021C6-8E9A-4CA7-B973-6B20A0698A1F}" type="pres">
      <dgm:prSet presAssocID="{5AB0B9F6-02B3-4902-A2E8-190BDE0513D8}" presName="Accent" presStyleLbl="node1" presStyleIdx="1" presStyleCnt="4"/>
      <dgm:spPr>
        <a:solidFill>
          <a:srgbClr val="002060"/>
        </a:solidFill>
      </dgm:spPr>
    </dgm:pt>
    <dgm:pt modelId="{2414C82E-9EAE-4E25-A80A-F26CA8B14C81}" type="pres">
      <dgm:prSet presAssocID="{5AB0B9F6-02B3-4902-A2E8-190BDE0513D8}" presName="ParentBackground3" presStyleCnt="0"/>
      <dgm:spPr/>
    </dgm:pt>
    <dgm:pt modelId="{0AC2BF46-C9B5-4861-8A0B-17238CA52FFE}" type="pres">
      <dgm:prSet presAssocID="{5AB0B9F6-02B3-4902-A2E8-190BDE0513D8}" presName="ParentBackground" presStyleLbl="fgAcc1" presStyleIdx="1" presStyleCnt="4"/>
      <dgm:spPr/>
    </dgm:pt>
    <dgm:pt modelId="{1D08DD52-C3CC-4CE2-8791-034D098589E9}" type="pres">
      <dgm:prSet presAssocID="{5AB0B9F6-02B3-4902-A2E8-190BDE0513D8}" presName="Parent3" presStyleLbl="revTx" presStyleIdx="0" presStyleCnt="0">
        <dgm:presLayoutVars>
          <dgm:chMax val="1"/>
          <dgm:chPref val="1"/>
          <dgm:bulletEnabled val="1"/>
        </dgm:presLayoutVars>
      </dgm:prSet>
      <dgm:spPr/>
    </dgm:pt>
    <dgm:pt modelId="{4070AD37-7FA3-4EB1-9547-6D09D90D471D}" type="pres">
      <dgm:prSet presAssocID="{60999AF2-0FAD-4EF9-92A2-8BB94F50F71D}" presName="Accent2" presStyleCnt="0"/>
      <dgm:spPr/>
    </dgm:pt>
    <dgm:pt modelId="{A926CE2B-AF3F-42C6-87B0-40B0B50D0ED5}" type="pres">
      <dgm:prSet presAssocID="{60999AF2-0FAD-4EF9-92A2-8BB94F50F71D}" presName="Accent" presStyleLbl="node1" presStyleIdx="2" presStyleCnt="4"/>
      <dgm:spPr>
        <a:solidFill>
          <a:srgbClr val="002060"/>
        </a:solidFill>
      </dgm:spPr>
    </dgm:pt>
    <dgm:pt modelId="{9838BE98-7348-480A-856A-EA9C7D7AE624}" type="pres">
      <dgm:prSet presAssocID="{60999AF2-0FAD-4EF9-92A2-8BB94F50F71D}" presName="ParentBackground2" presStyleCnt="0"/>
      <dgm:spPr/>
    </dgm:pt>
    <dgm:pt modelId="{DBE36967-6286-406E-8F63-C319949380F7}" type="pres">
      <dgm:prSet presAssocID="{60999AF2-0FAD-4EF9-92A2-8BB94F50F71D}" presName="ParentBackground" presStyleLbl="fgAcc1" presStyleIdx="2" presStyleCnt="4"/>
      <dgm:spPr/>
    </dgm:pt>
    <dgm:pt modelId="{5F41355F-E163-4294-AF3B-127F9E2C5592}" type="pres">
      <dgm:prSet presAssocID="{60999AF2-0FAD-4EF9-92A2-8BB94F50F71D}" presName="Parent2" presStyleLbl="revTx" presStyleIdx="0" presStyleCnt="0">
        <dgm:presLayoutVars>
          <dgm:chMax val="1"/>
          <dgm:chPref val="1"/>
          <dgm:bulletEnabled val="1"/>
        </dgm:presLayoutVars>
      </dgm:prSet>
      <dgm:spPr/>
    </dgm:pt>
    <dgm:pt modelId="{7DD5C56B-AADD-4688-852F-3820E8DEFE5E}" type="pres">
      <dgm:prSet presAssocID="{23C19686-B4FF-4348-BCF7-4EC27AE1EFD5}" presName="Accent1" presStyleCnt="0"/>
      <dgm:spPr/>
    </dgm:pt>
    <dgm:pt modelId="{B42AED6A-0711-4E65-A509-292A5E4CFB05}" type="pres">
      <dgm:prSet presAssocID="{23C19686-B4FF-4348-BCF7-4EC27AE1EFD5}" presName="Accent" presStyleLbl="node1" presStyleIdx="3" presStyleCnt="4"/>
      <dgm:spPr>
        <a:solidFill>
          <a:srgbClr val="002060"/>
        </a:solidFill>
      </dgm:spPr>
    </dgm:pt>
    <dgm:pt modelId="{08AE2B80-78A9-4A2E-B72F-4BCD6474FB8E}" type="pres">
      <dgm:prSet presAssocID="{23C19686-B4FF-4348-BCF7-4EC27AE1EFD5}" presName="ParentBackground1" presStyleCnt="0"/>
      <dgm:spPr/>
    </dgm:pt>
    <dgm:pt modelId="{C3151A92-6FF6-4976-B8EF-99A6CEF95CD2}" type="pres">
      <dgm:prSet presAssocID="{23C19686-B4FF-4348-BCF7-4EC27AE1EFD5}" presName="ParentBackground" presStyleLbl="fgAcc1" presStyleIdx="3" presStyleCnt="4"/>
      <dgm:spPr/>
    </dgm:pt>
    <dgm:pt modelId="{76B1AEE0-3F1F-4E2B-A499-CA2CF9F8FB06}" type="pres">
      <dgm:prSet presAssocID="{23C19686-B4FF-4348-BCF7-4EC27AE1EFD5}" presName="Parent1" presStyleLbl="revTx" presStyleIdx="0" presStyleCnt="0">
        <dgm:presLayoutVars>
          <dgm:chMax val="1"/>
          <dgm:chPref val="1"/>
          <dgm:bulletEnabled val="1"/>
        </dgm:presLayoutVars>
      </dgm:prSet>
      <dgm:spPr/>
    </dgm:pt>
  </dgm:ptLst>
  <dgm:cxnLst>
    <dgm:cxn modelId="{9970DE02-1468-488B-9B2B-C52FBC669711}" srcId="{B57DDDC8-9AAE-443F-9794-A8A3E2090D2A}" destId="{5AB0B9F6-02B3-4902-A2E8-190BDE0513D8}" srcOrd="2" destOrd="0" parTransId="{07486BB6-6A79-4126-A818-522AA1B4A0DE}" sibTransId="{717E77DF-0AFB-4080-A2F2-EED0FC1FBCE2}"/>
    <dgm:cxn modelId="{2F9B6814-F008-40FF-A820-7C279CD3CB56}" srcId="{B57DDDC8-9AAE-443F-9794-A8A3E2090D2A}" destId="{23C19686-B4FF-4348-BCF7-4EC27AE1EFD5}" srcOrd="0" destOrd="0" parTransId="{AEB8BF18-86AD-4FA4-A9A5-DF9D48741021}" sibTransId="{F6390FA2-3A29-42E6-8CF9-24BD1FD60A6B}"/>
    <dgm:cxn modelId="{293F2B46-489B-45EB-BE99-5646409A82A8}" type="presOf" srcId="{60999AF2-0FAD-4EF9-92A2-8BB94F50F71D}" destId="{DBE36967-6286-406E-8F63-C319949380F7}" srcOrd="0" destOrd="0" presId="urn:microsoft.com/office/officeart/2011/layout/CircleProcess"/>
    <dgm:cxn modelId="{7FD8CF4A-BBF7-4F79-A9A0-3320DA760A71}" type="presOf" srcId="{B57DDDC8-9AAE-443F-9794-A8A3E2090D2A}" destId="{3A00A648-16B1-4DDD-9C1F-EF4B1231E6AC}" srcOrd="0" destOrd="0" presId="urn:microsoft.com/office/officeart/2011/layout/CircleProcess"/>
    <dgm:cxn modelId="{3316BC50-3166-4EBA-8FA6-BB8FA28DF732}" type="presOf" srcId="{23C19686-B4FF-4348-BCF7-4EC27AE1EFD5}" destId="{76B1AEE0-3F1F-4E2B-A499-CA2CF9F8FB06}" srcOrd="1" destOrd="0" presId="urn:microsoft.com/office/officeart/2011/layout/CircleProcess"/>
    <dgm:cxn modelId="{96F10455-F15D-4EAD-A5AD-2D86792B30C3}" type="presOf" srcId="{D26EBF31-B3A9-4448-930A-32461766F14C}" destId="{49BC5D73-DEB7-4C66-BB66-4CDC6F415E2B}" srcOrd="0" destOrd="0" presId="urn:microsoft.com/office/officeart/2011/layout/CircleProcess"/>
    <dgm:cxn modelId="{A0E1C47F-F1E0-4CEF-B976-CCD7E4628DB2}" srcId="{B57DDDC8-9AAE-443F-9794-A8A3E2090D2A}" destId="{D26EBF31-B3A9-4448-930A-32461766F14C}" srcOrd="3" destOrd="0" parTransId="{62188BBA-1AB5-4255-87E6-7EE834B7240A}" sibTransId="{D1AB0EA7-40E0-4911-938C-E36329EB8FBB}"/>
    <dgm:cxn modelId="{A0002480-AC65-46E6-ACE9-28CD824862F5}" srcId="{B57DDDC8-9AAE-443F-9794-A8A3E2090D2A}" destId="{60999AF2-0FAD-4EF9-92A2-8BB94F50F71D}" srcOrd="1" destOrd="0" parTransId="{DCBD069A-2BA3-4601-858F-6B86EB4A54B5}" sibTransId="{0526EB1B-0EC7-4459-94FC-99D1BB063EE0}"/>
    <dgm:cxn modelId="{75E62284-48EF-408C-8FF5-A31D1608D95C}" type="presOf" srcId="{23C19686-B4FF-4348-BCF7-4EC27AE1EFD5}" destId="{C3151A92-6FF6-4976-B8EF-99A6CEF95CD2}" srcOrd="0" destOrd="0" presId="urn:microsoft.com/office/officeart/2011/layout/CircleProcess"/>
    <dgm:cxn modelId="{3694F0B0-704E-4644-A093-BB1E66FC3AB5}" type="presOf" srcId="{D26EBF31-B3A9-4448-930A-32461766F14C}" destId="{23D54ABB-9F8C-418C-8E5F-168EA6421049}" srcOrd="1" destOrd="0" presId="urn:microsoft.com/office/officeart/2011/layout/CircleProcess"/>
    <dgm:cxn modelId="{9180B5B8-3817-4EC5-A624-58A444091533}" type="presOf" srcId="{60999AF2-0FAD-4EF9-92A2-8BB94F50F71D}" destId="{5F41355F-E163-4294-AF3B-127F9E2C5592}" srcOrd="1" destOrd="0" presId="urn:microsoft.com/office/officeart/2011/layout/CircleProcess"/>
    <dgm:cxn modelId="{6D0C3CF1-8345-4481-B302-10A8D2E8E021}" type="presOf" srcId="{5AB0B9F6-02B3-4902-A2E8-190BDE0513D8}" destId="{0AC2BF46-C9B5-4861-8A0B-17238CA52FFE}" srcOrd="0" destOrd="0" presId="urn:microsoft.com/office/officeart/2011/layout/CircleProcess"/>
    <dgm:cxn modelId="{B0A085FA-0641-48A5-80D7-0D7227CDE31F}" type="presOf" srcId="{5AB0B9F6-02B3-4902-A2E8-190BDE0513D8}" destId="{1D08DD52-C3CC-4CE2-8791-034D098589E9}" srcOrd="1" destOrd="0" presId="urn:microsoft.com/office/officeart/2011/layout/CircleProcess"/>
    <dgm:cxn modelId="{9D532206-34A0-4F53-9FBD-507F4FA8C670}" type="presParOf" srcId="{3A00A648-16B1-4DDD-9C1F-EF4B1231E6AC}" destId="{EACC4D1A-7673-4DF2-BD86-5B717E4D1B3B}" srcOrd="0" destOrd="0" presId="urn:microsoft.com/office/officeart/2011/layout/CircleProcess"/>
    <dgm:cxn modelId="{231178E8-65A3-483F-A092-FA50D4820205}" type="presParOf" srcId="{EACC4D1A-7673-4DF2-BD86-5B717E4D1B3B}" destId="{D7D6F556-90F9-4E29-A268-4C50E1136BA6}" srcOrd="0" destOrd="0" presId="urn:microsoft.com/office/officeart/2011/layout/CircleProcess"/>
    <dgm:cxn modelId="{CC20C30A-BB51-4D82-9B51-AD3D3786732A}" type="presParOf" srcId="{3A00A648-16B1-4DDD-9C1F-EF4B1231E6AC}" destId="{E73FA3B6-A94C-45F2-8CA5-4D5CE7398371}" srcOrd="1" destOrd="0" presId="urn:microsoft.com/office/officeart/2011/layout/CircleProcess"/>
    <dgm:cxn modelId="{30AA7066-2E83-4CC0-BDBE-B7930A5A7A24}" type="presParOf" srcId="{E73FA3B6-A94C-45F2-8CA5-4D5CE7398371}" destId="{49BC5D73-DEB7-4C66-BB66-4CDC6F415E2B}" srcOrd="0" destOrd="0" presId="urn:microsoft.com/office/officeart/2011/layout/CircleProcess"/>
    <dgm:cxn modelId="{01AABF42-DFE3-45E6-9667-222D72232F86}" type="presParOf" srcId="{3A00A648-16B1-4DDD-9C1F-EF4B1231E6AC}" destId="{23D54ABB-9F8C-418C-8E5F-168EA6421049}" srcOrd="2" destOrd="0" presId="urn:microsoft.com/office/officeart/2011/layout/CircleProcess"/>
    <dgm:cxn modelId="{25CF0578-B063-41BB-B16E-4AFAA5106476}" type="presParOf" srcId="{3A00A648-16B1-4DDD-9C1F-EF4B1231E6AC}" destId="{0F2DB7A5-F636-4F52-B418-B50026C1B536}" srcOrd="3" destOrd="0" presId="urn:microsoft.com/office/officeart/2011/layout/CircleProcess"/>
    <dgm:cxn modelId="{890B4ED5-EB45-426B-BA4B-C29B7E6A1CBD}" type="presParOf" srcId="{0F2DB7A5-F636-4F52-B418-B50026C1B536}" destId="{41A021C6-8E9A-4CA7-B973-6B20A0698A1F}" srcOrd="0" destOrd="0" presId="urn:microsoft.com/office/officeart/2011/layout/CircleProcess"/>
    <dgm:cxn modelId="{1D712BD0-3A24-4B25-870C-DA44E21F1AB3}" type="presParOf" srcId="{3A00A648-16B1-4DDD-9C1F-EF4B1231E6AC}" destId="{2414C82E-9EAE-4E25-A80A-F26CA8B14C81}" srcOrd="4" destOrd="0" presId="urn:microsoft.com/office/officeart/2011/layout/CircleProcess"/>
    <dgm:cxn modelId="{1C5496F5-99C6-4EB5-8BC8-AA7D4D352A42}" type="presParOf" srcId="{2414C82E-9EAE-4E25-A80A-F26CA8B14C81}" destId="{0AC2BF46-C9B5-4861-8A0B-17238CA52FFE}" srcOrd="0" destOrd="0" presId="urn:microsoft.com/office/officeart/2011/layout/CircleProcess"/>
    <dgm:cxn modelId="{6677EB26-5AB8-47DA-98D9-987F7E79B437}" type="presParOf" srcId="{3A00A648-16B1-4DDD-9C1F-EF4B1231E6AC}" destId="{1D08DD52-C3CC-4CE2-8791-034D098589E9}" srcOrd="5" destOrd="0" presId="urn:microsoft.com/office/officeart/2011/layout/CircleProcess"/>
    <dgm:cxn modelId="{99ACEB5E-9434-4D6B-B399-43874FA0971F}" type="presParOf" srcId="{3A00A648-16B1-4DDD-9C1F-EF4B1231E6AC}" destId="{4070AD37-7FA3-4EB1-9547-6D09D90D471D}" srcOrd="6" destOrd="0" presId="urn:microsoft.com/office/officeart/2011/layout/CircleProcess"/>
    <dgm:cxn modelId="{9ED6F5B1-3695-4C80-9D22-D96F4CC68763}" type="presParOf" srcId="{4070AD37-7FA3-4EB1-9547-6D09D90D471D}" destId="{A926CE2B-AF3F-42C6-87B0-40B0B50D0ED5}" srcOrd="0" destOrd="0" presId="urn:microsoft.com/office/officeart/2011/layout/CircleProcess"/>
    <dgm:cxn modelId="{D4E8E9F7-4D85-4356-A248-FA530D091D9E}" type="presParOf" srcId="{3A00A648-16B1-4DDD-9C1F-EF4B1231E6AC}" destId="{9838BE98-7348-480A-856A-EA9C7D7AE624}" srcOrd="7" destOrd="0" presId="urn:microsoft.com/office/officeart/2011/layout/CircleProcess"/>
    <dgm:cxn modelId="{7DEBBB8C-4B34-4DB0-B287-D3B374918E00}" type="presParOf" srcId="{9838BE98-7348-480A-856A-EA9C7D7AE624}" destId="{DBE36967-6286-406E-8F63-C319949380F7}" srcOrd="0" destOrd="0" presId="urn:microsoft.com/office/officeart/2011/layout/CircleProcess"/>
    <dgm:cxn modelId="{110A0B21-1F12-4D04-813B-7663D9433776}" type="presParOf" srcId="{3A00A648-16B1-4DDD-9C1F-EF4B1231E6AC}" destId="{5F41355F-E163-4294-AF3B-127F9E2C5592}" srcOrd="8" destOrd="0" presId="urn:microsoft.com/office/officeart/2011/layout/CircleProcess"/>
    <dgm:cxn modelId="{6751ED9D-DAD0-4D4D-85CB-D9C55184BFD9}" type="presParOf" srcId="{3A00A648-16B1-4DDD-9C1F-EF4B1231E6AC}" destId="{7DD5C56B-AADD-4688-852F-3820E8DEFE5E}" srcOrd="9" destOrd="0" presId="urn:microsoft.com/office/officeart/2011/layout/CircleProcess"/>
    <dgm:cxn modelId="{A1995E1D-C8C2-4416-8AC1-6B66168F4A6F}" type="presParOf" srcId="{7DD5C56B-AADD-4688-852F-3820E8DEFE5E}" destId="{B42AED6A-0711-4E65-A509-292A5E4CFB05}" srcOrd="0" destOrd="0" presId="urn:microsoft.com/office/officeart/2011/layout/CircleProcess"/>
    <dgm:cxn modelId="{F9B6A746-EABA-4016-AE3A-72C7D3DECAD2}" type="presParOf" srcId="{3A00A648-16B1-4DDD-9C1F-EF4B1231E6AC}" destId="{08AE2B80-78A9-4A2E-B72F-4BCD6474FB8E}" srcOrd="10" destOrd="0" presId="urn:microsoft.com/office/officeart/2011/layout/CircleProcess"/>
    <dgm:cxn modelId="{38BC7225-8865-4B5F-9D4D-091750F72651}" type="presParOf" srcId="{08AE2B80-78A9-4A2E-B72F-4BCD6474FB8E}" destId="{C3151A92-6FF6-4976-B8EF-99A6CEF95CD2}" srcOrd="0" destOrd="0" presId="urn:microsoft.com/office/officeart/2011/layout/CircleProcess"/>
    <dgm:cxn modelId="{F2EED8FA-1DBF-419C-80A0-C3B84BBE5EBD}" type="presParOf" srcId="{3A00A648-16B1-4DDD-9C1F-EF4B1231E6AC}" destId="{76B1AEE0-3F1F-4E2B-A499-CA2CF9F8FB06}" srcOrd="11"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0B9BA02-D7BE-4AF4-A463-00C6C1CA5C81}"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747171A6-9FB8-4EC5-B983-F7744DED2030}">
      <dgm:prSet phldrT="[Text]"/>
      <dgm:spPr/>
      <dgm:t>
        <a:bodyPr/>
        <a:lstStyle/>
        <a:p>
          <a:r>
            <a:rPr lang="en-US" dirty="0"/>
            <a:t>Implement procedures in a test environment</a:t>
          </a:r>
        </a:p>
      </dgm:t>
    </dgm:pt>
    <dgm:pt modelId="{C56C2F9B-99B4-4D89-8F13-9F4331928692}" type="parTrans" cxnId="{98614728-53DD-4F3B-9386-AA2BA21A1AC6}">
      <dgm:prSet/>
      <dgm:spPr/>
      <dgm:t>
        <a:bodyPr/>
        <a:lstStyle/>
        <a:p>
          <a:endParaRPr lang="en-US"/>
        </a:p>
      </dgm:t>
    </dgm:pt>
    <dgm:pt modelId="{C223A734-E0C8-4ECA-BDB0-2A57A13D88A3}" type="sibTrans" cxnId="{98614728-53DD-4F3B-9386-AA2BA21A1AC6}">
      <dgm:prSet/>
      <dgm:spPr>
        <a:solidFill>
          <a:srgbClr val="0070C0"/>
        </a:solidFill>
      </dgm:spPr>
      <dgm:t>
        <a:bodyPr/>
        <a:lstStyle/>
        <a:p>
          <a:endParaRPr lang="en-US"/>
        </a:p>
      </dgm:t>
    </dgm:pt>
    <dgm:pt modelId="{497ECFCD-D5F5-488E-A423-9A45D063F1B0}">
      <dgm:prSet phldrT="[Text]" phldr="1"/>
      <dgm:spPr/>
      <dgm:t>
        <a:bodyPr/>
        <a:lstStyle/>
        <a:p>
          <a:endParaRPr lang="en-US" dirty="0"/>
        </a:p>
      </dgm:t>
    </dgm:pt>
    <dgm:pt modelId="{CAB40BF4-D25A-4ECD-8667-46F9F466450C}" type="parTrans" cxnId="{C7463CE0-A67B-4525-8420-B600DA7362C5}">
      <dgm:prSet/>
      <dgm:spPr/>
      <dgm:t>
        <a:bodyPr/>
        <a:lstStyle/>
        <a:p>
          <a:endParaRPr lang="en-US"/>
        </a:p>
      </dgm:t>
    </dgm:pt>
    <dgm:pt modelId="{6C9D284C-C36A-4F0B-9176-DA552816B494}" type="sibTrans" cxnId="{C7463CE0-A67B-4525-8420-B600DA7362C5}">
      <dgm:prSet/>
      <dgm:spPr>
        <a:solidFill>
          <a:srgbClr val="0070C0"/>
        </a:solidFill>
      </dgm:spPr>
      <dgm:t>
        <a:bodyPr/>
        <a:lstStyle/>
        <a:p>
          <a:endParaRPr lang="en-US"/>
        </a:p>
      </dgm:t>
    </dgm:pt>
    <dgm:pt modelId="{6A016CCE-2637-4D59-8613-0CA64F7D9F03}">
      <dgm:prSet phldrT="[Text]" phldr="1"/>
      <dgm:spPr/>
      <dgm:t>
        <a:bodyPr/>
        <a:lstStyle/>
        <a:p>
          <a:endParaRPr lang="en-US"/>
        </a:p>
      </dgm:t>
    </dgm:pt>
    <dgm:pt modelId="{FA315D4A-20C2-40ED-8BC9-7C043850FBF2}" type="parTrans" cxnId="{18955B40-7C4F-4A8D-9852-592273FB41E5}">
      <dgm:prSet/>
      <dgm:spPr/>
      <dgm:t>
        <a:bodyPr/>
        <a:lstStyle/>
        <a:p>
          <a:endParaRPr lang="en-US"/>
        </a:p>
      </dgm:t>
    </dgm:pt>
    <dgm:pt modelId="{1ABB2E6D-A979-4C45-90E4-53DE1E521C10}" type="sibTrans" cxnId="{18955B40-7C4F-4A8D-9852-592273FB41E5}">
      <dgm:prSet/>
      <dgm:spPr>
        <a:solidFill>
          <a:srgbClr val="0070C0"/>
        </a:solidFill>
      </dgm:spPr>
      <dgm:t>
        <a:bodyPr/>
        <a:lstStyle/>
        <a:p>
          <a:endParaRPr lang="en-US"/>
        </a:p>
      </dgm:t>
    </dgm:pt>
    <dgm:pt modelId="{63CFD5C7-5C0C-423A-81C6-9F4A82F41919}">
      <dgm:prSet phldrT="[Text]" phldr="1"/>
      <dgm:spPr/>
      <dgm:t>
        <a:bodyPr/>
        <a:lstStyle/>
        <a:p>
          <a:endParaRPr lang="en-US"/>
        </a:p>
      </dgm:t>
    </dgm:pt>
    <dgm:pt modelId="{32C73D46-7EA4-49D8-8E70-EBBB212428B7}" type="parTrans" cxnId="{A4CF1E2C-2308-4F34-BC39-6E95E608EBCD}">
      <dgm:prSet/>
      <dgm:spPr/>
      <dgm:t>
        <a:bodyPr/>
        <a:lstStyle/>
        <a:p>
          <a:endParaRPr lang="en-US"/>
        </a:p>
      </dgm:t>
    </dgm:pt>
    <dgm:pt modelId="{CAC22645-66FC-41A8-86F2-4164779F8529}" type="sibTrans" cxnId="{A4CF1E2C-2308-4F34-BC39-6E95E608EBCD}">
      <dgm:prSet/>
      <dgm:spPr>
        <a:solidFill>
          <a:srgbClr val="0070C0"/>
        </a:solidFill>
      </dgm:spPr>
      <dgm:t>
        <a:bodyPr/>
        <a:lstStyle/>
        <a:p>
          <a:endParaRPr lang="en-US"/>
        </a:p>
      </dgm:t>
    </dgm:pt>
    <dgm:pt modelId="{F54BD34E-AAE0-4A9F-AD5A-70CB04BBA97B}">
      <dgm:prSet phldrT="[Text]"/>
      <dgm:spPr/>
      <dgm:t>
        <a:bodyPr/>
        <a:lstStyle/>
        <a:p>
          <a:r>
            <a:rPr lang="en-US" dirty="0"/>
            <a:t>Develop additional security procedures</a:t>
          </a:r>
        </a:p>
      </dgm:t>
    </dgm:pt>
    <dgm:pt modelId="{6DC988CA-28F4-4EC0-8862-10AF9179465B}" type="parTrans" cxnId="{97D769DA-AB4B-4579-9734-D9A62E6A9D3C}">
      <dgm:prSet/>
      <dgm:spPr/>
      <dgm:t>
        <a:bodyPr/>
        <a:lstStyle/>
        <a:p>
          <a:endParaRPr lang="en-US"/>
        </a:p>
      </dgm:t>
    </dgm:pt>
    <dgm:pt modelId="{AFCF146A-A352-4E46-BA59-26E8AC665A38}" type="sibTrans" cxnId="{97D769DA-AB4B-4579-9734-D9A62E6A9D3C}">
      <dgm:prSet/>
      <dgm:spPr>
        <a:solidFill>
          <a:srgbClr val="0070C0"/>
        </a:solidFill>
      </dgm:spPr>
      <dgm:t>
        <a:bodyPr/>
        <a:lstStyle/>
        <a:p>
          <a:endParaRPr lang="en-US"/>
        </a:p>
      </dgm:t>
    </dgm:pt>
    <dgm:pt modelId="{5C2F17F4-90E6-419B-9E04-58F0149724AB}" type="pres">
      <dgm:prSet presAssocID="{90B9BA02-D7BE-4AF4-A463-00C6C1CA5C81}" presName="cycle" presStyleCnt="0">
        <dgm:presLayoutVars>
          <dgm:dir/>
          <dgm:resizeHandles val="exact"/>
        </dgm:presLayoutVars>
      </dgm:prSet>
      <dgm:spPr/>
    </dgm:pt>
    <dgm:pt modelId="{78D6D9D2-C55D-40DD-A8CB-8EEE7234BB8D}" type="pres">
      <dgm:prSet presAssocID="{747171A6-9FB8-4EC5-B983-F7744DED2030}" presName="dummy" presStyleCnt="0"/>
      <dgm:spPr/>
    </dgm:pt>
    <dgm:pt modelId="{2534D0F0-F19F-43AE-B466-D64111E51FE0}" type="pres">
      <dgm:prSet presAssocID="{747171A6-9FB8-4EC5-B983-F7744DED2030}" presName="node" presStyleLbl="revTx" presStyleIdx="0" presStyleCnt="5">
        <dgm:presLayoutVars>
          <dgm:bulletEnabled val="1"/>
        </dgm:presLayoutVars>
      </dgm:prSet>
      <dgm:spPr/>
    </dgm:pt>
    <dgm:pt modelId="{62AD8218-A889-426A-A060-E9081D455A24}" type="pres">
      <dgm:prSet presAssocID="{C223A734-E0C8-4ECA-BDB0-2A57A13D88A3}" presName="sibTrans" presStyleLbl="node1" presStyleIdx="0" presStyleCnt="5"/>
      <dgm:spPr/>
    </dgm:pt>
    <dgm:pt modelId="{757FD7CA-5F30-4ED7-9239-89F1A2BDB4E7}" type="pres">
      <dgm:prSet presAssocID="{497ECFCD-D5F5-488E-A423-9A45D063F1B0}" presName="dummy" presStyleCnt="0"/>
      <dgm:spPr/>
    </dgm:pt>
    <dgm:pt modelId="{9E77255C-F435-45EF-B8DC-D6B08231FBE8}" type="pres">
      <dgm:prSet presAssocID="{497ECFCD-D5F5-488E-A423-9A45D063F1B0}" presName="node" presStyleLbl="revTx" presStyleIdx="1" presStyleCnt="5">
        <dgm:presLayoutVars>
          <dgm:bulletEnabled val="1"/>
        </dgm:presLayoutVars>
      </dgm:prSet>
      <dgm:spPr/>
    </dgm:pt>
    <dgm:pt modelId="{7628ACBB-B7A6-4A13-98AF-32B0AF3C9CED}" type="pres">
      <dgm:prSet presAssocID="{6C9D284C-C36A-4F0B-9176-DA552816B494}" presName="sibTrans" presStyleLbl="node1" presStyleIdx="1" presStyleCnt="5"/>
      <dgm:spPr/>
    </dgm:pt>
    <dgm:pt modelId="{215EA99D-B344-4C76-BD21-097E7D415683}" type="pres">
      <dgm:prSet presAssocID="{6A016CCE-2637-4D59-8613-0CA64F7D9F03}" presName="dummy" presStyleCnt="0"/>
      <dgm:spPr/>
    </dgm:pt>
    <dgm:pt modelId="{DCB98522-CCA2-4E73-AC6B-A2D5F6DEF695}" type="pres">
      <dgm:prSet presAssocID="{6A016CCE-2637-4D59-8613-0CA64F7D9F03}" presName="node" presStyleLbl="revTx" presStyleIdx="2" presStyleCnt="5">
        <dgm:presLayoutVars>
          <dgm:bulletEnabled val="1"/>
        </dgm:presLayoutVars>
      </dgm:prSet>
      <dgm:spPr/>
    </dgm:pt>
    <dgm:pt modelId="{B184EC3A-558E-4821-9D55-5193059EF062}" type="pres">
      <dgm:prSet presAssocID="{1ABB2E6D-A979-4C45-90E4-53DE1E521C10}" presName="sibTrans" presStyleLbl="node1" presStyleIdx="2" presStyleCnt="5"/>
      <dgm:spPr/>
    </dgm:pt>
    <dgm:pt modelId="{B29F56CA-95BD-4CD2-ACBC-43D83057B1B1}" type="pres">
      <dgm:prSet presAssocID="{63CFD5C7-5C0C-423A-81C6-9F4A82F41919}" presName="dummy" presStyleCnt="0"/>
      <dgm:spPr/>
    </dgm:pt>
    <dgm:pt modelId="{E2216B0B-106A-4917-9B87-17FAFC9ABBC3}" type="pres">
      <dgm:prSet presAssocID="{63CFD5C7-5C0C-423A-81C6-9F4A82F41919}" presName="node" presStyleLbl="revTx" presStyleIdx="3" presStyleCnt="5">
        <dgm:presLayoutVars>
          <dgm:bulletEnabled val="1"/>
        </dgm:presLayoutVars>
      </dgm:prSet>
      <dgm:spPr/>
    </dgm:pt>
    <dgm:pt modelId="{F1F847A6-BE69-4402-B9AC-986362A05AE9}" type="pres">
      <dgm:prSet presAssocID="{CAC22645-66FC-41A8-86F2-4164779F8529}" presName="sibTrans" presStyleLbl="node1" presStyleIdx="3" presStyleCnt="5"/>
      <dgm:spPr/>
    </dgm:pt>
    <dgm:pt modelId="{9B6123FC-3974-45A2-A49F-76181E4BB88A}" type="pres">
      <dgm:prSet presAssocID="{F54BD34E-AAE0-4A9F-AD5A-70CB04BBA97B}" presName="dummy" presStyleCnt="0"/>
      <dgm:spPr/>
    </dgm:pt>
    <dgm:pt modelId="{4EB59817-D639-433F-90FC-12510FF4B8B0}" type="pres">
      <dgm:prSet presAssocID="{F54BD34E-AAE0-4A9F-AD5A-70CB04BBA97B}" presName="node" presStyleLbl="revTx" presStyleIdx="4" presStyleCnt="5">
        <dgm:presLayoutVars>
          <dgm:bulletEnabled val="1"/>
        </dgm:presLayoutVars>
      </dgm:prSet>
      <dgm:spPr/>
    </dgm:pt>
    <dgm:pt modelId="{61D6EA5E-EA4D-4BAB-A159-B5673A0C375C}" type="pres">
      <dgm:prSet presAssocID="{AFCF146A-A352-4E46-BA59-26E8AC665A38}" presName="sibTrans" presStyleLbl="node1" presStyleIdx="4" presStyleCnt="5"/>
      <dgm:spPr/>
    </dgm:pt>
  </dgm:ptLst>
  <dgm:cxnLst>
    <dgm:cxn modelId="{98614728-53DD-4F3B-9386-AA2BA21A1AC6}" srcId="{90B9BA02-D7BE-4AF4-A463-00C6C1CA5C81}" destId="{747171A6-9FB8-4EC5-B983-F7744DED2030}" srcOrd="0" destOrd="0" parTransId="{C56C2F9B-99B4-4D89-8F13-9F4331928692}" sibTransId="{C223A734-E0C8-4ECA-BDB0-2A57A13D88A3}"/>
    <dgm:cxn modelId="{A4CF1E2C-2308-4F34-BC39-6E95E608EBCD}" srcId="{90B9BA02-D7BE-4AF4-A463-00C6C1CA5C81}" destId="{63CFD5C7-5C0C-423A-81C6-9F4A82F41919}" srcOrd="3" destOrd="0" parTransId="{32C73D46-7EA4-49D8-8E70-EBBB212428B7}" sibTransId="{CAC22645-66FC-41A8-86F2-4164779F8529}"/>
    <dgm:cxn modelId="{6A9DEF3A-9327-43B2-A79E-29D58DDEB312}" type="presOf" srcId="{90B9BA02-D7BE-4AF4-A463-00C6C1CA5C81}" destId="{5C2F17F4-90E6-419B-9E04-58F0149724AB}" srcOrd="0" destOrd="0" presId="urn:microsoft.com/office/officeart/2005/8/layout/cycle1"/>
    <dgm:cxn modelId="{18955B40-7C4F-4A8D-9852-592273FB41E5}" srcId="{90B9BA02-D7BE-4AF4-A463-00C6C1CA5C81}" destId="{6A016CCE-2637-4D59-8613-0CA64F7D9F03}" srcOrd="2" destOrd="0" parTransId="{FA315D4A-20C2-40ED-8BC9-7C043850FBF2}" sibTransId="{1ABB2E6D-A979-4C45-90E4-53DE1E521C10}"/>
    <dgm:cxn modelId="{35221945-8608-4C46-A57C-75FF6C297DBA}" type="presOf" srcId="{AFCF146A-A352-4E46-BA59-26E8AC665A38}" destId="{61D6EA5E-EA4D-4BAB-A159-B5673A0C375C}" srcOrd="0" destOrd="0" presId="urn:microsoft.com/office/officeart/2005/8/layout/cycle1"/>
    <dgm:cxn modelId="{BA0F9852-BC37-41B1-9631-77E2FF456277}" type="presOf" srcId="{1ABB2E6D-A979-4C45-90E4-53DE1E521C10}" destId="{B184EC3A-558E-4821-9D55-5193059EF062}" srcOrd="0" destOrd="0" presId="urn:microsoft.com/office/officeart/2005/8/layout/cycle1"/>
    <dgm:cxn modelId="{9DD81A7A-A578-49BC-A5F7-E2CCB55A5BE4}" type="presOf" srcId="{C223A734-E0C8-4ECA-BDB0-2A57A13D88A3}" destId="{62AD8218-A889-426A-A060-E9081D455A24}" srcOrd="0" destOrd="0" presId="urn:microsoft.com/office/officeart/2005/8/layout/cycle1"/>
    <dgm:cxn modelId="{0C87A58E-607B-4C1D-B422-A9DFBEE00C96}" type="presOf" srcId="{747171A6-9FB8-4EC5-B983-F7744DED2030}" destId="{2534D0F0-F19F-43AE-B466-D64111E51FE0}" srcOrd="0" destOrd="0" presId="urn:microsoft.com/office/officeart/2005/8/layout/cycle1"/>
    <dgm:cxn modelId="{4854BEA3-A7FE-498D-B5D2-C03CBB414A9F}" type="presOf" srcId="{6A016CCE-2637-4D59-8613-0CA64F7D9F03}" destId="{DCB98522-CCA2-4E73-AC6B-A2D5F6DEF695}" srcOrd="0" destOrd="0" presId="urn:microsoft.com/office/officeart/2005/8/layout/cycle1"/>
    <dgm:cxn modelId="{F9AACDB7-0181-4CFA-A1B3-833BBBFC0233}" type="presOf" srcId="{6C9D284C-C36A-4F0B-9176-DA552816B494}" destId="{7628ACBB-B7A6-4A13-98AF-32B0AF3C9CED}" srcOrd="0" destOrd="0" presId="urn:microsoft.com/office/officeart/2005/8/layout/cycle1"/>
    <dgm:cxn modelId="{1F40E3D0-96E9-4CB1-9076-DEEA145BF716}" type="presOf" srcId="{F54BD34E-AAE0-4A9F-AD5A-70CB04BBA97B}" destId="{4EB59817-D639-433F-90FC-12510FF4B8B0}" srcOrd="0" destOrd="0" presId="urn:microsoft.com/office/officeart/2005/8/layout/cycle1"/>
    <dgm:cxn modelId="{97D769DA-AB4B-4579-9734-D9A62E6A9D3C}" srcId="{90B9BA02-D7BE-4AF4-A463-00C6C1CA5C81}" destId="{F54BD34E-AAE0-4A9F-AD5A-70CB04BBA97B}" srcOrd="4" destOrd="0" parTransId="{6DC988CA-28F4-4EC0-8862-10AF9179465B}" sibTransId="{AFCF146A-A352-4E46-BA59-26E8AC665A38}"/>
    <dgm:cxn modelId="{C7463CE0-A67B-4525-8420-B600DA7362C5}" srcId="{90B9BA02-D7BE-4AF4-A463-00C6C1CA5C81}" destId="{497ECFCD-D5F5-488E-A423-9A45D063F1B0}" srcOrd="1" destOrd="0" parTransId="{CAB40BF4-D25A-4ECD-8667-46F9F466450C}" sibTransId="{6C9D284C-C36A-4F0B-9176-DA552816B494}"/>
    <dgm:cxn modelId="{F374D2EB-2F72-4372-8A03-98BF39ABE282}" type="presOf" srcId="{63CFD5C7-5C0C-423A-81C6-9F4A82F41919}" destId="{E2216B0B-106A-4917-9B87-17FAFC9ABBC3}" srcOrd="0" destOrd="0" presId="urn:microsoft.com/office/officeart/2005/8/layout/cycle1"/>
    <dgm:cxn modelId="{30C17AEC-1612-4F0E-94CF-A313E7EDCCAF}" type="presOf" srcId="{CAC22645-66FC-41A8-86F2-4164779F8529}" destId="{F1F847A6-BE69-4402-B9AC-986362A05AE9}" srcOrd="0" destOrd="0" presId="urn:microsoft.com/office/officeart/2005/8/layout/cycle1"/>
    <dgm:cxn modelId="{C935B8F5-FE04-4889-BBF0-7BA6B04E5AE0}" type="presOf" srcId="{497ECFCD-D5F5-488E-A423-9A45D063F1B0}" destId="{9E77255C-F435-45EF-B8DC-D6B08231FBE8}" srcOrd="0" destOrd="0" presId="urn:microsoft.com/office/officeart/2005/8/layout/cycle1"/>
    <dgm:cxn modelId="{581694FB-1984-4412-83DD-9D9274BDE7F5}" type="presParOf" srcId="{5C2F17F4-90E6-419B-9E04-58F0149724AB}" destId="{78D6D9D2-C55D-40DD-A8CB-8EEE7234BB8D}" srcOrd="0" destOrd="0" presId="urn:microsoft.com/office/officeart/2005/8/layout/cycle1"/>
    <dgm:cxn modelId="{C95114C0-BB54-49C4-9FFE-65B7E4B6F188}" type="presParOf" srcId="{5C2F17F4-90E6-419B-9E04-58F0149724AB}" destId="{2534D0F0-F19F-43AE-B466-D64111E51FE0}" srcOrd="1" destOrd="0" presId="urn:microsoft.com/office/officeart/2005/8/layout/cycle1"/>
    <dgm:cxn modelId="{560FAB16-5893-442B-AEEB-1576627EAA13}" type="presParOf" srcId="{5C2F17F4-90E6-419B-9E04-58F0149724AB}" destId="{62AD8218-A889-426A-A060-E9081D455A24}" srcOrd="2" destOrd="0" presId="urn:microsoft.com/office/officeart/2005/8/layout/cycle1"/>
    <dgm:cxn modelId="{E6D1ED1E-0B0E-4687-A166-2CF83DCB2E4E}" type="presParOf" srcId="{5C2F17F4-90E6-419B-9E04-58F0149724AB}" destId="{757FD7CA-5F30-4ED7-9239-89F1A2BDB4E7}" srcOrd="3" destOrd="0" presId="urn:microsoft.com/office/officeart/2005/8/layout/cycle1"/>
    <dgm:cxn modelId="{4D1CA1DA-1E47-4C19-9237-45F2D262B217}" type="presParOf" srcId="{5C2F17F4-90E6-419B-9E04-58F0149724AB}" destId="{9E77255C-F435-45EF-B8DC-D6B08231FBE8}" srcOrd="4" destOrd="0" presId="urn:microsoft.com/office/officeart/2005/8/layout/cycle1"/>
    <dgm:cxn modelId="{917286DF-2602-4AC1-8CF4-ED67F81CFC89}" type="presParOf" srcId="{5C2F17F4-90E6-419B-9E04-58F0149724AB}" destId="{7628ACBB-B7A6-4A13-98AF-32B0AF3C9CED}" srcOrd="5" destOrd="0" presId="urn:microsoft.com/office/officeart/2005/8/layout/cycle1"/>
    <dgm:cxn modelId="{5D5D8CDB-3486-4C16-9596-D1E2BA0E9535}" type="presParOf" srcId="{5C2F17F4-90E6-419B-9E04-58F0149724AB}" destId="{215EA99D-B344-4C76-BD21-097E7D415683}" srcOrd="6" destOrd="0" presId="urn:microsoft.com/office/officeart/2005/8/layout/cycle1"/>
    <dgm:cxn modelId="{128DEDB1-32B6-496B-ACD9-656C8F8CF98A}" type="presParOf" srcId="{5C2F17F4-90E6-419B-9E04-58F0149724AB}" destId="{DCB98522-CCA2-4E73-AC6B-A2D5F6DEF695}" srcOrd="7" destOrd="0" presId="urn:microsoft.com/office/officeart/2005/8/layout/cycle1"/>
    <dgm:cxn modelId="{538098A3-5E35-4F54-B0F2-11EAE790297C}" type="presParOf" srcId="{5C2F17F4-90E6-419B-9E04-58F0149724AB}" destId="{B184EC3A-558E-4821-9D55-5193059EF062}" srcOrd="8" destOrd="0" presId="urn:microsoft.com/office/officeart/2005/8/layout/cycle1"/>
    <dgm:cxn modelId="{FF61335D-9863-489D-9675-D10A478D3325}" type="presParOf" srcId="{5C2F17F4-90E6-419B-9E04-58F0149724AB}" destId="{B29F56CA-95BD-4CD2-ACBC-43D83057B1B1}" srcOrd="9" destOrd="0" presId="urn:microsoft.com/office/officeart/2005/8/layout/cycle1"/>
    <dgm:cxn modelId="{FCAC0AF0-2762-4BF8-A70F-E4BF78C1289B}" type="presParOf" srcId="{5C2F17F4-90E6-419B-9E04-58F0149724AB}" destId="{E2216B0B-106A-4917-9B87-17FAFC9ABBC3}" srcOrd="10" destOrd="0" presId="urn:microsoft.com/office/officeart/2005/8/layout/cycle1"/>
    <dgm:cxn modelId="{E2910600-AAF5-4666-9D81-1852487BD0F6}" type="presParOf" srcId="{5C2F17F4-90E6-419B-9E04-58F0149724AB}" destId="{F1F847A6-BE69-4402-B9AC-986362A05AE9}" srcOrd="11" destOrd="0" presId="urn:microsoft.com/office/officeart/2005/8/layout/cycle1"/>
    <dgm:cxn modelId="{AD705C13-CDB8-4EAD-9A50-9A29B3E1489A}" type="presParOf" srcId="{5C2F17F4-90E6-419B-9E04-58F0149724AB}" destId="{9B6123FC-3974-45A2-A49F-76181E4BB88A}" srcOrd="12" destOrd="0" presId="urn:microsoft.com/office/officeart/2005/8/layout/cycle1"/>
    <dgm:cxn modelId="{53A02A70-E129-4AA5-8093-153AE06C1060}" type="presParOf" srcId="{5C2F17F4-90E6-419B-9E04-58F0149724AB}" destId="{4EB59817-D639-433F-90FC-12510FF4B8B0}" srcOrd="13" destOrd="0" presId="urn:microsoft.com/office/officeart/2005/8/layout/cycle1"/>
    <dgm:cxn modelId="{F8E26518-0493-498B-BCE1-949863BDA621}" type="presParOf" srcId="{5C2F17F4-90E6-419B-9E04-58F0149724AB}" destId="{61D6EA5E-EA4D-4BAB-A159-B5673A0C375C}"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6F556-90F9-4E29-A268-4C50E1136BA6}">
      <dsp:nvSpPr>
        <dsp:cNvPr id="0" name=""/>
        <dsp:cNvSpPr/>
      </dsp:nvSpPr>
      <dsp:spPr>
        <a:xfrm>
          <a:off x="6856235" y="1900032"/>
          <a:ext cx="2051919" cy="2052024"/>
        </a:xfrm>
        <a:prstGeom prst="ellipse">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BC5D73-DEB7-4C66-BB66-4CDC6F415E2B}">
      <dsp:nvSpPr>
        <dsp:cNvPr id="0" name=""/>
        <dsp:cNvSpPr/>
      </dsp:nvSpPr>
      <dsp:spPr>
        <a:xfrm>
          <a:off x="6924867" y="1968445"/>
          <a:ext cx="1915535" cy="1915199"/>
        </a:xfrm>
        <a:prstGeom prst="ellipse">
          <a:avLst/>
        </a:prstGeom>
        <a:solidFill>
          <a:srgbClr val="B7E0FF">
            <a:alpha val="90000"/>
          </a:srgb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Take-Aways</a:t>
          </a:r>
        </a:p>
      </dsp:txBody>
      <dsp:txXfrm>
        <a:off x="7198515" y="2242096"/>
        <a:ext cx="1368239" cy="1367896"/>
      </dsp:txXfrm>
    </dsp:sp>
    <dsp:sp modelId="{41A021C6-8E9A-4CA7-B973-6B20A0698A1F}">
      <dsp:nvSpPr>
        <dsp:cNvPr id="0" name=""/>
        <dsp:cNvSpPr/>
      </dsp:nvSpPr>
      <dsp:spPr>
        <a:xfrm rot="2700000">
          <a:off x="4726867" y="1899888"/>
          <a:ext cx="2051953" cy="2051953"/>
        </a:xfrm>
        <a:prstGeom prst="teardrop">
          <a:avLst>
            <a:gd name="adj" fmla="val 100000"/>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C2BF46-C9B5-4861-8A0B-17238CA52FFE}">
      <dsp:nvSpPr>
        <dsp:cNvPr id="0" name=""/>
        <dsp:cNvSpPr/>
      </dsp:nvSpPr>
      <dsp:spPr>
        <a:xfrm>
          <a:off x="4804315" y="1968445"/>
          <a:ext cx="1915535" cy="1915199"/>
        </a:xfrm>
        <a:prstGeom prst="ellipse">
          <a:avLst/>
        </a:prstGeom>
        <a:solidFill>
          <a:srgbClr val="B7E0FF">
            <a:alpha val="90000"/>
          </a:srgb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Test &amp; Integration Plan</a:t>
          </a:r>
        </a:p>
      </dsp:txBody>
      <dsp:txXfrm>
        <a:off x="5077963" y="2242096"/>
        <a:ext cx="1368239" cy="1367896"/>
      </dsp:txXfrm>
    </dsp:sp>
    <dsp:sp modelId="{A926CE2B-AF3F-42C6-87B0-40B0B50D0ED5}">
      <dsp:nvSpPr>
        <dsp:cNvPr id="0" name=""/>
        <dsp:cNvSpPr/>
      </dsp:nvSpPr>
      <dsp:spPr>
        <a:xfrm rot="2700000">
          <a:off x="2615114" y="1899888"/>
          <a:ext cx="2051953" cy="2051953"/>
        </a:xfrm>
        <a:prstGeom prst="teardrop">
          <a:avLst>
            <a:gd name="adj" fmla="val 100000"/>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E36967-6286-406E-8F63-C319949380F7}">
      <dsp:nvSpPr>
        <dsp:cNvPr id="0" name=""/>
        <dsp:cNvSpPr/>
      </dsp:nvSpPr>
      <dsp:spPr>
        <a:xfrm>
          <a:off x="2683763" y="1968445"/>
          <a:ext cx="1915535" cy="1915199"/>
        </a:xfrm>
        <a:prstGeom prst="ellipse">
          <a:avLst/>
        </a:prstGeom>
        <a:solidFill>
          <a:srgbClr val="B7E0FF">
            <a:alpha val="90000"/>
          </a:srgb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Solution</a:t>
          </a:r>
        </a:p>
      </dsp:txBody>
      <dsp:txXfrm>
        <a:off x="2957411" y="2242096"/>
        <a:ext cx="1368239" cy="1367896"/>
      </dsp:txXfrm>
    </dsp:sp>
    <dsp:sp modelId="{B42AED6A-0711-4E65-A509-292A5E4CFB05}">
      <dsp:nvSpPr>
        <dsp:cNvPr id="0" name=""/>
        <dsp:cNvSpPr/>
      </dsp:nvSpPr>
      <dsp:spPr>
        <a:xfrm rot="2700000">
          <a:off x="494563" y="1899888"/>
          <a:ext cx="2051953" cy="2051953"/>
        </a:xfrm>
        <a:prstGeom prst="teardrop">
          <a:avLst>
            <a:gd name="adj" fmla="val 100000"/>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151A92-6FF6-4976-B8EF-99A6CEF95CD2}">
      <dsp:nvSpPr>
        <dsp:cNvPr id="0" name=""/>
        <dsp:cNvSpPr/>
      </dsp:nvSpPr>
      <dsp:spPr>
        <a:xfrm>
          <a:off x="563211" y="1968445"/>
          <a:ext cx="1915535" cy="1915199"/>
        </a:xfrm>
        <a:prstGeom prst="ellipse">
          <a:avLst/>
        </a:prstGeom>
        <a:solidFill>
          <a:srgbClr val="B7E0FF">
            <a:alpha val="90000"/>
          </a:srgb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Challenge</a:t>
          </a:r>
        </a:p>
      </dsp:txBody>
      <dsp:txXfrm>
        <a:off x="836859" y="2242096"/>
        <a:ext cx="1368239" cy="1367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6F556-90F9-4E29-A268-4C50E1136BA6}">
      <dsp:nvSpPr>
        <dsp:cNvPr id="0" name=""/>
        <dsp:cNvSpPr/>
      </dsp:nvSpPr>
      <dsp:spPr>
        <a:xfrm>
          <a:off x="4162675" y="1467691"/>
          <a:ext cx="1246139" cy="1246203"/>
        </a:xfrm>
        <a:prstGeom prst="ellipse">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BC5D73-DEB7-4C66-BB66-4CDC6F415E2B}">
      <dsp:nvSpPr>
        <dsp:cNvPr id="0" name=""/>
        <dsp:cNvSpPr/>
      </dsp:nvSpPr>
      <dsp:spPr>
        <a:xfrm>
          <a:off x="4199325" y="1508379"/>
          <a:ext cx="1163313" cy="1163108"/>
        </a:xfrm>
        <a:prstGeom prst="ellipse">
          <a:avLst/>
        </a:prstGeom>
        <a:solidFill>
          <a:srgbClr val="DDE8FF"/>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4.</a:t>
          </a:r>
        </a:p>
        <a:p>
          <a:pPr marL="0" lvl="0" indent="0" algn="ctr" defTabSz="711200">
            <a:lnSpc>
              <a:spcPct val="90000"/>
            </a:lnSpc>
            <a:spcBef>
              <a:spcPct val="0"/>
            </a:spcBef>
            <a:spcAft>
              <a:spcPct val="35000"/>
            </a:spcAft>
            <a:buNone/>
          </a:pPr>
          <a:r>
            <a:rPr lang="en-US" sz="1600" kern="1200" dirty="0"/>
            <a:t>Security Policy</a:t>
          </a:r>
        </a:p>
      </dsp:txBody>
      <dsp:txXfrm>
        <a:off x="4365512" y="1674569"/>
        <a:ext cx="830938" cy="830729"/>
      </dsp:txXfrm>
    </dsp:sp>
    <dsp:sp modelId="{41A021C6-8E9A-4CA7-B973-6B20A0698A1F}">
      <dsp:nvSpPr>
        <dsp:cNvPr id="0" name=""/>
        <dsp:cNvSpPr/>
      </dsp:nvSpPr>
      <dsp:spPr>
        <a:xfrm rot="2700000">
          <a:off x="2870647" y="1470233"/>
          <a:ext cx="1246160" cy="1246160"/>
        </a:xfrm>
        <a:prstGeom prst="teardrop">
          <a:avLst>
            <a:gd name="adj" fmla="val 100000"/>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C2BF46-C9B5-4861-8A0B-17238CA52FFE}">
      <dsp:nvSpPr>
        <dsp:cNvPr id="0" name=""/>
        <dsp:cNvSpPr/>
      </dsp:nvSpPr>
      <dsp:spPr>
        <a:xfrm>
          <a:off x="2917681" y="1511868"/>
          <a:ext cx="1163313" cy="1163108"/>
        </a:xfrm>
        <a:prstGeom prst="ellipse">
          <a:avLst/>
        </a:prstGeom>
        <a:solidFill>
          <a:srgbClr val="DDE8FF"/>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3.</a:t>
          </a:r>
        </a:p>
        <a:p>
          <a:pPr marL="0" lvl="0" indent="0" algn="ctr" defTabSz="711200">
            <a:lnSpc>
              <a:spcPct val="90000"/>
            </a:lnSpc>
            <a:spcBef>
              <a:spcPct val="0"/>
            </a:spcBef>
            <a:spcAft>
              <a:spcPct val="35000"/>
            </a:spcAft>
            <a:buNone/>
          </a:pPr>
          <a:r>
            <a:rPr lang="en-US" sz="1600" kern="1200" dirty="0"/>
            <a:t>Use AWS</a:t>
          </a:r>
        </a:p>
      </dsp:txBody>
      <dsp:txXfrm>
        <a:off x="3083869" y="1678058"/>
        <a:ext cx="830938" cy="830729"/>
      </dsp:txXfrm>
    </dsp:sp>
    <dsp:sp modelId="{A926CE2B-AF3F-42C6-87B0-40B0B50D0ED5}">
      <dsp:nvSpPr>
        <dsp:cNvPr id="0" name=""/>
        <dsp:cNvSpPr/>
      </dsp:nvSpPr>
      <dsp:spPr>
        <a:xfrm rot="2700000">
          <a:off x="1588170" y="1470233"/>
          <a:ext cx="1246160" cy="1246160"/>
        </a:xfrm>
        <a:prstGeom prst="teardrop">
          <a:avLst>
            <a:gd name="adj" fmla="val 100000"/>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E36967-6286-406E-8F63-C319949380F7}">
      <dsp:nvSpPr>
        <dsp:cNvPr id="0" name=""/>
        <dsp:cNvSpPr/>
      </dsp:nvSpPr>
      <dsp:spPr>
        <a:xfrm>
          <a:off x="1629861" y="1511868"/>
          <a:ext cx="1163313" cy="1163108"/>
        </a:xfrm>
        <a:prstGeom prst="ellipse">
          <a:avLst/>
        </a:prstGeom>
        <a:solidFill>
          <a:srgbClr val="DDE8FF"/>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2.</a:t>
          </a:r>
        </a:p>
        <a:p>
          <a:pPr marL="0" lvl="0" indent="0" algn="ctr" defTabSz="711200">
            <a:lnSpc>
              <a:spcPct val="90000"/>
            </a:lnSpc>
            <a:spcBef>
              <a:spcPct val="0"/>
            </a:spcBef>
            <a:spcAft>
              <a:spcPct val="35000"/>
            </a:spcAft>
            <a:buNone/>
          </a:pPr>
          <a:r>
            <a:rPr lang="en-US" sz="1600" kern="1200" dirty="0"/>
            <a:t>Create a Database</a:t>
          </a:r>
        </a:p>
      </dsp:txBody>
      <dsp:txXfrm>
        <a:off x="1796049" y="1678058"/>
        <a:ext cx="830938" cy="830729"/>
      </dsp:txXfrm>
    </dsp:sp>
    <dsp:sp modelId="{B42AED6A-0711-4E65-A509-292A5E4CFB05}">
      <dsp:nvSpPr>
        <dsp:cNvPr id="0" name=""/>
        <dsp:cNvSpPr/>
      </dsp:nvSpPr>
      <dsp:spPr>
        <a:xfrm rot="2700000">
          <a:off x="300350" y="1470233"/>
          <a:ext cx="1246160" cy="1246160"/>
        </a:xfrm>
        <a:prstGeom prst="teardrop">
          <a:avLst>
            <a:gd name="adj" fmla="val 100000"/>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151A92-6FF6-4976-B8EF-99A6CEF95CD2}">
      <dsp:nvSpPr>
        <dsp:cNvPr id="0" name=""/>
        <dsp:cNvSpPr/>
      </dsp:nvSpPr>
      <dsp:spPr>
        <a:xfrm>
          <a:off x="342041" y="1511868"/>
          <a:ext cx="1163313" cy="1163108"/>
        </a:xfrm>
        <a:prstGeom prst="ellipse">
          <a:avLst/>
        </a:prstGeom>
        <a:solidFill>
          <a:srgbClr val="DDE8FF"/>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1.</a:t>
          </a:r>
        </a:p>
        <a:p>
          <a:pPr marL="0" lvl="0" indent="0" algn="ctr" defTabSz="711200">
            <a:lnSpc>
              <a:spcPct val="90000"/>
            </a:lnSpc>
            <a:spcBef>
              <a:spcPct val="0"/>
            </a:spcBef>
            <a:spcAft>
              <a:spcPct val="35000"/>
            </a:spcAft>
            <a:buNone/>
          </a:pPr>
          <a:r>
            <a:rPr lang="en-US" sz="1600" kern="1200" dirty="0"/>
            <a:t>Create a Website</a:t>
          </a:r>
        </a:p>
      </dsp:txBody>
      <dsp:txXfrm>
        <a:off x="508228" y="1678058"/>
        <a:ext cx="830938" cy="8307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4D0F0-F19F-43AE-B466-D64111E51FE0}">
      <dsp:nvSpPr>
        <dsp:cNvPr id="0" name=""/>
        <dsp:cNvSpPr/>
      </dsp:nvSpPr>
      <dsp:spPr>
        <a:xfrm>
          <a:off x="5505385" y="30032"/>
          <a:ext cx="994543" cy="994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Implement procedures in a test environment</a:t>
          </a:r>
        </a:p>
      </dsp:txBody>
      <dsp:txXfrm>
        <a:off x="5505385" y="30032"/>
        <a:ext cx="994543" cy="994543"/>
      </dsp:txXfrm>
    </dsp:sp>
    <dsp:sp modelId="{62AD8218-A889-426A-A060-E9081D455A24}">
      <dsp:nvSpPr>
        <dsp:cNvPr id="0" name=""/>
        <dsp:cNvSpPr/>
      </dsp:nvSpPr>
      <dsp:spPr>
        <a:xfrm>
          <a:off x="3162957" y="911"/>
          <a:ext cx="3732484" cy="3732484"/>
        </a:xfrm>
        <a:prstGeom prst="circularArrow">
          <a:avLst>
            <a:gd name="adj1" fmla="val 5196"/>
            <a:gd name="adj2" fmla="val 335603"/>
            <a:gd name="adj3" fmla="val 21294506"/>
            <a:gd name="adj4" fmla="val 19765131"/>
            <a:gd name="adj5" fmla="val 6062"/>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7255C-F435-45EF-B8DC-D6B08231FBE8}">
      <dsp:nvSpPr>
        <dsp:cNvPr id="0" name=""/>
        <dsp:cNvSpPr/>
      </dsp:nvSpPr>
      <dsp:spPr>
        <a:xfrm>
          <a:off x="6107015" y="1881658"/>
          <a:ext cx="994543" cy="994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07015" y="1881658"/>
        <a:ext cx="994543" cy="994543"/>
      </dsp:txXfrm>
    </dsp:sp>
    <dsp:sp modelId="{7628ACBB-B7A6-4A13-98AF-32B0AF3C9CED}">
      <dsp:nvSpPr>
        <dsp:cNvPr id="0" name=""/>
        <dsp:cNvSpPr/>
      </dsp:nvSpPr>
      <dsp:spPr>
        <a:xfrm>
          <a:off x="3162957" y="911"/>
          <a:ext cx="3732484" cy="3732484"/>
        </a:xfrm>
        <a:prstGeom prst="circularArrow">
          <a:avLst>
            <a:gd name="adj1" fmla="val 5196"/>
            <a:gd name="adj2" fmla="val 335603"/>
            <a:gd name="adj3" fmla="val 4016009"/>
            <a:gd name="adj4" fmla="val 2252229"/>
            <a:gd name="adj5" fmla="val 6062"/>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98522-CCA2-4E73-AC6B-A2D5F6DEF695}">
      <dsp:nvSpPr>
        <dsp:cNvPr id="0" name=""/>
        <dsp:cNvSpPr/>
      </dsp:nvSpPr>
      <dsp:spPr>
        <a:xfrm>
          <a:off x="4531928" y="3026026"/>
          <a:ext cx="994543" cy="994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531928" y="3026026"/>
        <a:ext cx="994543" cy="994543"/>
      </dsp:txXfrm>
    </dsp:sp>
    <dsp:sp modelId="{B184EC3A-558E-4821-9D55-5193059EF062}">
      <dsp:nvSpPr>
        <dsp:cNvPr id="0" name=""/>
        <dsp:cNvSpPr/>
      </dsp:nvSpPr>
      <dsp:spPr>
        <a:xfrm>
          <a:off x="3162957" y="911"/>
          <a:ext cx="3732484" cy="3732484"/>
        </a:xfrm>
        <a:prstGeom prst="circularArrow">
          <a:avLst>
            <a:gd name="adj1" fmla="val 5196"/>
            <a:gd name="adj2" fmla="val 335603"/>
            <a:gd name="adj3" fmla="val 8212168"/>
            <a:gd name="adj4" fmla="val 6448389"/>
            <a:gd name="adj5" fmla="val 6062"/>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216B0B-106A-4917-9B87-17FAFC9ABBC3}">
      <dsp:nvSpPr>
        <dsp:cNvPr id="0" name=""/>
        <dsp:cNvSpPr/>
      </dsp:nvSpPr>
      <dsp:spPr>
        <a:xfrm>
          <a:off x="2956840" y="1881658"/>
          <a:ext cx="994543" cy="994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56840" y="1881658"/>
        <a:ext cx="994543" cy="994543"/>
      </dsp:txXfrm>
    </dsp:sp>
    <dsp:sp modelId="{F1F847A6-BE69-4402-B9AC-986362A05AE9}">
      <dsp:nvSpPr>
        <dsp:cNvPr id="0" name=""/>
        <dsp:cNvSpPr/>
      </dsp:nvSpPr>
      <dsp:spPr>
        <a:xfrm>
          <a:off x="3162957" y="911"/>
          <a:ext cx="3732484" cy="3732484"/>
        </a:xfrm>
        <a:prstGeom prst="circularArrow">
          <a:avLst>
            <a:gd name="adj1" fmla="val 5196"/>
            <a:gd name="adj2" fmla="val 335603"/>
            <a:gd name="adj3" fmla="val 12299266"/>
            <a:gd name="adj4" fmla="val 10769891"/>
            <a:gd name="adj5" fmla="val 6062"/>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B59817-D639-433F-90FC-12510FF4B8B0}">
      <dsp:nvSpPr>
        <dsp:cNvPr id="0" name=""/>
        <dsp:cNvSpPr/>
      </dsp:nvSpPr>
      <dsp:spPr>
        <a:xfrm>
          <a:off x="3558470" y="30032"/>
          <a:ext cx="994543" cy="994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Develop additional security procedures</a:t>
          </a:r>
        </a:p>
      </dsp:txBody>
      <dsp:txXfrm>
        <a:off x="3558470" y="30032"/>
        <a:ext cx="994543" cy="994543"/>
      </dsp:txXfrm>
    </dsp:sp>
    <dsp:sp modelId="{61D6EA5E-EA4D-4BAB-A159-B5673A0C375C}">
      <dsp:nvSpPr>
        <dsp:cNvPr id="0" name=""/>
        <dsp:cNvSpPr/>
      </dsp:nvSpPr>
      <dsp:spPr>
        <a:xfrm>
          <a:off x="3162957" y="911"/>
          <a:ext cx="3732484" cy="3732484"/>
        </a:xfrm>
        <a:prstGeom prst="circularArrow">
          <a:avLst>
            <a:gd name="adj1" fmla="val 5196"/>
            <a:gd name="adj2" fmla="val 335603"/>
            <a:gd name="adj3" fmla="val 16866993"/>
            <a:gd name="adj4" fmla="val 15197404"/>
            <a:gd name="adj5" fmla="val 6062"/>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481584-C7E8-4165-853B-B019EA5ADCC0}"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7855-4D86-4375-88ED-C4A4A6723F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23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81584-C7E8-4165-853B-B019EA5ADCC0}"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7855-4D86-4375-88ED-C4A4A6723F15}" type="slidenum">
              <a:rPr lang="en-US" smtClean="0"/>
              <a:t>‹#›</a:t>
            </a:fld>
            <a:endParaRPr lang="en-US"/>
          </a:p>
        </p:txBody>
      </p:sp>
    </p:spTree>
    <p:extLst>
      <p:ext uri="{BB962C8B-B14F-4D97-AF65-F5344CB8AC3E}">
        <p14:creationId xmlns:p14="http://schemas.microsoft.com/office/powerpoint/2010/main" val="196545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81584-C7E8-4165-853B-B019EA5ADCC0}"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7855-4D86-4375-88ED-C4A4A6723F15}" type="slidenum">
              <a:rPr lang="en-US" smtClean="0"/>
              <a:t>‹#›</a:t>
            </a:fld>
            <a:endParaRPr lang="en-US"/>
          </a:p>
        </p:txBody>
      </p:sp>
    </p:spTree>
    <p:extLst>
      <p:ext uri="{BB962C8B-B14F-4D97-AF65-F5344CB8AC3E}">
        <p14:creationId xmlns:p14="http://schemas.microsoft.com/office/powerpoint/2010/main" val="152373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81584-C7E8-4165-853B-B019EA5ADCC0}"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7855-4D86-4375-88ED-C4A4A6723F15}" type="slidenum">
              <a:rPr lang="en-US" smtClean="0"/>
              <a:t>‹#›</a:t>
            </a:fld>
            <a:endParaRPr lang="en-US"/>
          </a:p>
        </p:txBody>
      </p:sp>
    </p:spTree>
    <p:extLst>
      <p:ext uri="{BB962C8B-B14F-4D97-AF65-F5344CB8AC3E}">
        <p14:creationId xmlns:p14="http://schemas.microsoft.com/office/powerpoint/2010/main" val="258666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481584-C7E8-4165-853B-B019EA5ADCC0}"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7855-4D86-4375-88ED-C4A4A6723F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11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481584-C7E8-4165-853B-B019EA5ADCC0}"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7855-4D86-4375-88ED-C4A4A6723F15}" type="slidenum">
              <a:rPr lang="en-US" smtClean="0"/>
              <a:t>‹#›</a:t>
            </a:fld>
            <a:endParaRPr lang="en-US"/>
          </a:p>
        </p:txBody>
      </p:sp>
    </p:spTree>
    <p:extLst>
      <p:ext uri="{BB962C8B-B14F-4D97-AF65-F5344CB8AC3E}">
        <p14:creationId xmlns:p14="http://schemas.microsoft.com/office/powerpoint/2010/main" val="407162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481584-C7E8-4165-853B-B019EA5ADCC0}" type="datetimeFigureOut">
              <a:rPr lang="en-US" smtClean="0"/>
              <a:t>4/7/2018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7855-4D86-4375-88ED-C4A4A6723F15}" type="slidenum">
              <a:rPr lang="en-US" smtClean="0"/>
              <a:t>‹#›</a:t>
            </a:fld>
            <a:endParaRPr lang="en-US"/>
          </a:p>
        </p:txBody>
      </p:sp>
    </p:spTree>
    <p:extLst>
      <p:ext uri="{BB962C8B-B14F-4D97-AF65-F5344CB8AC3E}">
        <p14:creationId xmlns:p14="http://schemas.microsoft.com/office/powerpoint/2010/main" val="33232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481584-C7E8-4165-853B-B019EA5ADCC0}" type="datetimeFigureOut">
              <a:rPr lang="en-US" smtClean="0"/>
              <a:t>4/7/2018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97855-4D86-4375-88ED-C4A4A6723F15}" type="slidenum">
              <a:rPr lang="en-US" smtClean="0"/>
              <a:t>‹#›</a:t>
            </a:fld>
            <a:endParaRPr lang="en-US"/>
          </a:p>
        </p:txBody>
      </p:sp>
    </p:spTree>
    <p:extLst>
      <p:ext uri="{BB962C8B-B14F-4D97-AF65-F5344CB8AC3E}">
        <p14:creationId xmlns:p14="http://schemas.microsoft.com/office/powerpoint/2010/main" val="35829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481584-C7E8-4165-853B-B019EA5ADCC0}" type="datetimeFigureOut">
              <a:rPr lang="en-US" smtClean="0"/>
              <a:t>4/7/2018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C297855-4D86-4375-88ED-C4A4A6723F15}" type="slidenum">
              <a:rPr lang="en-US" smtClean="0"/>
              <a:t>‹#›</a:t>
            </a:fld>
            <a:endParaRPr lang="en-US"/>
          </a:p>
        </p:txBody>
      </p:sp>
    </p:spTree>
    <p:extLst>
      <p:ext uri="{BB962C8B-B14F-4D97-AF65-F5344CB8AC3E}">
        <p14:creationId xmlns:p14="http://schemas.microsoft.com/office/powerpoint/2010/main" val="217266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481584-C7E8-4165-853B-B019EA5ADCC0}" type="datetimeFigureOut">
              <a:rPr lang="en-US" smtClean="0"/>
              <a:t>4/7/2018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297855-4D86-4375-88ED-C4A4A6723F15}" type="slidenum">
              <a:rPr lang="en-US" smtClean="0"/>
              <a:t>‹#›</a:t>
            </a:fld>
            <a:endParaRPr lang="en-US"/>
          </a:p>
        </p:txBody>
      </p:sp>
    </p:spTree>
    <p:extLst>
      <p:ext uri="{BB962C8B-B14F-4D97-AF65-F5344CB8AC3E}">
        <p14:creationId xmlns:p14="http://schemas.microsoft.com/office/powerpoint/2010/main" val="348418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481584-C7E8-4165-853B-B019EA5ADCC0}"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7855-4D86-4375-88ED-C4A4A6723F15}" type="slidenum">
              <a:rPr lang="en-US" smtClean="0"/>
              <a:t>‹#›</a:t>
            </a:fld>
            <a:endParaRPr lang="en-US"/>
          </a:p>
        </p:txBody>
      </p:sp>
    </p:spTree>
    <p:extLst>
      <p:ext uri="{BB962C8B-B14F-4D97-AF65-F5344CB8AC3E}">
        <p14:creationId xmlns:p14="http://schemas.microsoft.com/office/powerpoint/2010/main" val="296013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481584-C7E8-4165-853B-B019EA5ADCC0}" type="datetimeFigureOut">
              <a:rPr lang="en-US" smtClean="0"/>
              <a:t>4/7/2018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297855-4D86-4375-88ED-C4A4A6723F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4596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49E6-7577-4292-AF0A-FDF0A8557513}"/>
              </a:ext>
            </a:extLst>
          </p:cNvPr>
          <p:cNvSpPr>
            <a:spLocks noGrp="1"/>
          </p:cNvSpPr>
          <p:nvPr>
            <p:ph type="ctrTitle"/>
          </p:nvPr>
        </p:nvSpPr>
        <p:spPr>
          <a:xfrm>
            <a:off x="1191491" y="1122363"/>
            <a:ext cx="10792918" cy="2387600"/>
          </a:xfrm>
        </p:spPr>
        <p:txBody>
          <a:bodyPr>
            <a:normAutofit fontScale="90000"/>
          </a:bodyPr>
          <a:lstStyle/>
          <a:p>
            <a:r>
              <a:rPr lang="en-US" sz="6000" dirty="0"/>
              <a:t>2018 SEC Academic Conference</a:t>
            </a:r>
            <a:br>
              <a:rPr lang="en-US" sz="6000" dirty="0"/>
            </a:br>
            <a:r>
              <a:rPr lang="en-US" sz="6000" i="1" dirty="0"/>
              <a:t>Cyber Security: A Shared Responsibility</a:t>
            </a:r>
            <a:br>
              <a:rPr lang="en-US" sz="6000" i="1" dirty="0"/>
            </a:br>
            <a:r>
              <a:rPr lang="en-US" sz="800" i="1" dirty="0"/>
              <a:t> </a:t>
            </a:r>
            <a:r>
              <a:rPr lang="en-US" sz="1300" i="1" dirty="0"/>
              <a:t> </a:t>
            </a:r>
            <a:br>
              <a:rPr lang="en-US" sz="6000" dirty="0"/>
            </a:br>
            <a:r>
              <a:rPr lang="en-US" sz="6000" b="1" dirty="0"/>
              <a:t>SEC Student Cyber Challenge</a:t>
            </a:r>
            <a:endParaRPr lang="en-US" b="1" dirty="0"/>
          </a:p>
        </p:txBody>
      </p:sp>
      <p:sp>
        <p:nvSpPr>
          <p:cNvPr id="3" name="Subtitle 2">
            <a:extLst>
              <a:ext uri="{FF2B5EF4-FFF2-40B4-BE49-F238E27FC236}">
                <a16:creationId xmlns:a16="http://schemas.microsoft.com/office/drawing/2014/main" id="{3791FF9A-D99B-432C-BCB7-5002D6C1EF2C}"/>
              </a:ext>
            </a:extLst>
          </p:cNvPr>
          <p:cNvSpPr>
            <a:spLocks noGrp="1"/>
          </p:cNvSpPr>
          <p:nvPr>
            <p:ph type="subTitle" idx="1"/>
          </p:nvPr>
        </p:nvSpPr>
        <p:spPr>
          <a:xfrm>
            <a:off x="1191491" y="3886848"/>
            <a:ext cx="9476509" cy="1655762"/>
          </a:xfrm>
        </p:spPr>
        <p:txBody>
          <a:bodyPr>
            <a:normAutofit/>
          </a:bodyPr>
          <a:lstStyle/>
          <a:p>
            <a:r>
              <a:rPr lang="en-US" dirty="0"/>
              <a:t>The University of Mississippi</a:t>
            </a:r>
          </a:p>
        </p:txBody>
      </p:sp>
    </p:spTree>
    <p:extLst>
      <p:ext uri="{BB962C8B-B14F-4D97-AF65-F5344CB8AC3E}">
        <p14:creationId xmlns:p14="http://schemas.microsoft.com/office/powerpoint/2010/main" val="1475768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A716-2D39-4DB8-AA95-4F6B33EBC73C}"/>
              </a:ext>
            </a:extLst>
          </p:cNvPr>
          <p:cNvSpPr>
            <a:spLocks noGrp="1"/>
          </p:cNvSpPr>
          <p:nvPr>
            <p:ph type="title"/>
          </p:nvPr>
        </p:nvSpPr>
        <p:spPr/>
        <p:txBody>
          <a:bodyPr/>
          <a:lstStyle/>
          <a:p>
            <a:r>
              <a:rPr lang="en-US" dirty="0"/>
              <a:t>4. Security Policy</a:t>
            </a:r>
          </a:p>
        </p:txBody>
      </p:sp>
      <p:sp>
        <p:nvSpPr>
          <p:cNvPr id="3" name="Content Placeholder 2">
            <a:extLst>
              <a:ext uri="{FF2B5EF4-FFF2-40B4-BE49-F238E27FC236}">
                <a16:creationId xmlns:a16="http://schemas.microsoft.com/office/drawing/2014/main" id="{43AF8C2A-E5A1-41E3-B8AC-249D303DBD91}"/>
              </a:ext>
            </a:extLst>
          </p:cNvPr>
          <p:cNvSpPr>
            <a:spLocks noGrp="1"/>
          </p:cNvSpPr>
          <p:nvPr>
            <p:ph idx="1"/>
          </p:nvPr>
        </p:nvSpPr>
        <p:spPr/>
        <p:txBody>
          <a:bodyPr>
            <a:normAutofit/>
          </a:bodyPr>
          <a:lstStyle/>
          <a:p>
            <a:r>
              <a:rPr lang="en-US" sz="2800" i="1" dirty="0"/>
              <a:t>At Rebel Banking, Inc. we believe in…</a:t>
            </a:r>
          </a:p>
        </p:txBody>
      </p:sp>
      <p:pic>
        <p:nvPicPr>
          <p:cNvPr id="4" name="Picture 3">
            <a:extLst>
              <a:ext uri="{FF2B5EF4-FFF2-40B4-BE49-F238E27FC236}">
                <a16:creationId xmlns:a16="http://schemas.microsoft.com/office/drawing/2014/main" id="{BAC3DA77-1A72-4DC3-AC02-4C00DBF6E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577" y="101601"/>
            <a:ext cx="1064132" cy="1266824"/>
          </a:xfrm>
          <a:prstGeom prst="rect">
            <a:avLst/>
          </a:prstGeom>
        </p:spPr>
      </p:pic>
    </p:spTree>
    <p:extLst>
      <p:ext uri="{BB962C8B-B14F-4D97-AF65-F5344CB8AC3E}">
        <p14:creationId xmlns:p14="http://schemas.microsoft.com/office/powerpoint/2010/main" val="297874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9CF2-AFB8-4850-8D01-2665B05FA9AF}"/>
              </a:ext>
            </a:extLst>
          </p:cNvPr>
          <p:cNvSpPr>
            <a:spLocks noGrp="1"/>
          </p:cNvSpPr>
          <p:nvPr>
            <p:ph type="title"/>
          </p:nvPr>
        </p:nvSpPr>
        <p:spPr/>
        <p:txBody>
          <a:bodyPr/>
          <a:lstStyle/>
          <a:p>
            <a:r>
              <a:rPr lang="en-US" dirty="0"/>
              <a:t>Test &amp; Integration Plan</a:t>
            </a:r>
          </a:p>
        </p:txBody>
      </p:sp>
      <p:graphicFrame>
        <p:nvGraphicFramePr>
          <p:cNvPr id="5" name="Content Placeholder 4">
            <a:extLst>
              <a:ext uri="{FF2B5EF4-FFF2-40B4-BE49-F238E27FC236}">
                <a16:creationId xmlns:a16="http://schemas.microsoft.com/office/drawing/2014/main" id="{2B2DE620-59D0-451E-8911-CDA3C7180BB8}"/>
              </a:ext>
            </a:extLst>
          </p:cNvPr>
          <p:cNvGraphicFramePr>
            <a:graphicFrameLocks noGrp="1"/>
          </p:cNvGraphicFramePr>
          <p:nvPr>
            <p:ph idx="1"/>
            <p:extLst>
              <p:ext uri="{D42A27DB-BD31-4B8C-83A1-F6EECF244321}">
                <p14:modId xmlns:p14="http://schemas.microsoft.com/office/powerpoint/2010/main" val="713685638"/>
              </p:ext>
            </p:extLst>
          </p:nvPr>
        </p:nvGraphicFramePr>
        <p:xfrm>
          <a:off x="89256" y="2144842"/>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A691C3FD-4A25-45EB-8CA2-EC92BDB651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28577" y="101601"/>
            <a:ext cx="1064132" cy="1266824"/>
          </a:xfrm>
          <a:prstGeom prst="rect">
            <a:avLst/>
          </a:prstGeom>
        </p:spPr>
      </p:pic>
    </p:spTree>
    <p:extLst>
      <p:ext uri="{BB962C8B-B14F-4D97-AF65-F5344CB8AC3E}">
        <p14:creationId xmlns:p14="http://schemas.microsoft.com/office/powerpoint/2010/main" val="51206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DF36-413A-4EDF-A236-D59E7FDD7CB3}"/>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44D8880D-248B-4E82-A5B2-70C9CB8E909E}"/>
              </a:ext>
            </a:extLst>
          </p:cNvPr>
          <p:cNvSpPr>
            <a:spLocks noGrp="1"/>
          </p:cNvSpPr>
          <p:nvPr>
            <p:ph idx="1"/>
          </p:nvPr>
        </p:nvSpPr>
        <p:spPr/>
        <p:txBody>
          <a:bodyPr>
            <a:normAutofit/>
          </a:bodyPr>
          <a:lstStyle/>
          <a:p>
            <a:pPr>
              <a:buFont typeface="Arial" panose="020B0604020202020204" pitchFamily="34" charset="0"/>
              <a:buChar char="•"/>
            </a:pPr>
            <a:r>
              <a:rPr lang="en-US" sz="2800" dirty="0"/>
              <a:t>Things we learned:</a:t>
            </a:r>
          </a:p>
          <a:p>
            <a:pPr lvl="2">
              <a:buFont typeface="Courier New" panose="02070309020205020404" pitchFamily="49" charset="0"/>
              <a:buChar char="o"/>
            </a:pPr>
            <a:r>
              <a:rPr lang="en-US" sz="2200" dirty="0"/>
              <a:t>Learn PHP ASAP!</a:t>
            </a:r>
          </a:p>
          <a:p>
            <a:pPr lvl="2">
              <a:buFont typeface="Courier New" panose="02070309020205020404" pitchFamily="49" charset="0"/>
              <a:buChar char="o"/>
            </a:pPr>
            <a:r>
              <a:rPr lang="en-US" sz="2200" dirty="0"/>
              <a:t>Expect the unexpected.</a:t>
            </a:r>
          </a:p>
          <a:p>
            <a:pPr>
              <a:buFont typeface="Arial" panose="020B0604020202020204" pitchFamily="34" charset="0"/>
              <a:buChar char="•"/>
            </a:pPr>
            <a:r>
              <a:rPr lang="en-US" sz="2800" dirty="0"/>
              <a:t>Thank you for having us!</a:t>
            </a:r>
          </a:p>
        </p:txBody>
      </p:sp>
      <p:pic>
        <p:nvPicPr>
          <p:cNvPr id="4" name="Picture 3">
            <a:extLst>
              <a:ext uri="{FF2B5EF4-FFF2-40B4-BE49-F238E27FC236}">
                <a16:creationId xmlns:a16="http://schemas.microsoft.com/office/drawing/2014/main" id="{DFE0B969-D094-4A61-A937-748A593C6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577" y="101601"/>
            <a:ext cx="1064132" cy="1266824"/>
          </a:xfrm>
          <a:prstGeom prst="rect">
            <a:avLst/>
          </a:prstGeom>
        </p:spPr>
      </p:pic>
    </p:spTree>
    <p:extLst>
      <p:ext uri="{BB962C8B-B14F-4D97-AF65-F5344CB8AC3E}">
        <p14:creationId xmlns:p14="http://schemas.microsoft.com/office/powerpoint/2010/main" val="383122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3C45-C295-489C-8ED5-78ED90047108}"/>
              </a:ext>
            </a:extLst>
          </p:cNvPr>
          <p:cNvSpPr>
            <a:spLocks noGrp="1"/>
          </p:cNvSpPr>
          <p:nvPr>
            <p:ph type="title"/>
          </p:nvPr>
        </p:nvSpPr>
        <p:spPr/>
        <p:txBody>
          <a:bodyPr/>
          <a:lstStyle/>
          <a:p>
            <a:r>
              <a:rPr lang="en-US" dirty="0"/>
              <a:t>Meet the Team</a:t>
            </a:r>
          </a:p>
        </p:txBody>
      </p:sp>
      <p:sp>
        <p:nvSpPr>
          <p:cNvPr id="3" name="Content Placeholder 2">
            <a:extLst>
              <a:ext uri="{FF2B5EF4-FFF2-40B4-BE49-F238E27FC236}">
                <a16:creationId xmlns:a16="http://schemas.microsoft.com/office/drawing/2014/main" id="{EF533746-93F6-4765-B496-534656C47DCC}"/>
              </a:ext>
            </a:extLst>
          </p:cNvPr>
          <p:cNvSpPr>
            <a:spLocks noGrp="1"/>
          </p:cNvSpPr>
          <p:nvPr>
            <p:ph sz="half" idx="1"/>
          </p:nvPr>
        </p:nvSpPr>
        <p:spPr>
          <a:xfrm>
            <a:off x="838199" y="1825625"/>
            <a:ext cx="6284495" cy="4351338"/>
          </a:xfrm>
        </p:spPr>
        <p:txBody>
          <a:bodyPr>
            <a:normAutofit fontScale="85000" lnSpcReduction="20000"/>
          </a:bodyPr>
          <a:lstStyle/>
          <a:p>
            <a:r>
              <a:rPr lang="en-US" sz="2900" dirty="0"/>
              <a:t>Advisor: Jeff Lucas</a:t>
            </a:r>
          </a:p>
          <a:p>
            <a:r>
              <a:rPr lang="en-US" sz="2900" dirty="0"/>
              <a:t>Students:</a:t>
            </a:r>
          </a:p>
          <a:p>
            <a:pPr lvl="1">
              <a:buFont typeface="Arial" panose="020B0604020202020204" pitchFamily="34" charset="0"/>
              <a:buChar char="•"/>
            </a:pPr>
            <a:r>
              <a:rPr lang="en-US" sz="2500" dirty="0"/>
              <a:t>Mark Garrett</a:t>
            </a:r>
          </a:p>
          <a:p>
            <a:pPr lvl="2"/>
            <a:r>
              <a:rPr lang="en-US" sz="2100" dirty="0"/>
              <a:t>Junior, Computer Science</a:t>
            </a:r>
          </a:p>
          <a:p>
            <a:pPr lvl="1">
              <a:buFont typeface="Arial" panose="020B0604020202020204" pitchFamily="34" charset="0"/>
              <a:buChar char="•"/>
            </a:pPr>
            <a:r>
              <a:rPr lang="en-US" sz="2500" dirty="0" err="1"/>
              <a:t>Aish</a:t>
            </a:r>
            <a:r>
              <a:rPr lang="en-US" sz="2500" dirty="0"/>
              <a:t> Ghimire</a:t>
            </a:r>
          </a:p>
          <a:p>
            <a:pPr lvl="2"/>
            <a:r>
              <a:rPr lang="en-US" sz="2100" dirty="0"/>
              <a:t>Junior, Computer Science</a:t>
            </a:r>
          </a:p>
          <a:p>
            <a:pPr lvl="1">
              <a:buFont typeface="Arial" panose="020B0604020202020204" pitchFamily="34" charset="0"/>
              <a:buChar char="•"/>
            </a:pPr>
            <a:r>
              <a:rPr lang="en-US" sz="2500" dirty="0"/>
              <a:t>Jonathon </a:t>
            </a:r>
            <a:r>
              <a:rPr lang="en-US" sz="2500" dirty="0" err="1"/>
              <a:t>Guin</a:t>
            </a:r>
            <a:endParaRPr lang="en-US" sz="2500" dirty="0"/>
          </a:p>
          <a:p>
            <a:pPr lvl="2"/>
            <a:r>
              <a:rPr lang="en-US" sz="2100" dirty="0"/>
              <a:t>Senior, Management Information Systems</a:t>
            </a:r>
          </a:p>
          <a:p>
            <a:pPr lvl="1">
              <a:buFont typeface="Arial" panose="020B0604020202020204" pitchFamily="34" charset="0"/>
              <a:buChar char="•"/>
            </a:pPr>
            <a:r>
              <a:rPr lang="en-US" sz="2500" dirty="0"/>
              <a:t>Doron </a:t>
            </a:r>
            <a:r>
              <a:rPr lang="en-US" sz="2500" dirty="0" err="1"/>
              <a:t>Reinsager</a:t>
            </a:r>
            <a:endParaRPr lang="en-US" sz="2500" dirty="0"/>
          </a:p>
          <a:p>
            <a:pPr lvl="2"/>
            <a:r>
              <a:rPr lang="en-US" sz="2100" dirty="0"/>
              <a:t>Junior, Computer Science</a:t>
            </a:r>
          </a:p>
          <a:p>
            <a:pPr lvl="1">
              <a:buFont typeface="Arial" panose="020B0604020202020204" pitchFamily="34" charset="0"/>
              <a:buChar char="•"/>
            </a:pPr>
            <a:r>
              <a:rPr lang="en-US" sz="2500" dirty="0"/>
              <a:t>Laura Ann Salvador</a:t>
            </a:r>
          </a:p>
          <a:p>
            <a:pPr lvl="2"/>
            <a:r>
              <a:rPr lang="en-US" sz="2100" dirty="0"/>
              <a:t>Junior, Management Information Systems</a:t>
            </a:r>
          </a:p>
          <a:p>
            <a:pPr lvl="1">
              <a:buFont typeface="Arial" panose="020B0604020202020204" pitchFamily="34" charset="0"/>
              <a:buChar char="•"/>
            </a:pPr>
            <a:r>
              <a:rPr lang="en-US" sz="2500" dirty="0"/>
              <a:t>John Cody Wilkinson</a:t>
            </a:r>
          </a:p>
          <a:p>
            <a:pPr lvl="2"/>
            <a:r>
              <a:rPr lang="en-US" sz="2100" dirty="0"/>
              <a:t>Senior, Computer Science</a:t>
            </a:r>
          </a:p>
          <a:p>
            <a:pPr lvl="1"/>
            <a:endParaRPr lang="en-US" sz="3200" dirty="0"/>
          </a:p>
          <a:p>
            <a:endParaRPr lang="en-US" dirty="0"/>
          </a:p>
        </p:txBody>
      </p:sp>
      <p:pic>
        <p:nvPicPr>
          <p:cNvPr id="11" name="Picture 10">
            <a:extLst>
              <a:ext uri="{FF2B5EF4-FFF2-40B4-BE49-F238E27FC236}">
                <a16:creationId xmlns:a16="http://schemas.microsoft.com/office/drawing/2014/main" id="{0DBFDC0A-CF37-4320-A7D1-692884A2A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707" y="558417"/>
            <a:ext cx="3609651" cy="4847245"/>
          </a:xfrm>
          <a:prstGeom prst="rect">
            <a:avLst/>
          </a:prstGeom>
        </p:spPr>
      </p:pic>
    </p:spTree>
    <p:extLst>
      <p:ext uri="{BB962C8B-B14F-4D97-AF65-F5344CB8AC3E}">
        <p14:creationId xmlns:p14="http://schemas.microsoft.com/office/powerpoint/2010/main" val="243832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AB4D-0CC8-4C96-8CEB-0B577A68C399}"/>
              </a:ext>
            </a:extLst>
          </p:cNvPr>
          <p:cNvSpPr>
            <a:spLocks noGrp="1"/>
          </p:cNvSpPr>
          <p:nvPr>
            <p:ph type="title"/>
          </p:nvPr>
        </p:nvSpPr>
        <p:spPr/>
        <p:txBody>
          <a:bodyPr/>
          <a:lstStyle/>
          <a:p>
            <a:r>
              <a:rPr lang="en-US" dirty="0"/>
              <a:t>Agenda</a:t>
            </a:r>
          </a:p>
        </p:txBody>
      </p:sp>
      <p:pic>
        <p:nvPicPr>
          <p:cNvPr id="7" name="Picture 6">
            <a:extLst>
              <a:ext uri="{FF2B5EF4-FFF2-40B4-BE49-F238E27FC236}">
                <a16:creationId xmlns:a16="http://schemas.microsoft.com/office/drawing/2014/main" id="{958C0C29-1975-4FB3-AB83-EAEAB7E88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567" y="56053"/>
            <a:ext cx="1681307" cy="1681307"/>
          </a:xfrm>
          <a:prstGeom prst="rect">
            <a:avLst/>
          </a:prstGeom>
        </p:spPr>
      </p:pic>
      <p:graphicFrame>
        <p:nvGraphicFramePr>
          <p:cNvPr id="10" name="Diagram 9">
            <a:extLst>
              <a:ext uri="{FF2B5EF4-FFF2-40B4-BE49-F238E27FC236}">
                <a16:creationId xmlns:a16="http://schemas.microsoft.com/office/drawing/2014/main" id="{E7E84710-E6FF-452B-9604-88FA49A57FC0}"/>
              </a:ext>
            </a:extLst>
          </p:cNvPr>
          <p:cNvGraphicFramePr/>
          <p:nvPr>
            <p:extLst>
              <p:ext uri="{D42A27DB-BD31-4B8C-83A1-F6EECF244321}">
                <p14:modId xmlns:p14="http://schemas.microsoft.com/office/powerpoint/2010/main" val="449222052"/>
              </p:ext>
            </p:extLst>
          </p:nvPr>
        </p:nvGraphicFramePr>
        <p:xfrm>
          <a:off x="646546" y="56053"/>
          <a:ext cx="8977745" cy="5851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Arrow: Bent-Up 13">
            <a:extLst>
              <a:ext uri="{FF2B5EF4-FFF2-40B4-BE49-F238E27FC236}">
                <a16:creationId xmlns:a16="http://schemas.microsoft.com/office/drawing/2014/main" id="{974AE134-CEC5-4EF7-98AC-650DDDC00949}"/>
              </a:ext>
            </a:extLst>
          </p:cNvPr>
          <p:cNvSpPr/>
          <p:nvPr/>
        </p:nvSpPr>
        <p:spPr>
          <a:xfrm rot="5400000">
            <a:off x="3982721" y="4183151"/>
            <a:ext cx="1126836" cy="748145"/>
          </a:xfrm>
          <a:prstGeom prst="bentUpArrow">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Diagram 15">
            <a:extLst>
              <a:ext uri="{FF2B5EF4-FFF2-40B4-BE49-F238E27FC236}">
                <a16:creationId xmlns:a16="http://schemas.microsoft.com/office/drawing/2014/main" id="{53F60EE6-B192-4885-B31D-25356C3A7000}"/>
              </a:ext>
            </a:extLst>
          </p:cNvPr>
          <p:cNvGraphicFramePr/>
          <p:nvPr>
            <p:extLst>
              <p:ext uri="{D42A27DB-BD31-4B8C-83A1-F6EECF244321}">
                <p14:modId xmlns:p14="http://schemas.microsoft.com/office/powerpoint/2010/main" val="258658145"/>
              </p:ext>
            </p:extLst>
          </p:nvPr>
        </p:nvGraphicFramePr>
        <p:xfrm>
          <a:off x="4672532" y="2849378"/>
          <a:ext cx="5452224" cy="41866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8313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4D6C-1735-4C4B-B361-F2814A13F31B}"/>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1413595C-C2BB-4426-92E8-1D3F4213ABE8}"/>
              </a:ext>
            </a:extLst>
          </p:cNvPr>
          <p:cNvSpPr>
            <a:spLocks noGrp="1"/>
          </p:cNvSpPr>
          <p:nvPr>
            <p:ph idx="1"/>
          </p:nvPr>
        </p:nvSpPr>
        <p:spPr>
          <a:xfrm>
            <a:off x="1097280" y="1845734"/>
            <a:ext cx="5589847" cy="4023360"/>
          </a:xfrm>
        </p:spPr>
        <p:txBody>
          <a:bodyPr>
            <a:normAutofit lnSpcReduction="10000"/>
          </a:bodyPr>
          <a:lstStyle/>
          <a:p>
            <a:r>
              <a:rPr lang="en-US" sz="2400" dirty="0"/>
              <a:t>Data, like any raw material, has a supply chain and a life cycle. </a:t>
            </a:r>
            <a:r>
              <a:rPr lang="en-US" sz="2400" b="1" dirty="0"/>
              <a:t>Your challenge is to take your cyber knowledge and principles to create a policy-based approach that centers around the sensitive data itself and not only its environment. </a:t>
            </a:r>
            <a:r>
              <a:rPr lang="en-US" sz="2400" dirty="0"/>
              <a:t>For example, a patient has a 10mg prescription for their heart medication and the database is altered to 100mg. What happens when data is accessed or changed? Is the change authorized? Who should know about this change? What are the actions to these changes that need to be put into place?</a:t>
            </a:r>
          </a:p>
          <a:p>
            <a:endParaRPr lang="en-US" dirty="0"/>
          </a:p>
        </p:txBody>
      </p:sp>
      <p:pic>
        <p:nvPicPr>
          <p:cNvPr id="5" name="Picture 4">
            <a:extLst>
              <a:ext uri="{FF2B5EF4-FFF2-40B4-BE49-F238E27FC236}">
                <a16:creationId xmlns:a16="http://schemas.microsoft.com/office/drawing/2014/main" id="{C1A8EE80-4DAD-4476-AC11-2DFB3CEF0F86}"/>
              </a:ext>
            </a:extLst>
          </p:cNvPr>
          <p:cNvPicPr>
            <a:picLocks noChangeAspect="1"/>
          </p:cNvPicPr>
          <p:nvPr/>
        </p:nvPicPr>
        <p:blipFill rotWithShape="1">
          <a:blip r:embed="rId2">
            <a:extLst>
              <a:ext uri="{28A0092B-C50C-407E-A947-70E740481C1C}">
                <a14:useLocalDpi xmlns:a14="http://schemas.microsoft.com/office/drawing/2010/main" val="0"/>
              </a:ext>
            </a:extLst>
          </a:blip>
          <a:srcRect r="65686"/>
          <a:stretch/>
        </p:blipFill>
        <p:spPr>
          <a:xfrm>
            <a:off x="10858501" y="95249"/>
            <a:ext cx="1333499" cy="1171575"/>
          </a:xfrm>
          <a:prstGeom prst="rect">
            <a:avLst/>
          </a:prstGeom>
        </p:spPr>
      </p:pic>
      <p:sp>
        <p:nvSpPr>
          <p:cNvPr id="12" name="Oval 11">
            <a:extLst>
              <a:ext uri="{FF2B5EF4-FFF2-40B4-BE49-F238E27FC236}">
                <a16:creationId xmlns:a16="http://schemas.microsoft.com/office/drawing/2014/main" id="{5FECDA84-E79E-4222-B71F-E6C867633902}"/>
              </a:ext>
            </a:extLst>
          </p:cNvPr>
          <p:cNvSpPr/>
          <p:nvPr/>
        </p:nvSpPr>
        <p:spPr>
          <a:xfrm>
            <a:off x="7129751" y="1805390"/>
            <a:ext cx="2051919" cy="2052024"/>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Oval 12">
            <a:extLst>
              <a:ext uri="{FF2B5EF4-FFF2-40B4-BE49-F238E27FC236}">
                <a16:creationId xmlns:a16="http://schemas.microsoft.com/office/drawing/2014/main" id="{105AE6EB-C42F-42A6-BB6B-63EA0E6021B2}"/>
              </a:ext>
            </a:extLst>
          </p:cNvPr>
          <p:cNvSpPr/>
          <p:nvPr/>
        </p:nvSpPr>
        <p:spPr>
          <a:xfrm>
            <a:off x="9346041" y="2108657"/>
            <a:ext cx="1868924" cy="1748757"/>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Oval 14">
            <a:extLst>
              <a:ext uri="{FF2B5EF4-FFF2-40B4-BE49-F238E27FC236}">
                <a16:creationId xmlns:a16="http://schemas.microsoft.com/office/drawing/2014/main" id="{C9A9D396-85DD-4A93-AE73-6F8AD3086AD4}"/>
              </a:ext>
            </a:extLst>
          </p:cNvPr>
          <p:cNvSpPr/>
          <p:nvPr/>
        </p:nvSpPr>
        <p:spPr>
          <a:xfrm>
            <a:off x="7009506" y="3635522"/>
            <a:ext cx="1709450" cy="1693339"/>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C753956C-7A08-4B8B-A569-63A7AB6D6664}"/>
              </a:ext>
            </a:extLst>
          </p:cNvPr>
          <p:cNvSpPr/>
          <p:nvPr/>
        </p:nvSpPr>
        <p:spPr>
          <a:xfrm>
            <a:off x="7268062" y="1997711"/>
            <a:ext cx="1759184" cy="1693340"/>
          </a:xfrm>
          <a:prstGeom prst="ellipse">
            <a:avLst/>
          </a:prstGeom>
          <a:solidFill>
            <a:srgbClr val="B7E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5720" rIns="45720" anchor="ctr" anchorCtr="1"/>
          <a:lstStyle/>
          <a:p>
            <a:r>
              <a:rPr lang="en-US" sz="1600" dirty="0">
                <a:solidFill>
                  <a:schemeClr val="tx1"/>
                </a:solidFill>
              </a:rPr>
              <a:t>What happens when data is accessed or changed?</a:t>
            </a:r>
          </a:p>
        </p:txBody>
      </p:sp>
      <p:sp>
        <p:nvSpPr>
          <p:cNvPr id="17" name="Oval 16">
            <a:extLst>
              <a:ext uri="{FF2B5EF4-FFF2-40B4-BE49-F238E27FC236}">
                <a16:creationId xmlns:a16="http://schemas.microsoft.com/office/drawing/2014/main" id="{2E00BBE7-7CD6-4394-8F7A-D1E51B5B6377}"/>
              </a:ext>
            </a:extLst>
          </p:cNvPr>
          <p:cNvSpPr/>
          <p:nvPr/>
        </p:nvSpPr>
        <p:spPr>
          <a:xfrm>
            <a:off x="7151900" y="3774177"/>
            <a:ext cx="1448105" cy="1431526"/>
          </a:xfrm>
          <a:prstGeom prst="ellipse">
            <a:avLst/>
          </a:prstGeom>
          <a:solidFill>
            <a:srgbClr val="B7E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5720" rIns="45720" anchor="ctr" anchorCtr="1"/>
          <a:lstStyle/>
          <a:p>
            <a:r>
              <a:rPr lang="en-US" sz="1400" dirty="0">
                <a:solidFill>
                  <a:schemeClr val="tx1"/>
                </a:solidFill>
              </a:rPr>
              <a:t>Who should know about these changes?</a:t>
            </a:r>
          </a:p>
        </p:txBody>
      </p:sp>
      <p:sp>
        <p:nvSpPr>
          <p:cNvPr id="19" name="Oval 18">
            <a:extLst>
              <a:ext uri="{FF2B5EF4-FFF2-40B4-BE49-F238E27FC236}">
                <a16:creationId xmlns:a16="http://schemas.microsoft.com/office/drawing/2014/main" id="{55AE8A9E-62A6-47F0-AED5-0CA111010E55}"/>
              </a:ext>
            </a:extLst>
          </p:cNvPr>
          <p:cNvSpPr/>
          <p:nvPr/>
        </p:nvSpPr>
        <p:spPr>
          <a:xfrm>
            <a:off x="9482363" y="2251719"/>
            <a:ext cx="1596279" cy="1515996"/>
          </a:xfrm>
          <a:prstGeom prst="ellipse">
            <a:avLst/>
          </a:prstGeom>
          <a:solidFill>
            <a:srgbClr val="B7E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9144" rIns="9144" anchor="ctr" anchorCtr="1"/>
          <a:lstStyle/>
          <a:p>
            <a:r>
              <a:rPr lang="en-US" dirty="0">
                <a:solidFill>
                  <a:schemeClr val="tx1"/>
                </a:solidFill>
              </a:rPr>
              <a:t>Is the change authorized?</a:t>
            </a:r>
          </a:p>
        </p:txBody>
      </p:sp>
      <p:sp>
        <p:nvSpPr>
          <p:cNvPr id="14" name="Oval 13">
            <a:extLst>
              <a:ext uri="{FF2B5EF4-FFF2-40B4-BE49-F238E27FC236}">
                <a16:creationId xmlns:a16="http://schemas.microsoft.com/office/drawing/2014/main" id="{A1C6F5E3-99B0-42D2-AB28-6C44EA17AF0D}"/>
              </a:ext>
            </a:extLst>
          </p:cNvPr>
          <p:cNvSpPr/>
          <p:nvPr/>
        </p:nvSpPr>
        <p:spPr>
          <a:xfrm>
            <a:off x="8664834" y="3580104"/>
            <a:ext cx="2429886" cy="2238285"/>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12721468-E849-44AA-8AF9-35316A560D25}"/>
              </a:ext>
            </a:extLst>
          </p:cNvPr>
          <p:cNvSpPr/>
          <p:nvPr/>
        </p:nvSpPr>
        <p:spPr>
          <a:xfrm>
            <a:off x="8820466" y="3698758"/>
            <a:ext cx="2118621" cy="2030359"/>
          </a:xfrm>
          <a:prstGeom prst="ellipse">
            <a:avLst/>
          </a:prstGeom>
          <a:solidFill>
            <a:srgbClr val="B7E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nchorCtr="1"/>
          <a:lstStyle/>
          <a:p>
            <a:r>
              <a:rPr lang="en-US" dirty="0">
                <a:solidFill>
                  <a:schemeClr val="tx1"/>
                </a:solidFill>
              </a:rPr>
              <a:t>What are the actions to these changes to be put in place?</a:t>
            </a:r>
          </a:p>
        </p:txBody>
      </p:sp>
    </p:spTree>
    <p:extLst>
      <p:ext uri="{BB962C8B-B14F-4D97-AF65-F5344CB8AC3E}">
        <p14:creationId xmlns:p14="http://schemas.microsoft.com/office/powerpoint/2010/main" val="241729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2F1E-4E61-4121-A1F6-61668E6DF449}"/>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579D60E-BCBE-40C5-9DA6-002B31820C4B}"/>
              </a:ext>
            </a:extLst>
          </p:cNvPr>
          <p:cNvSpPr>
            <a:spLocks noGrp="1"/>
          </p:cNvSpPr>
          <p:nvPr>
            <p:ph idx="1"/>
          </p:nvPr>
        </p:nvSpPr>
        <p:spPr/>
        <p:txBody>
          <a:bodyPr>
            <a:normAutofit/>
          </a:bodyPr>
          <a:lstStyle/>
          <a:p>
            <a:pPr marL="0" indent="0">
              <a:buNone/>
            </a:pPr>
            <a:r>
              <a:rPr lang="en-US" sz="3600" b="1" dirty="0" err="1"/>
              <a:t>RebelBanking</a:t>
            </a:r>
            <a:r>
              <a:rPr lang="en-US" sz="3600" b="1" dirty="0"/>
              <a:t>, </a:t>
            </a:r>
            <a:r>
              <a:rPr lang="en-US" sz="2400" b="1" dirty="0"/>
              <a:t>1234 University Ave., Oxford, MS 38655</a:t>
            </a:r>
            <a:endParaRPr lang="en-US" sz="3600" b="1" dirty="0"/>
          </a:p>
          <a:p>
            <a:pPr marL="0" indent="0">
              <a:buNone/>
            </a:pPr>
            <a:r>
              <a:rPr lang="en-US" sz="2800" i="1" dirty="0"/>
              <a:t>A secure way to manage your money.</a:t>
            </a:r>
          </a:p>
          <a:p>
            <a:pPr marL="0" indent="0">
              <a:buNone/>
            </a:pPr>
            <a:r>
              <a:rPr lang="en-US" sz="2800" dirty="0"/>
              <a:t>Security Features:</a:t>
            </a:r>
          </a:p>
          <a:p>
            <a:pPr lvl="1">
              <a:buFont typeface="Arial" panose="020B0604020202020204" pitchFamily="34" charset="0"/>
              <a:buChar char="•"/>
            </a:pPr>
            <a:r>
              <a:rPr lang="en-US" sz="2600" dirty="0"/>
              <a:t>Public and private key encryption</a:t>
            </a:r>
          </a:p>
          <a:p>
            <a:pPr lvl="1">
              <a:buFont typeface="Arial" panose="020B0604020202020204" pitchFamily="34" charset="0"/>
              <a:buChar char="•"/>
            </a:pPr>
            <a:r>
              <a:rPr lang="en-US" sz="2600" dirty="0"/>
              <a:t>Notifications every time your account is accessed</a:t>
            </a:r>
          </a:p>
          <a:p>
            <a:pPr lvl="1">
              <a:buFont typeface="Arial" panose="020B0604020202020204" pitchFamily="34" charset="0"/>
              <a:buChar char="•"/>
            </a:pPr>
            <a:r>
              <a:rPr lang="en-US" sz="2600" dirty="0"/>
              <a:t>Fault tolerance</a:t>
            </a:r>
          </a:p>
        </p:txBody>
      </p:sp>
      <p:pic>
        <p:nvPicPr>
          <p:cNvPr id="5" name="Picture 4">
            <a:extLst>
              <a:ext uri="{FF2B5EF4-FFF2-40B4-BE49-F238E27FC236}">
                <a16:creationId xmlns:a16="http://schemas.microsoft.com/office/drawing/2014/main" id="{DB76EB10-153A-4930-AAAC-3AD5AA9A8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577" y="101601"/>
            <a:ext cx="1064132" cy="1266824"/>
          </a:xfrm>
          <a:prstGeom prst="rect">
            <a:avLst/>
          </a:prstGeom>
        </p:spPr>
      </p:pic>
    </p:spTree>
    <p:extLst>
      <p:ext uri="{BB962C8B-B14F-4D97-AF65-F5344CB8AC3E}">
        <p14:creationId xmlns:p14="http://schemas.microsoft.com/office/powerpoint/2010/main" val="279279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7334-0EBD-4200-AB98-80CB7F50D10C}"/>
              </a:ext>
            </a:extLst>
          </p:cNvPr>
          <p:cNvSpPr>
            <a:spLocks noGrp="1"/>
          </p:cNvSpPr>
          <p:nvPr>
            <p:ph type="title"/>
          </p:nvPr>
        </p:nvSpPr>
        <p:spPr/>
        <p:txBody>
          <a:bodyPr/>
          <a:lstStyle/>
          <a:p>
            <a:r>
              <a:rPr lang="en-US" dirty="0"/>
              <a:t>Step 1. Create a Website</a:t>
            </a:r>
          </a:p>
        </p:txBody>
      </p:sp>
      <p:sp>
        <p:nvSpPr>
          <p:cNvPr id="3" name="Content Placeholder 2">
            <a:extLst>
              <a:ext uri="{FF2B5EF4-FFF2-40B4-BE49-F238E27FC236}">
                <a16:creationId xmlns:a16="http://schemas.microsoft.com/office/drawing/2014/main" id="{993CC178-4F85-4B3C-9379-248CF663DE72}"/>
              </a:ext>
            </a:extLst>
          </p:cNvPr>
          <p:cNvSpPr>
            <a:spLocks noGrp="1"/>
          </p:cNvSpPr>
          <p:nvPr>
            <p:ph sz="half" idx="1"/>
          </p:nvPr>
        </p:nvSpPr>
        <p:spPr>
          <a:xfrm>
            <a:off x="1097278" y="1845734"/>
            <a:ext cx="7243158" cy="1045248"/>
          </a:xfrm>
        </p:spPr>
        <p:txBody>
          <a:bodyPr>
            <a:normAutofit/>
          </a:bodyPr>
          <a:lstStyle/>
          <a:p>
            <a:r>
              <a:rPr lang="en-US" sz="2800" dirty="0"/>
              <a:t>See for yourself! Click through our site.</a:t>
            </a:r>
          </a:p>
          <a:p>
            <a:endParaRPr lang="en-US" sz="2800" dirty="0"/>
          </a:p>
        </p:txBody>
      </p:sp>
      <p:sp>
        <p:nvSpPr>
          <p:cNvPr id="8" name="Content Placeholder 7">
            <a:extLst>
              <a:ext uri="{FF2B5EF4-FFF2-40B4-BE49-F238E27FC236}">
                <a16:creationId xmlns:a16="http://schemas.microsoft.com/office/drawing/2014/main" id="{05752481-0241-4880-B3E2-49EE592EF28A}"/>
              </a:ext>
            </a:extLst>
          </p:cNvPr>
          <p:cNvSpPr>
            <a:spLocks noGrp="1"/>
          </p:cNvSpPr>
          <p:nvPr>
            <p:ph sz="half" idx="2"/>
          </p:nvPr>
        </p:nvSpPr>
        <p:spPr>
          <a:xfrm>
            <a:off x="1227511" y="2578485"/>
            <a:ext cx="3491346" cy="1701029"/>
          </a:xfrm>
          <a:solidFill>
            <a:schemeClr val="bg1">
              <a:lumMod val="95000"/>
            </a:schemeClr>
          </a:solidFill>
          <a:ln>
            <a:solidFill>
              <a:schemeClr val="bg1">
                <a:lumMod val="85000"/>
              </a:schemeClr>
            </a:solidFill>
          </a:ln>
        </p:spPr>
        <p:style>
          <a:lnRef idx="1">
            <a:schemeClr val="accent5"/>
          </a:lnRef>
          <a:fillRef idx="2">
            <a:schemeClr val="accent5"/>
          </a:fillRef>
          <a:effectRef idx="1">
            <a:schemeClr val="accent5"/>
          </a:effectRef>
          <a:fontRef idx="minor">
            <a:schemeClr val="dk1"/>
          </a:fontRef>
        </p:style>
        <p:txBody>
          <a:bodyPr/>
          <a:lstStyle/>
          <a:p>
            <a:r>
              <a:rPr lang="en-US" sz="2800" dirty="0"/>
              <a:t>Example Credentials:</a:t>
            </a:r>
          </a:p>
          <a:p>
            <a:r>
              <a:rPr lang="en-US" sz="2800" dirty="0"/>
              <a:t>Username:	Amy1</a:t>
            </a:r>
          </a:p>
          <a:p>
            <a:r>
              <a:rPr lang="en-US" sz="2800" dirty="0"/>
              <a:t>Password:	OleMiss1!</a:t>
            </a:r>
          </a:p>
          <a:p>
            <a:endParaRPr lang="en-US" dirty="0"/>
          </a:p>
        </p:txBody>
      </p:sp>
      <p:pic>
        <p:nvPicPr>
          <p:cNvPr id="6" name="Picture 5">
            <a:extLst>
              <a:ext uri="{FF2B5EF4-FFF2-40B4-BE49-F238E27FC236}">
                <a16:creationId xmlns:a16="http://schemas.microsoft.com/office/drawing/2014/main" id="{CF69D6CD-3D3A-4CE0-8BE9-782CF1A3E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577" y="101601"/>
            <a:ext cx="1064132" cy="1266824"/>
          </a:xfrm>
          <a:prstGeom prst="rect">
            <a:avLst/>
          </a:prstGeom>
        </p:spPr>
      </p:pic>
    </p:spTree>
    <p:extLst>
      <p:ext uri="{BB962C8B-B14F-4D97-AF65-F5344CB8AC3E}">
        <p14:creationId xmlns:p14="http://schemas.microsoft.com/office/powerpoint/2010/main" val="203789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9577-D172-4DA2-A884-9506485D01B4}"/>
              </a:ext>
            </a:extLst>
          </p:cNvPr>
          <p:cNvSpPr>
            <a:spLocks noGrp="1"/>
          </p:cNvSpPr>
          <p:nvPr>
            <p:ph type="title"/>
          </p:nvPr>
        </p:nvSpPr>
        <p:spPr/>
        <p:txBody>
          <a:bodyPr/>
          <a:lstStyle/>
          <a:p>
            <a:r>
              <a:rPr lang="en-US" dirty="0"/>
              <a:t>Development Environment</a:t>
            </a:r>
          </a:p>
        </p:txBody>
      </p:sp>
      <p:sp>
        <p:nvSpPr>
          <p:cNvPr id="3" name="Content Placeholder 2">
            <a:extLst>
              <a:ext uri="{FF2B5EF4-FFF2-40B4-BE49-F238E27FC236}">
                <a16:creationId xmlns:a16="http://schemas.microsoft.com/office/drawing/2014/main" id="{E1833224-87A2-40AB-985E-A13A4CFB28F9}"/>
              </a:ext>
            </a:extLst>
          </p:cNvPr>
          <p:cNvSpPr>
            <a:spLocks noGrp="1"/>
          </p:cNvSpPr>
          <p:nvPr>
            <p:ph idx="1"/>
          </p:nvPr>
        </p:nvSpPr>
        <p:spPr>
          <a:xfrm>
            <a:off x="1097280" y="1845734"/>
            <a:ext cx="4426442" cy="4023360"/>
          </a:xfrm>
        </p:spPr>
        <p:txBody>
          <a:bodyPr>
            <a:normAutofit/>
          </a:bodyPr>
          <a:lstStyle/>
          <a:p>
            <a:pPr>
              <a:buFont typeface="Arial" panose="020B0604020202020204" pitchFamily="34" charset="0"/>
              <a:buChar char="•"/>
            </a:pPr>
            <a:r>
              <a:rPr lang="en-US" sz="2800" dirty="0"/>
              <a:t>Room 2117</a:t>
            </a:r>
          </a:p>
          <a:p>
            <a:pPr>
              <a:buFont typeface="Arial" panose="020B0604020202020204" pitchFamily="34" charset="0"/>
              <a:buChar char="•"/>
            </a:pPr>
            <a:r>
              <a:rPr lang="en-US" sz="2800" dirty="0"/>
              <a:t>Software: Trello, </a:t>
            </a:r>
            <a:r>
              <a:rPr lang="en-US" sz="2800" dirty="0" err="1"/>
              <a:t>Github</a:t>
            </a:r>
            <a:r>
              <a:rPr lang="en-US" sz="2800" dirty="0"/>
              <a:t>, AWS, Visual Studio Code, Chrome</a:t>
            </a:r>
          </a:p>
          <a:p>
            <a:pPr>
              <a:buFont typeface="Arial" panose="020B0604020202020204" pitchFamily="34" charset="0"/>
              <a:buChar char="•"/>
            </a:pPr>
            <a:r>
              <a:rPr lang="en-US" sz="2800" dirty="0"/>
              <a:t>Hardware: 6 Laptops, 1 iPad, VGA Cord</a:t>
            </a:r>
          </a:p>
          <a:p>
            <a:pPr>
              <a:buFont typeface="Arial" panose="020B0604020202020204" pitchFamily="34" charset="0"/>
              <a:buChar char="•"/>
            </a:pPr>
            <a:r>
              <a:rPr lang="en-US" sz="2800" dirty="0"/>
              <a:t>Data Set: 2 Administrators, 6 Employees, 12 Clients</a:t>
            </a:r>
          </a:p>
        </p:txBody>
      </p:sp>
      <p:pic>
        <p:nvPicPr>
          <p:cNvPr id="4" name="Picture 3">
            <a:extLst>
              <a:ext uri="{FF2B5EF4-FFF2-40B4-BE49-F238E27FC236}">
                <a16:creationId xmlns:a16="http://schemas.microsoft.com/office/drawing/2014/main" id="{1A800C81-DC74-4BF6-85B5-3929B0E2B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577" y="101601"/>
            <a:ext cx="1064132" cy="1266824"/>
          </a:xfrm>
          <a:prstGeom prst="rect">
            <a:avLst/>
          </a:prstGeom>
        </p:spPr>
      </p:pic>
      <p:pic>
        <p:nvPicPr>
          <p:cNvPr id="6" name="Picture 5">
            <a:extLst>
              <a:ext uri="{FF2B5EF4-FFF2-40B4-BE49-F238E27FC236}">
                <a16:creationId xmlns:a16="http://schemas.microsoft.com/office/drawing/2014/main" id="{5BA4F661-6BD3-42C6-A076-A1AF5E35C73C}"/>
              </a:ext>
            </a:extLst>
          </p:cNvPr>
          <p:cNvPicPr>
            <a:picLocks noChangeAspect="1"/>
          </p:cNvPicPr>
          <p:nvPr/>
        </p:nvPicPr>
        <p:blipFill rotWithShape="1">
          <a:blip r:embed="rId3">
            <a:extLst>
              <a:ext uri="{28A0092B-C50C-407E-A947-70E740481C1C}">
                <a14:useLocalDpi xmlns:a14="http://schemas.microsoft.com/office/drawing/2010/main" val="0"/>
              </a:ext>
            </a:extLst>
          </a:blip>
          <a:srcRect l="10611" r="14466"/>
          <a:stretch/>
        </p:blipFill>
        <p:spPr>
          <a:xfrm>
            <a:off x="6139540" y="1940508"/>
            <a:ext cx="5607699" cy="4210069"/>
          </a:xfrm>
          <a:prstGeom prst="rect">
            <a:avLst/>
          </a:prstGeom>
        </p:spPr>
      </p:pic>
    </p:spTree>
    <p:extLst>
      <p:ext uri="{BB962C8B-B14F-4D97-AF65-F5344CB8AC3E}">
        <p14:creationId xmlns:p14="http://schemas.microsoft.com/office/powerpoint/2010/main" val="142734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9B97-2D68-423F-8576-0A2345F50CF7}"/>
              </a:ext>
            </a:extLst>
          </p:cNvPr>
          <p:cNvSpPr>
            <a:spLocks noGrp="1"/>
          </p:cNvSpPr>
          <p:nvPr>
            <p:ph type="title"/>
          </p:nvPr>
        </p:nvSpPr>
        <p:spPr/>
        <p:txBody>
          <a:bodyPr/>
          <a:lstStyle/>
          <a:p>
            <a:r>
              <a:rPr lang="en-US" dirty="0"/>
              <a:t>Step 2. Create a Database</a:t>
            </a:r>
          </a:p>
        </p:txBody>
      </p:sp>
      <p:pic>
        <p:nvPicPr>
          <p:cNvPr id="9" name="Picture 8">
            <a:extLst>
              <a:ext uri="{FF2B5EF4-FFF2-40B4-BE49-F238E27FC236}">
                <a16:creationId xmlns:a16="http://schemas.microsoft.com/office/drawing/2014/main" id="{B59C040D-49AD-463B-B389-40B41D535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273" y="2005215"/>
            <a:ext cx="7657143" cy="3800000"/>
          </a:xfrm>
          <a:prstGeom prst="rect">
            <a:avLst/>
          </a:prstGeom>
        </p:spPr>
      </p:pic>
      <p:pic>
        <p:nvPicPr>
          <p:cNvPr id="12" name="Picture 11">
            <a:extLst>
              <a:ext uri="{FF2B5EF4-FFF2-40B4-BE49-F238E27FC236}">
                <a16:creationId xmlns:a16="http://schemas.microsoft.com/office/drawing/2014/main" id="{A0EA287A-1D00-4F40-B5C8-139B4941F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8577" y="101601"/>
            <a:ext cx="1064132" cy="1266824"/>
          </a:xfrm>
          <a:prstGeom prst="rect">
            <a:avLst/>
          </a:prstGeom>
        </p:spPr>
      </p:pic>
    </p:spTree>
    <p:extLst>
      <p:ext uri="{BB962C8B-B14F-4D97-AF65-F5344CB8AC3E}">
        <p14:creationId xmlns:p14="http://schemas.microsoft.com/office/powerpoint/2010/main" val="471738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04E1-0998-415D-94C7-A09CE828D161}"/>
              </a:ext>
            </a:extLst>
          </p:cNvPr>
          <p:cNvSpPr>
            <a:spLocks noGrp="1"/>
          </p:cNvSpPr>
          <p:nvPr>
            <p:ph type="title"/>
          </p:nvPr>
        </p:nvSpPr>
        <p:spPr/>
        <p:txBody>
          <a:bodyPr/>
          <a:lstStyle/>
          <a:p>
            <a:r>
              <a:rPr lang="en-US" dirty="0"/>
              <a:t>Step 3. Amazon Web Services</a:t>
            </a:r>
          </a:p>
        </p:txBody>
      </p:sp>
      <p:sp>
        <p:nvSpPr>
          <p:cNvPr id="3" name="Content Placeholder 2">
            <a:extLst>
              <a:ext uri="{FF2B5EF4-FFF2-40B4-BE49-F238E27FC236}">
                <a16:creationId xmlns:a16="http://schemas.microsoft.com/office/drawing/2014/main" id="{3B4587A8-375C-497A-96BF-A349F1F84F19}"/>
              </a:ext>
            </a:extLst>
          </p:cNvPr>
          <p:cNvSpPr>
            <a:spLocks noGrp="1"/>
          </p:cNvSpPr>
          <p:nvPr>
            <p:ph idx="1"/>
          </p:nvPr>
        </p:nvSpPr>
        <p:spPr/>
        <p:txBody>
          <a:bodyPr>
            <a:normAutofit/>
          </a:bodyPr>
          <a:lstStyle/>
          <a:p>
            <a:pPr>
              <a:buFont typeface="Arial" panose="020B0604020202020204" pitchFamily="34" charset="0"/>
              <a:buChar char="•"/>
            </a:pPr>
            <a:r>
              <a:rPr lang="en-US" sz="2800" dirty="0"/>
              <a:t>Create a Virtual Environment using EC2</a:t>
            </a:r>
          </a:p>
          <a:p>
            <a:pPr>
              <a:buFont typeface="Arial" panose="020B0604020202020204" pitchFamily="34" charset="0"/>
              <a:buChar char="•"/>
            </a:pPr>
            <a:r>
              <a:rPr lang="en-US" sz="2800" dirty="0"/>
              <a:t>Use public and private key pair encryption to access the EC2</a:t>
            </a:r>
          </a:p>
          <a:p>
            <a:pPr>
              <a:buFont typeface="Arial" panose="020B0604020202020204" pitchFamily="34" charset="0"/>
              <a:buChar char="•"/>
            </a:pPr>
            <a:r>
              <a:rPr lang="en-US" sz="2800" dirty="0"/>
              <a:t>Create user accounts to connect to the Virtual Environment and transfer data using SSH</a:t>
            </a:r>
          </a:p>
          <a:p>
            <a:pPr>
              <a:buFont typeface="Arial" panose="020B0604020202020204" pitchFamily="34" charset="0"/>
              <a:buChar char="•"/>
            </a:pPr>
            <a:r>
              <a:rPr lang="en-US" sz="2800" dirty="0"/>
              <a:t>Employ RDS to use MySQL with </a:t>
            </a:r>
            <a:r>
              <a:rPr lang="en-US" sz="2800" dirty="0" err="1"/>
              <a:t>PHPMyAdmin</a:t>
            </a:r>
            <a:endParaRPr lang="en-US" sz="2800" dirty="0"/>
          </a:p>
          <a:p>
            <a:pPr>
              <a:buFont typeface="Arial" panose="020B0604020202020204" pitchFamily="34" charset="0"/>
              <a:buChar char="•"/>
            </a:pPr>
            <a:r>
              <a:rPr lang="en-US" sz="2800" dirty="0"/>
              <a:t>Put the website in a secure server using HTTPS</a:t>
            </a:r>
          </a:p>
        </p:txBody>
      </p:sp>
      <p:pic>
        <p:nvPicPr>
          <p:cNvPr id="7" name="Picture 6">
            <a:extLst>
              <a:ext uri="{FF2B5EF4-FFF2-40B4-BE49-F238E27FC236}">
                <a16:creationId xmlns:a16="http://schemas.microsoft.com/office/drawing/2014/main" id="{6F954761-00E8-4ED7-BC75-45C51E322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237" y="230188"/>
            <a:ext cx="1381125" cy="828675"/>
          </a:xfrm>
          <a:prstGeom prst="rect">
            <a:avLst/>
          </a:prstGeom>
        </p:spPr>
      </p:pic>
    </p:spTree>
    <p:extLst>
      <p:ext uri="{BB962C8B-B14F-4D97-AF65-F5344CB8AC3E}">
        <p14:creationId xmlns:p14="http://schemas.microsoft.com/office/powerpoint/2010/main" val="21884619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1663</TotalTime>
  <Words>419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Retrospect</vt:lpstr>
      <vt:lpstr>2018 SEC Academic Conference Cyber Security: A Shared Responsibility    SEC Student Cyber Challenge</vt:lpstr>
      <vt:lpstr>Meet the Team</vt:lpstr>
      <vt:lpstr>Agenda</vt:lpstr>
      <vt:lpstr>Challenge</vt:lpstr>
      <vt:lpstr>Solution</vt:lpstr>
      <vt:lpstr>Step 1. Create a Website</vt:lpstr>
      <vt:lpstr>Development Environment</vt:lpstr>
      <vt:lpstr>Step 2. Create a Database</vt:lpstr>
      <vt:lpstr>Step 3. Amazon Web Services</vt:lpstr>
      <vt:lpstr>4. Security Policy</vt:lpstr>
      <vt:lpstr>Test &amp; Integration Plan</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SEC Academic Conference Cyber Security: A Shared Responsibility  SEC Student Cyber Challenge</dc:title>
  <dc:creator>Laura Salvador</dc:creator>
  <cp:lastModifiedBy>Laura Salvador</cp:lastModifiedBy>
  <cp:revision>21</cp:revision>
  <dcterms:created xsi:type="dcterms:W3CDTF">2018-04-08T02:38:03Z</dcterms:created>
  <dcterms:modified xsi:type="dcterms:W3CDTF">2018-04-09T06:21:10Z</dcterms:modified>
</cp:coreProperties>
</file>