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3" r:id="rId4"/>
    <p:sldId id="257" r:id="rId5"/>
    <p:sldId id="258" r:id="rId6"/>
    <p:sldId id="259" r:id="rId7"/>
    <p:sldId id="267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6FF"/>
    <a:srgbClr val="DDE8FF"/>
    <a:srgbClr val="B7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DDDC8-9AAE-443F-9794-A8A3E2090D2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19686-B4FF-4348-BCF7-4EC27AE1EFD5}">
      <dgm:prSet phldrT="[Text]"/>
      <dgm:spPr>
        <a:solidFill>
          <a:srgbClr val="DDE8F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1.</a:t>
          </a:r>
        </a:p>
        <a:p>
          <a:r>
            <a:rPr lang="en-US" dirty="0"/>
            <a:t>Create a Website</a:t>
          </a:r>
        </a:p>
      </dgm:t>
    </dgm:pt>
    <dgm:pt modelId="{AEB8BF18-86AD-4FA4-A9A5-DF9D48741021}" type="parTrans" cxnId="{2F9B6814-F008-40FF-A820-7C279CD3CB56}">
      <dgm:prSet/>
      <dgm:spPr/>
      <dgm:t>
        <a:bodyPr/>
        <a:lstStyle/>
        <a:p>
          <a:endParaRPr lang="en-US"/>
        </a:p>
      </dgm:t>
    </dgm:pt>
    <dgm:pt modelId="{F6390FA2-3A29-42E6-8CF9-24BD1FD60A6B}" type="sibTrans" cxnId="{2F9B6814-F008-40FF-A820-7C279CD3CB56}">
      <dgm:prSet/>
      <dgm:spPr/>
      <dgm:t>
        <a:bodyPr/>
        <a:lstStyle/>
        <a:p>
          <a:endParaRPr lang="en-US"/>
        </a:p>
      </dgm:t>
    </dgm:pt>
    <dgm:pt modelId="{60999AF2-0FAD-4EF9-92A2-8BB94F50F71D}">
      <dgm:prSet phldrT="[Text]"/>
      <dgm:spPr>
        <a:solidFill>
          <a:srgbClr val="DDE8F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2.</a:t>
          </a:r>
        </a:p>
        <a:p>
          <a:r>
            <a:rPr lang="en-US" dirty="0"/>
            <a:t>Create a Database</a:t>
          </a:r>
        </a:p>
      </dgm:t>
    </dgm:pt>
    <dgm:pt modelId="{DCBD069A-2BA3-4601-858F-6B86EB4A54B5}" type="parTrans" cxnId="{A0002480-AC65-46E6-ACE9-28CD824862F5}">
      <dgm:prSet/>
      <dgm:spPr/>
      <dgm:t>
        <a:bodyPr/>
        <a:lstStyle/>
        <a:p>
          <a:endParaRPr lang="en-US"/>
        </a:p>
      </dgm:t>
    </dgm:pt>
    <dgm:pt modelId="{0526EB1B-0EC7-4459-94FC-99D1BB063EE0}" type="sibTrans" cxnId="{A0002480-AC65-46E6-ACE9-28CD824862F5}">
      <dgm:prSet/>
      <dgm:spPr/>
      <dgm:t>
        <a:bodyPr/>
        <a:lstStyle/>
        <a:p>
          <a:endParaRPr lang="en-US"/>
        </a:p>
      </dgm:t>
    </dgm:pt>
    <dgm:pt modelId="{5AB0B9F6-02B3-4902-A2E8-190BDE0513D8}">
      <dgm:prSet phldrT="[Text]"/>
      <dgm:spPr>
        <a:solidFill>
          <a:srgbClr val="DDE8F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3.</a:t>
          </a:r>
        </a:p>
        <a:p>
          <a:r>
            <a:rPr lang="en-US" dirty="0"/>
            <a:t>Use AWS</a:t>
          </a:r>
        </a:p>
      </dgm:t>
    </dgm:pt>
    <dgm:pt modelId="{07486BB6-6A79-4126-A818-522AA1B4A0DE}" type="parTrans" cxnId="{9970DE02-1468-488B-9B2B-C52FBC669711}">
      <dgm:prSet/>
      <dgm:spPr/>
      <dgm:t>
        <a:bodyPr/>
        <a:lstStyle/>
        <a:p>
          <a:endParaRPr lang="en-US"/>
        </a:p>
      </dgm:t>
    </dgm:pt>
    <dgm:pt modelId="{717E77DF-0AFB-4080-A2F2-EED0FC1FBCE2}" type="sibTrans" cxnId="{9970DE02-1468-488B-9B2B-C52FBC669711}">
      <dgm:prSet/>
      <dgm:spPr/>
      <dgm:t>
        <a:bodyPr/>
        <a:lstStyle/>
        <a:p>
          <a:endParaRPr lang="en-US"/>
        </a:p>
      </dgm:t>
    </dgm:pt>
    <dgm:pt modelId="{D26EBF31-B3A9-4448-930A-32461766F14C}">
      <dgm:prSet/>
      <dgm:spPr>
        <a:solidFill>
          <a:srgbClr val="DDE8F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4.</a:t>
          </a:r>
        </a:p>
        <a:p>
          <a:r>
            <a:rPr lang="en-US" dirty="0"/>
            <a:t>Security Policy</a:t>
          </a:r>
        </a:p>
      </dgm:t>
    </dgm:pt>
    <dgm:pt modelId="{62188BBA-1AB5-4255-87E6-7EE834B7240A}" type="parTrans" cxnId="{A0E1C47F-F1E0-4CEF-B976-CCD7E4628DB2}">
      <dgm:prSet/>
      <dgm:spPr/>
      <dgm:t>
        <a:bodyPr/>
        <a:lstStyle/>
        <a:p>
          <a:endParaRPr lang="en-US"/>
        </a:p>
      </dgm:t>
    </dgm:pt>
    <dgm:pt modelId="{D1AB0EA7-40E0-4911-938C-E36329EB8FBB}" type="sibTrans" cxnId="{A0E1C47F-F1E0-4CEF-B976-CCD7E4628DB2}">
      <dgm:prSet/>
      <dgm:spPr/>
      <dgm:t>
        <a:bodyPr/>
        <a:lstStyle/>
        <a:p>
          <a:endParaRPr lang="en-US"/>
        </a:p>
      </dgm:t>
    </dgm:pt>
    <dgm:pt modelId="{3A00A648-16B1-4DDD-9C1F-EF4B1231E6AC}" type="pres">
      <dgm:prSet presAssocID="{B57DDDC8-9AAE-443F-9794-A8A3E2090D2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ACC4D1A-7673-4DF2-BD86-5B717E4D1B3B}" type="pres">
      <dgm:prSet presAssocID="{D26EBF31-B3A9-4448-930A-32461766F14C}" presName="Accent4" presStyleCnt="0"/>
      <dgm:spPr/>
    </dgm:pt>
    <dgm:pt modelId="{D7D6F556-90F9-4E29-A268-4C50E1136BA6}" type="pres">
      <dgm:prSet presAssocID="{D26EBF31-B3A9-4448-930A-32461766F14C}" presName="Accent" presStyleLbl="node1" presStyleIdx="0" presStyleCnt="4" custLinFactNeighborX="-92" custLinFactNeighborY="-211"/>
      <dgm:spPr>
        <a:solidFill>
          <a:srgbClr val="002060"/>
        </a:solidFill>
      </dgm:spPr>
    </dgm:pt>
    <dgm:pt modelId="{E73FA3B6-A94C-45F2-8CA5-4D5CE7398371}" type="pres">
      <dgm:prSet presAssocID="{D26EBF31-B3A9-4448-930A-32461766F14C}" presName="ParentBackground4" presStyleCnt="0"/>
      <dgm:spPr/>
    </dgm:pt>
    <dgm:pt modelId="{49BC5D73-DEB7-4C66-BB66-4CDC6F415E2B}" type="pres">
      <dgm:prSet presAssocID="{D26EBF31-B3A9-4448-930A-32461766F14C}" presName="ParentBackground" presStyleLbl="fgAcc1" presStyleIdx="0" presStyleCnt="4" custLinFactNeighborX="-531" custLinFactNeighborY="-300"/>
      <dgm:spPr/>
    </dgm:pt>
    <dgm:pt modelId="{23D54ABB-9F8C-418C-8E5F-168EA6421049}" type="pres">
      <dgm:prSet presAssocID="{D26EBF31-B3A9-4448-930A-32461766F14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F2DB7A5-F636-4F52-B418-B50026C1B536}" type="pres">
      <dgm:prSet presAssocID="{5AB0B9F6-02B3-4902-A2E8-190BDE0513D8}" presName="Accent3" presStyleCnt="0"/>
      <dgm:spPr/>
    </dgm:pt>
    <dgm:pt modelId="{41A021C6-8E9A-4CA7-B973-6B20A0698A1F}" type="pres">
      <dgm:prSet presAssocID="{5AB0B9F6-02B3-4902-A2E8-190BDE0513D8}" presName="Accent" presStyleLbl="node1" presStyleIdx="1" presStyleCnt="4"/>
      <dgm:spPr>
        <a:solidFill>
          <a:srgbClr val="002060"/>
        </a:solidFill>
      </dgm:spPr>
    </dgm:pt>
    <dgm:pt modelId="{2414C82E-9EAE-4E25-A80A-F26CA8B14C81}" type="pres">
      <dgm:prSet presAssocID="{5AB0B9F6-02B3-4902-A2E8-190BDE0513D8}" presName="ParentBackground3" presStyleCnt="0"/>
      <dgm:spPr/>
    </dgm:pt>
    <dgm:pt modelId="{0AC2BF46-C9B5-4861-8A0B-17238CA52FFE}" type="pres">
      <dgm:prSet presAssocID="{5AB0B9F6-02B3-4902-A2E8-190BDE0513D8}" presName="ParentBackground" presStyleLbl="fgAcc1" presStyleIdx="1" presStyleCnt="4"/>
      <dgm:spPr/>
    </dgm:pt>
    <dgm:pt modelId="{1D08DD52-C3CC-4CE2-8791-034D098589E9}" type="pres">
      <dgm:prSet presAssocID="{5AB0B9F6-02B3-4902-A2E8-190BDE0513D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070AD37-7FA3-4EB1-9547-6D09D90D471D}" type="pres">
      <dgm:prSet presAssocID="{60999AF2-0FAD-4EF9-92A2-8BB94F50F71D}" presName="Accent2" presStyleCnt="0"/>
      <dgm:spPr/>
    </dgm:pt>
    <dgm:pt modelId="{A926CE2B-AF3F-42C6-87B0-40B0B50D0ED5}" type="pres">
      <dgm:prSet presAssocID="{60999AF2-0FAD-4EF9-92A2-8BB94F50F71D}" presName="Accent" presStyleLbl="node1" presStyleIdx="2" presStyleCnt="4"/>
      <dgm:spPr>
        <a:solidFill>
          <a:srgbClr val="002060"/>
        </a:solidFill>
      </dgm:spPr>
    </dgm:pt>
    <dgm:pt modelId="{9838BE98-7348-480A-856A-EA9C7D7AE624}" type="pres">
      <dgm:prSet presAssocID="{60999AF2-0FAD-4EF9-92A2-8BB94F50F71D}" presName="ParentBackground2" presStyleCnt="0"/>
      <dgm:spPr/>
    </dgm:pt>
    <dgm:pt modelId="{DBE36967-6286-406E-8F63-C319949380F7}" type="pres">
      <dgm:prSet presAssocID="{60999AF2-0FAD-4EF9-92A2-8BB94F50F71D}" presName="ParentBackground" presStyleLbl="fgAcc1" presStyleIdx="2" presStyleCnt="4"/>
      <dgm:spPr/>
    </dgm:pt>
    <dgm:pt modelId="{5F41355F-E163-4294-AF3B-127F9E2C5592}" type="pres">
      <dgm:prSet presAssocID="{60999AF2-0FAD-4EF9-92A2-8BB94F50F71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DD5C56B-AADD-4688-852F-3820E8DEFE5E}" type="pres">
      <dgm:prSet presAssocID="{23C19686-B4FF-4348-BCF7-4EC27AE1EFD5}" presName="Accent1" presStyleCnt="0"/>
      <dgm:spPr/>
    </dgm:pt>
    <dgm:pt modelId="{B42AED6A-0711-4E65-A509-292A5E4CFB05}" type="pres">
      <dgm:prSet presAssocID="{23C19686-B4FF-4348-BCF7-4EC27AE1EFD5}" presName="Accent" presStyleLbl="node1" presStyleIdx="3" presStyleCnt="4"/>
      <dgm:spPr>
        <a:solidFill>
          <a:srgbClr val="002060"/>
        </a:solidFill>
      </dgm:spPr>
    </dgm:pt>
    <dgm:pt modelId="{08AE2B80-78A9-4A2E-B72F-4BCD6474FB8E}" type="pres">
      <dgm:prSet presAssocID="{23C19686-B4FF-4348-BCF7-4EC27AE1EFD5}" presName="ParentBackground1" presStyleCnt="0"/>
      <dgm:spPr/>
    </dgm:pt>
    <dgm:pt modelId="{C3151A92-6FF6-4976-B8EF-99A6CEF95CD2}" type="pres">
      <dgm:prSet presAssocID="{23C19686-B4FF-4348-BCF7-4EC27AE1EFD5}" presName="ParentBackground" presStyleLbl="fgAcc1" presStyleIdx="3" presStyleCnt="4"/>
      <dgm:spPr/>
    </dgm:pt>
    <dgm:pt modelId="{76B1AEE0-3F1F-4E2B-A499-CA2CF9F8FB06}" type="pres">
      <dgm:prSet presAssocID="{23C19686-B4FF-4348-BCF7-4EC27AE1EFD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970DE02-1468-488B-9B2B-C52FBC669711}" srcId="{B57DDDC8-9AAE-443F-9794-A8A3E2090D2A}" destId="{5AB0B9F6-02B3-4902-A2E8-190BDE0513D8}" srcOrd="2" destOrd="0" parTransId="{07486BB6-6A79-4126-A818-522AA1B4A0DE}" sibTransId="{717E77DF-0AFB-4080-A2F2-EED0FC1FBCE2}"/>
    <dgm:cxn modelId="{2F9B6814-F008-40FF-A820-7C279CD3CB56}" srcId="{B57DDDC8-9AAE-443F-9794-A8A3E2090D2A}" destId="{23C19686-B4FF-4348-BCF7-4EC27AE1EFD5}" srcOrd="0" destOrd="0" parTransId="{AEB8BF18-86AD-4FA4-A9A5-DF9D48741021}" sibTransId="{F6390FA2-3A29-42E6-8CF9-24BD1FD60A6B}"/>
    <dgm:cxn modelId="{293F2B46-489B-45EB-BE99-5646409A82A8}" type="presOf" srcId="{60999AF2-0FAD-4EF9-92A2-8BB94F50F71D}" destId="{DBE36967-6286-406E-8F63-C319949380F7}" srcOrd="0" destOrd="0" presId="urn:microsoft.com/office/officeart/2011/layout/CircleProcess"/>
    <dgm:cxn modelId="{7FD8CF4A-BBF7-4F79-A9A0-3320DA760A71}" type="presOf" srcId="{B57DDDC8-9AAE-443F-9794-A8A3E2090D2A}" destId="{3A00A648-16B1-4DDD-9C1F-EF4B1231E6AC}" srcOrd="0" destOrd="0" presId="urn:microsoft.com/office/officeart/2011/layout/CircleProcess"/>
    <dgm:cxn modelId="{3316BC50-3166-4EBA-8FA6-BB8FA28DF732}" type="presOf" srcId="{23C19686-B4FF-4348-BCF7-4EC27AE1EFD5}" destId="{76B1AEE0-3F1F-4E2B-A499-CA2CF9F8FB06}" srcOrd="1" destOrd="0" presId="urn:microsoft.com/office/officeart/2011/layout/CircleProcess"/>
    <dgm:cxn modelId="{96F10455-F15D-4EAD-A5AD-2D86792B30C3}" type="presOf" srcId="{D26EBF31-B3A9-4448-930A-32461766F14C}" destId="{49BC5D73-DEB7-4C66-BB66-4CDC6F415E2B}" srcOrd="0" destOrd="0" presId="urn:microsoft.com/office/officeart/2011/layout/CircleProcess"/>
    <dgm:cxn modelId="{A0E1C47F-F1E0-4CEF-B976-CCD7E4628DB2}" srcId="{B57DDDC8-9AAE-443F-9794-A8A3E2090D2A}" destId="{D26EBF31-B3A9-4448-930A-32461766F14C}" srcOrd="3" destOrd="0" parTransId="{62188BBA-1AB5-4255-87E6-7EE834B7240A}" sibTransId="{D1AB0EA7-40E0-4911-938C-E36329EB8FBB}"/>
    <dgm:cxn modelId="{A0002480-AC65-46E6-ACE9-28CD824862F5}" srcId="{B57DDDC8-9AAE-443F-9794-A8A3E2090D2A}" destId="{60999AF2-0FAD-4EF9-92A2-8BB94F50F71D}" srcOrd="1" destOrd="0" parTransId="{DCBD069A-2BA3-4601-858F-6B86EB4A54B5}" sibTransId="{0526EB1B-0EC7-4459-94FC-99D1BB063EE0}"/>
    <dgm:cxn modelId="{75E62284-48EF-408C-8FF5-A31D1608D95C}" type="presOf" srcId="{23C19686-B4FF-4348-BCF7-4EC27AE1EFD5}" destId="{C3151A92-6FF6-4976-B8EF-99A6CEF95CD2}" srcOrd="0" destOrd="0" presId="urn:microsoft.com/office/officeart/2011/layout/CircleProcess"/>
    <dgm:cxn modelId="{3694F0B0-704E-4644-A093-BB1E66FC3AB5}" type="presOf" srcId="{D26EBF31-B3A9-4448-930A-32461766F14C}" destId="{23D54ABB-9F8C-418C-8E5F-168EA6421049}" srcOrd="1" destOrd="0" presId="urn:microsoft.com/office/officeart/2011/layout/CircleProcess"/>
    <dgm:cxn modelId="{9180B5B8-3817-4EC5-A624-58A444091533}" type="presOf" srcId="{60999AF2-0FAD-4EF9-92A2-8BB94F50F71D}" destId="{5F41355F-E163-4294-AF3B-127F9E2C5592}" srcOrd="1" destOrd="0" presId="urn:microsoft.com/office/officeart/2011/layout/CircleProcess"/>
    <dgm:cxn modelId="{6D0C3CF1-8345-4481-B302-10A8D2E8E021}" type="presOf" srcId="{5AB0B9F6-02B3-4902-A2E8-190BDE0513D8}" destId="{0AC2BF46-C9B5-4861-8A0B-17238CA52FFE}" srcOrd="0" destOrd="0" presId="urn:microsoft.com/office/officeart/2011/layout/CircleProcess"/>
    <dgm:cxn modelId="{B0A085FA-0641-48A5-80D7-0D7227CDE31F}" type="presOf" srcId="{5AB0B9F6-02B3-4902-A2E8-190BDE0513D8}" destId="{1D08DD52-C3CC-4CE2-8791-034D098589E9}" srcOrd="1" destOrd="0" presId="urn:microsoft.com/office/officeart/2011/layout/CircleProcess"/>
    <dgm:cxn modelId="{9D532206-34A0-4F53-9FBD-507F4FA8C670}" type="presParOf" srcId="{3A00A648-16B1-4DDD-9C1F-EF4B1231E6AC}" destId="{EACC4D1A-7673-4DF2-BD86-5B717E4D1B3B}" srcOrd="0" destOrd="0" presId="urn:microsoft.com/office/officeart/2011/layout/CircleProcess"/>
    <dgm:cxn modelId="{231178E8-65A3-483F-A092-FA50D4820205}" type="presParOf" srcId="{EACC4D1A-7673-4DF2-BD86-5B717E4D1B3B}" destId="{D7D6F556-90F9-4E29-A268-4C50E1136BA6}" srcOrd="0" destOrd="0" presId="urn:microsoft.com/office/officeart/2011/layout/CircleProcess"/>
    <dgm:cxn modelId="{CC20C30A-BB51-4D82-9B51-AD3D3786732A}" type="presParOf" srcId="{3A00A648-16B1-4DDD-9C1F-EF4B1231E6AC}" destId="{E73FA3B6-A94C-45F2-8CA5-4D5CE7398371}" srcOrd="1" destOrd="0" presId="urn:microsoft.com/office/officeart/2011/layout/CircleProcess"/>
    <dgm:cxn modelId="{30AA7066-2E83-4CC0-BDBE-B7930A5A7A24}" type="presParOf" srcId="{E73FA3B6-A94C-45F2-8CA5-4D5CE7398371}" destId="{49BC5D73-DEB7-4C66-BB66-4CDC6F415E2B}" srcOrd="0" destOrd="0" presId="urn:microsoft.com/office/officeart/2011/layout/CircleProcess"/>
    <dgm:cxn modelId="{01AABF42-DFE3-45E6-9667-222D72232F86}" type="presParOf" srcId="{3A00A648-16B1-4DDD-9C1F-EF4B1231E6AC}" destId="{23D54ABB-9F8C-418C-8E5F-168EA6421049}" srcOrd="2" destOrd="0" presId="urn:microsoft.com/office/officeart/2011/layout/CircleProcess"/>
    <dgm:cxn modelId="{25CF0578-B063-41BB-B16E-4AFAA5106476}" type="presParOf" srcId="{3A00A648-16B1-4DDD-9C1F-EF4B1231E6AC}" destId="{0F2DB7A5-F636-4F52-B418-B50026C1B536}" srcOrd="3" destOrd="0" presId="urn:microsoft.com/office/officeart/2011/layout/CircleProcess"/>
    <dgm:cxn modelId="{890B4ED5-EB45-426B-BA4B-C29B7E6A1CBD}" type="presParOf" srcId="{0F2DB7A5-F636-4F52-B418-B50026C1B536}" destId="{41A021C6-8E9A-4CA7-B973-6B20A0698A1F}" srcOrd="0" destOrd="0" presId="urn:microsoft.com/office/officeart/2011/layout/CircleProcess"/>
    <dgm:cxn modelId="{1D712BD0-3A24-4B25-870C-DA44E21F1AB3}" type="presParOf" srcId="{3A00A648-16B1-4DDD-9C1F-EF4B1231E6AC}" destId="{2414C82E-9EAE-4E25-A80A-F26CA8B14C81}" srcOrd="4" destOrd="0" presId="urn:microsoft.com/office/officeart/2011/layout/CircleProcess"/>
    <dgm:cxn modelId="{1C5496F5-99C6-4EB5-8BC8-AA7D4D352A42}" type="presParOf" srcId="{2414C82E-9EAE-4E25-A80A-F26CA8B14C81}" destId="{0AC2BF46-C9B5-4861-8A0B-17238CA52FFE}" srcOrd="0" destOrd="0" presId="urn:microsoft.com/office/officeart/2011/layout/CircleProcess"/>
    <dgm:cxn modelId="{6677EB26-5AB8-47DA-98D9-987F7E79B437}" type="presParOf" srcId="{3A00A648-16B1-4DDD-9C1F-EF4B1231E6AC}" destId="{1D08DD52-C3CC-4CE2-8791-034D098589E9}" srcOrd="5" destOrd="0" presId="urn:microsoft.com/office/officeart/2011/layout/CircleProcess"/>
    <dgm:cxn modelId="{99ACEB5E-9434-4D6B-B399-43874FA0971F}" type="presParOf" srcId="{3A00A648-16B1-4DDD-9C1F-EF4B1231E6AC}" destId="{4070AD37-7FA3-4EB1-9547-6D09D90D471D}" srcOrd="6" destOrd="0" presId="urn:microsoft.com/office/officeart/2011/layout/CircleProcess"/>
    <dgm:cxn modelId="{9ED6F5B1-3695-4C80-9D22-D96F4CC68763}" type="presParOf" srcId="{4070AD37-7FA3-4EB1-9547-6D09D90D471D}" destId="{A926CE2B-AF3F-42C6-87B0-40B0B50D0ED5}" srcOrd="0" destOrd="0" presId="urn:microsoft.com/office/officeart/2011/layout/CircleProcess"/>
    <dgm:cxn modelId="{D4E8E9F7-4D85-4356-A248-FA530D091D9E}" type="presParOf" srcId="{3A00A648-16B1-4DDD-9C1F-EF4B1231E6AC}" destId="{9838BE98-7348-480A-856A-EA9C7D7AE624}" srcOrd="7" destOrd="0" presId="urn:microsoft.com/office/officeart/2011/layout/CircleProcess"/>
    <dgm:cxn modelId="{7DEBBB8C-4B34-4DB0-B287-D3B374918E00}" type="presParOf" srcId="{9838BE98-7348-480A-856A-EA9C7D7AE624}" destId="{DBE36967-6286-406E-8F63-C319949380F7}" srcOrd="0" destOrd="0" presId="urn:microsoft.com/office/officeart/2011/layout/CircleProcess"/>
    <dgm:cxn modelId="{110A0B21-1F12-4D04-813B-7663D9433776}" type="presParOf" srcId="{3A00A648-16B1-4DDD-9C1F-EF4B1231E6AC}" destId="{5F41355F-E163-4294-AF3B-127F9E2C5592}" srcOrd="8" destOrd="0" presId="urn:microsoft.com/office/officeart/2011/layout/CircleProcess"/>
    <dgm:cxn modelId="{6751ED9D-DAD0-4D4D-85CB-D9C55184BFD9}" type="presParOf" srcId="{3A00A648-16B1-4DDD-9C1F-EF4B1231E6AC}" destId="{7DD5C56B-AADD-4688-852F-3820E8DEFE5E}" srcOrd="9" destOrd="0" presId="urn:microsoft.com/office/officeart/2011/layout/CircleProcess"/>
    <dgm:cxn modelId="{A1995E1D-C8C2-4416-8AC1-6B66168F4A6F}" type="presParOf" srcId="{7DD5C56B-AADD-4688-852F-3820E8DEFE5E}" destId="{B42AED6A-0711-4E65-A509-292A5E4CFB05}" srcOrd="0" destOrd="0" presId="urn:microsoft.com/office/officeart/2011/layout/CircleProcess"/>
    <dgm:cxn modelId="{F9B6A746-EABA-4016-AE3A-72C7D3DECAD2}" type="presParOf" srcId="{3A00A648-16B1-4DDD-9C1F-EF4B1231E6AC}" destId="{08AE2B80-78A9-4A2E-B72F-4BCD6474FB8E}" srcOrd="10" destOrd="0" presId="urn:microsoft.com/office/officeart/2011/layout/CircleProcess"/>
    <dgm:cxn modelId="{38BC7225-8865-4B5F-9D4D-091750F72651}" type="presParOf" srcId="{08AE2B80-78A9-4A2E-B72F-4BCD6474FB8E}" destId="{C3151A92-6FF6-4976-B8EF-99A6CEF95CD2}" srcOrd="0" destOrd="0" presId="urn:microsoft.com/office/officeart/2011/layout/CircleProcess"/>
    <dgm:cxn modelId="{F2EED8FA-1DBF-419C-80A0-C3B84BBE5EBD}" type="presParOf" srcId="{3A00A648-16B1-4DDD-9C1F-EF4B1231E6AC}" destId="{76B1AEE0-3F1F-4E2B-A499-CA2CF9F8FB06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DDDC8-9AAE-443F-9794-A8A3E2090D2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19686-B4FF-4348-BCF7-4EC27AE1EFD5}">
      <dgm:prSet phldrT="[Text]"/>
      <dgm:spPr>
        <a:solidFill>
          <a:srgbClr val="B7E0FF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Challenge</a:t>
          </a:r>
        </a:p>
      </dgm:t>
    </dgm:pt>
    <dgm:pt modelId="{AEB8BF18-86AD-4FA4-A9A5-DF9D48741021}" type="parTrans" cxnId="{2F9B6814-F008-40FF-A820-7C279CD3CB56}">
      <dgm:prSet/>
      <dgm:spPr/>
      <dgm:t>
        <a:bodyPr/>
        <a:lstStyle/>
        <a:p>
          <a:endParaRPr lang="en-US"/>
        </a:p>
      </dgm:t>
    </dgm:pt>
    <dgm:pt modelId="{F6390FA2-3A29-42E6-8CF9-24BD1FD60A6B}" type="sibTrans" cxnId="{2F9B6814-F008-40FF-A820-7C279CD3CB56}">
      <dgm:prSet/>
      <dgm:spPr/>
      <dgm:t>
        <a:bodyPr/>
        <a:lstStyle/>
        <a:p>
          <a:endParaRPr lang="en-US"/>
        </a:p>
      </dgm:t>
    </dgm:pt>
    <dgm:pt modelId="{60999AF2-0FAD-4EF9-92A2-8BB94F50F71D}">
      <dgm:prSet phldrT="[Text]" custT="1"/>
      <dgm:spPr>
        <a:solidFill>
          <a:srgbClr val="B7E0FF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400" dirty="0"/>
            <a:t>Solution</a:t>
          </a:r>
          <a:endParaRPr lang="en-US" sz="2600" dirty="0"/>
        </a:p>
      </dgm:t>
    </dgm:pt>
    <dgm:pt modelId="{DCBD069A-2BA3-4601-858F-6B86EB4A54B5}" type="parTrans" cxnId="{A0002480-AC65-46E6-ACE9-28CD824862F5}">
      <dgm:prSet/>
      <dgm:spPr/>
      <dgm:t>
        <a:bodyPr/>
        <a:lstStyle/>
        <a:p>
          <a:endParaRPr lang="en-US"/>
        </a:p>
      </dgm:t>
    </dgm:pt>
    <dgm:pt modelId="{0526EB1B-0EC7-4459-94FC-99D1BB063EE0}" type="sibTrans" cxnId="{A0002480-AC65-46E6-ACE9-28CD824862F5}">
      <dgm:prSet/>
      <dgm:spPr/>
      <dgm:t>
        <a:bodyPr/>
        <a:lstStyle/>
        <a:p>
          <a:endParaRPr lang="en-US"/>
        </a:p>
      </dgm:t>
    </dgm:pt>
    <dgm:pt modelId="{D26EBF31-B3A9-4448-930A-32461766F14C}">
      <dgm:prSet custT="1"/>
      <dgm:spPr>
        <a:solidFill>
          <a:srgbClr val="B7E0FF">
            <a:alpha val="90000"/>
          </a:srgbClr>
        </a:solidFill>
        <a:ln>
          <a:solidFill>
            <a:schemeClr val="bg1"/>
          </a:solidFill>
        </a:ln>
      </dgm:spPr>
      <dgm:t>
        <a:bodyPr lIns="9144" rIns="9144" anchor="ctr" anchorCtr="1"/>
        <a:lstStyle/>
        <a:p>
          <a:r>
            <a:rPr lang="en-US" sz="2400" dirty="0"/>
            <a:t>Take-Aways</a:t>
          </a:r>
          <a:endParaRPr lang="en-US" sz="2800" dirty="0"/>
        </a:p>
      </dgm:t>
    </dgm:pt>
    <dgm:pt modelId="{D1AB0EA7-40E0-4911-938C-E36329EB8FBB}" type="sibTrans" cxnId="{A0E1C47F-F1E0-4CEF-B976-CCD7E4628DB2}">
      <dgm:prSet/>
      <dgm:spPr/>
      <dgm:t>
        <a:bodyPr/>
        <a:lstStyle/>
        <a:p>
          <a:endParaRPr lang="en-US"/>
        </a:p>
      </dgm:t>
    </dgm:pt>
    <dgm:pt modelId="{62188BBA-1AB5-4255-87E6-7EE834B7240A}" type="parTrans" cxnId="{A0E1C47F-F1E0-4CEF-B976-CCD7E4628DB2}">
      <dgm:prSet/>
      <dgm:spPr/>
      <dgm:t>
        <a:bodyPr/>
        <a:lstStyle/>
        <a:p>
          <a:endParaRPr lang="en-US"/>
        </a:p>
      </dgm:t>
    </dgm:pt>
    <dgm:pt modelId="{3A00A648-16B1-4DDD-9C1F-EF4B1231E6AC}" type="pres">
      <dgm:prSet presAssocID="{B57DDDC8-9AAE-443F-9794-A8A3E2090D2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BB9FBE3-56C9-4B8D-978E-DBE5E833D90C}" type="pres">
      <dgm:prSet presAssocID="{D26EBF31-B3A9-4448-930A-32461766F14C}" presName="Accent3" presStyleCnt="0"/>
      <dgm:spPr/>
    </dgm:pt>
    <dgm:pt modelId="{D7D6F556-90F9-4E29-A268-4C50E1136BA6}" type="pres">
      <dgm:prSet presAssocID="{D26EBF31-B3A9-4448-930A-32461766F14C}" presName="Accent" presStyleLbl="node1" presStyleIdx="0" presStyleCnt="3"/>
      <dgm:spPr>
        <a:solidFill>
          <a:srgbClr val="0070C0"/>
        </a:solidFill>
      </dgm:spPr>
    </dgm:pt>
    <dgm:pt modelId="{8D501357-7079-4D89-9B65-4D52C083AA7A}" type="pres">
      <dgm:prSet presAssocID="{D26EBF31-B3A9-4448-930A-32461766F14C}" presName="ParentBackground3" presStyleCnt="0"/>
      <dgm:spPr/>
    </dgm:pt>
    <dgm:pt modelId="{49BC5D73-DEB7-4C66-BB66-4CDC6F415E2B}" type="pres">
      <dgm:prSet presAssocID="{D26EBF31-B3A9-4448-930A-32461766F14C}" presName="ParentBackground" presStyleLbl="fgAcc1" presStyleIdx="0" presStyleCnt="3"/>
      <dgm:spPr/>
    </dgm:pt>
    <dgm:pt modelId="{125441F5-1E99-47CA-B2CB-5CE9D6BCBEA2}" type="pres">
      <dgm:prSet presAssocID="{D26EBF31-B3A9-4448-930A-32461766F14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070AD37-7FA3-4EB1-9547-6D09D90D471D}" type="pres">
      <dgm:prSet presAssocID="{60999AF2-0FAD-4EF9-92A2-8BB94F50F71D}" presName="Accent2" presStyleCnt="0"/>
      <dgm:spPr/>
    </dgm:pt>
    <dgm:pt modelId="{A926CE2B-AF3F-42C6-87B0-40B0B50D0ED5}" type="pres">
      <dgm:prSet presAssocID="{60999AF2-0FAD-4EF9-92A2-8BB94F50F71D}" presName="Accent" presStyleLbl="node1" presStyleIdx="1" presStyleCnt="3"/>
      <dgm:spPr>
        <a:solidFill>
          <a:srgbClr val="0070C0"/>
        </a:solidFill>
      </dgm:spPr>
    </dgm:pt>
    <dgm:pt modelId="{9838BE98-7348-480A-856A-EA9C7D7AE624}" type="pres">
      <dgm:prSet presAssocID="{60999AF2-0FAD-4EF9-92A2-8BB94F50F71D}" presName="ParentBackground2" presStyleCnt="0"/>
      <dgm:spPr/>
    </dgm:pt>
    <dgm:pt modelId="{DBE36967-6286-406E-8F63-C319949380F7}" type="pres">
      <dgm:prSet presAssocID="{60999AF2-0FAD-4EF9-92A2-8BB94F50F71D}" presName="ParentBackground" presStyleLbl="fgAcc1" presStyleIdx="1" presStyleCnt="3"/>
      <dgm:spPr/>
    </dgm:pt>
    <dgm:pt modelId="{5F41355F-E163-4294-AF3B-127F9E2C5592}" type="pres">
      <dgm:prSet presAssocID="{60999AF2-0FAD-4EF9-92A2-8BB94F50F71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DD5C56B-AADD-4688-852F-3820E8DEFE5E}" type="pres">
      <dgm:prSet presAssocID="{23C19686-B4FF-4348-BCF7-4EC27AE1EFD5}" presName="Accent1" presStyleCnt="0"/>
      <dgm:spPr/>
    </dgm:pt>
    <dgm:pt modelId="{B42AED6A-0711-4E65-A509-292A5E4CFB05}" type="pres">
      <dgm:prSet presAssocID="{23C19686-B4FF-4348-BCF7-4EC27AE1EFD5}" presName="Accent" presStyleLbl="node1" presStyleIdx="2" presStyleCnt="3"/>
      <dgm:spPr>
        <a:solidFill>
          <a:srgbClr val="0070C0"/>
        </a:solidFill>
      </dgm:spPr>
    </dgm:pt>
    <dgm:pt modelId="{08AE2B80-78A9-4A2E-B72F-4BCD6474FB8E}" type="pres">
      <dgm:prSet presAssocID="{23C19686-B4FF-4348-BCF7-4EC27AE1EFD5}" presName="ParentBackground1" presStyleCnt="0"/>
      <dgm:spPr/>
    </dgm:pt>
    <dgm:pt modelId="{C3151A92-6FF6-4976-B8EF-99A6CEF95CD2}" type="pres">
      <dgm:prSet presAssocID="{23C19686-B4FF-4348-BCF7-4EC27AE1EFD5}" presName="ParentBackground" presStyleLbl="fgAcc1" presStyleIdx="2" presStyleCnt="3"/>
      <dgm:spPr/>
    </dgm:pt>
    <dgm:pt modelId="{76B1AEE0-3F1F-4E2B-A499-CA2CF9F8FB06}" type="pres">
      <dgm:prSet presAssocID="{23C19686-B4FF-4348-BCF7-4EC27AE1EFD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F9B6814-F008-40FF-A820-7C279CD3CB56}" srcId="{B57DDDC8-9AAE-443F-9794-A8A3E2090D2A}" destId="{23C19686-B4FF-4348-BCF7-4EC27AE1EFD5}" srcOrd="0" destOrd="0" parTransId="{AEB8BF18-86AD-4FA4-A9A5-DF9D48741021}" sibTransId="{F6390FA2-3A29-42E6-8CF9-24BD1FD60A6B}"/>
    <dgm:cxn modelId="{293F2B46-489B-45EB-BE99-5646409A82A8}" type="presOf" srcId="{60999AF2-0FAD-4EF9-92A2-8BB94F50F71D}" destId="{DBE36967-6286-406E-8F63-C319949380F7}" srcOrd="0" destOrd="0" presId="urn:microsoft.com/office/officeart/2011/layout/CircleProcess"/>
    <dgm:cxn modelId="{7FD8CF4A-BBF7-4F79-A9A0-3320DA760A71}" type="presOf" srcId="{B57DDDC8-9AAE-443F-9794-A8A3E2090D2A}" destId="{3A00A648-16B1-4DDD-9C1F-EF4B1231E6AC}" srcOrd="0" destOrd="0" presId="urn:microsoft.com/office/officeart/2011/layout/CircleProcess"/>
    <dgm:cxn modelId="{3316BC50-3166-4EBA-8FA6-BB8FA28DF732}" type="presOf" srcId="{23C19686-B4FF-4348-BCF7-4EC27AE1EFD5}" destId="{76B1AEE0-3F1F-4E2B-A499-CA2CF9F8FB06}" srcOrd="1" destOrd="0" presId="urn:microsoft.com/office/officeart/2011/layout/CircleProcess"/>
    <dgm:cxn modelId="{A0E1C47F-F1E0-4CEF-B976-CCD7E4628DB2}" srcId="{B57DDDC8-9AAE-443F-9794-A8A3E2090D2A}" destId="{D26EBF31-B3A9-4448-930A-32461766F14C}" srcOrd="2" destOrd="0" parTransId="{62188BBA-1AB5-4255-87E6-7EE834B7240A}" sibTransId="{D1AB0EA7-40E0-4911-938C-E36329EB8FBB}"/>
    <dgm:cxn modelId="{A0002480-AC65-46E6-ACE9-28CD824862F5}" srcId="{B57DDDC8-9AAE-443F-9794-A8A3E2090D2A}" destId="{60999AF2-0FAD-4EF9-92A2-8BB94F50F71D}" srcOrd="1" destOrd="0" parTransId="{DCBD069A-2BA3-4601-858F-6B86EB4A54B5}" sibTransId="{0526EB1B-0EC7-4459-94FC-99D1BB063EE0}"/>
    <dgm:cxn modelId="{75E62284-48EF-408C-8FF5-A31D1608D95C}" type="presOf" srcId="{23C19686-B4FF-4348-BCF7-4EC27AE1EFD5}" destId="{C3151A92-6FF6-4976-B8EF-99A6CEF95CD2}" srcOrd="0" destOrd="0" presId="urn:microsoft.com/office/officeart/2011/layout/CircleProcess"/>
    <dgm:cxn modelId="{8F16AE86-8F85-4882-BECD-AB01579D8D5E}" type="presOf" srcId="{D26EBF31-B3A9-4448-930A-32461766F14C}" destId="{49BC5D73-DEB7-4C66-BB66-4CDC6F415E2B}" srcOrd="0" destOrd="0" presId="urn:microsoft.com/office/officeart/2011/layout/CircleProcess"/>
    <dgm:cxn modelId="{9180B5B8-3817-4EC5-A624-58A444091533}" type="presOf" srcId="{60999AF2-0FAD-4EF9-92A2-8BB94F50F71D}" destId="{5F41355F-E163-4294-AF3B-127F9E2C5592}" srcOrd="1" destOrd="0" presId="urn:microsoft.com/office/officeart/2011/layout/CircleProcess"/>
    <dgm:cxn modelId="{3F2114ED-A278-47A5-B8AA-F3CF70AB4A1C}" type="presOf" srcId="{D26EBF31-B3A9-4448-930A-32461766F14C}" destId="{125441F5-1E99-47CA-B2CB-5CE9D6BCBEA2}" srcOrd="1" destOrd="0" presId="urn:microsoft.com/office/officeart/2011/layout/CircleProcess"/>
    <dgm:cxn modelId="{AD97CD56-7454-41ED-8AA2-DA61E92599DC}" type="presParOf" srcId="{3A00A648-16B1-4DDD-9C1F-EF4B1231E6AC}" destId="{BBB9FBE3-56C9-4B8D-978E-DBE5E833D90C}" srcOrd="0" destOrd="0" presId="urn:microsoft.com/office/officeart/2011/layout/CircleProcess"/>
    <dgm:cxn modelId="{91366B99-0B0E-4850-83DA-430E6E255EF3}" type="presParOf" srcId="{BBB9FBE3-56C9-4B8D-978E-DBE5E833D90C}" destId="{D7D6F556-90F9-4E29-A268-4C50E1136BA6}" srcOrd="0" destOrd="0" presId="urn:microsoft.com/office/officeart/2011/layout/CircleProcess"/>
    <dgm:cxn modelId="{D0B1D6B1-2BFC-4817-BD9A-BC940733017E}" type="presParOf" srcId="{3A00A648-16B1-4DDD-9C1F-EF4B1231E6AC}" destId="{8D501357-7079-4D89-9B65-4D52C083AA7A}" srcOrd="1" destOrd="0" presId="urn:microsoft.com/office/officeart/2011/layout/CircleProcess"/>
    <dgm:cxn modelId="{ED879200-B949-4C3B-BFD0-4ABFC9763729}" type="presParOf" srcId="{8D501357-7079-4D89-9B65-4D52C083AA7A}" destId="{49BC5D73-DEB7-4C66-BB66-4CDC6F415E2B}" srcOrd="0" destOrd="0" presId="urn:microsoft.com/office/officeart/2011/layout/CircleProcess"/>
    <dgm:cxn modelId="{E44EA80E-392F-4F7E-BE9B-D9B37216727C}" type="presParOf" srcId="{3A00A648-16B1-4DDD-9C1F-EF4B1231E6AC}" destId="{125441F5-1E99-47CA-B2CB-5CE9D6BCBEA2}" srcOrd="2" destOrd="0" presId="urn:microsoft.com/office/officeart/2011/layout/CircleProcess"/>
    <dgm:cxn modelId="{99ACEB5E-9434-4D6B-B399-43874FA0971F}" type="presParOf" srcId="{3A00A648-16B1-4DDD-9C1F-EF4B1231E6AC}" destId="{4070AD37-7FA3-4EB1-9547-6D09D90D471D}" srcOrd="3" destOrd="0" presId="urn:microsoft.com/office/officeart/2011/layout/CircleProcess"/>
    <dgm:cxn modelId="{9ED6F5B1-3695-4C80-9D22-D96F4CC68763}" type="presParOf" srcId="{4070AD37-7FA3-4EB1-9547-6D09D90D471D}" destId="{A926CE2B-AF3F-42C6-87B0-40B0B50D0ED5}" srcOrd="0" destOrd="0" presId="urn:microsoft.com/office/officeart/2011/layout/CircleProcess"/>
    <dgm:cxn modelId="{D4E8E9F7-4D85-4356-A248-FA530D091D9E}" type="presParOf" srcId="{3A00A648-16B1-4DDD-9C1F-EF4B1231E6AC}" destId="{9838BE98-7348-480A-856A-EA9C7D7AE624}" srcOrd="4" destOrd="0" presId="urn:microsoft.com/office/officeart/2011/layout/CircleProcess"/>
    <dgm:cxn modelId="{7DEBBB8C-4B34-4DB0-B287-D3B374918E00}" type="presParOf" srcId="{9838BE98-7348-480A-856A-EA9C7D7AE624}" destId="{DBE36967-6286-406E-8F63-C319949380F7}" srcOrd="0" destOrd="0" presId="urn:microsoft.com/office/officeart/2011/layout/CircleProcess"/>
    <dgm:cxn modelId="{110A0B21-1F12-4D04-813B-7663D9433776}" type="presParOf" srcId="{3A00A648-16B1-4DDD-9C1F-EF4B1231E6AC}" destId="{5F41355F-E163-4294-AF3B-127F9E2C5592}" srcOrd="5" destOrd="0" presId="urn:microsoft.com/office/officeart/2011/layout/CircleProcess"/>
    <dgm:cxn modelId="{6751ED9D-DAD0-4D4D-85CB-D9C55184BFD9}" type="presParOf" srcId="{3A00A648-16B1-4DDD-9C1F-EF4B1231E6AC}" destId="{7DD5C56B-AADD-4688-852F-3820E8DEFE5E}" srcOrd="6" destOrd="0" presId="urn:microsoft.com/office/officeart/2011/layout/CircleProcess"/>
    <dgm:cxn modelId="{A1995E1D-C8C2-4416-8AC1-6B66168F4A6F}" type="presParOf" srcId="{7DD5C56B-AADD-4688-852F-3820E8DEFE5E}" destId="{B42AED6A-0711-4E65-A509-292A5E4CFB05}" srcOrd="0" destOrd="0" presId="urn:microsoft.com/office/officeart/2011/layout/CircleProcess"/>
    <dgm:cxn modelId="{F9B6A746-EABA-4016-AE3A-72C7D3DECAD2}" type="presParOf" srcId="{3A00A648-16B1-4DDD-9C1F-EF4B1231E6AC}" destId="{08AE2B80-78A9-4A2E-B72F-4BCD6474FB8E}" srcOrd="7" destOrd="0" presId="urn:microsoft.com/office/officeart/2011/layout/CircleProcess"/>
    <dgm:cxn modelId="{38BC7225-8865-4B5F-9D4D-091750F72651}" type="presParOf" srcId="{08AE2B80-78A9-4A2E-B72F-4BCD6474FB8E}" destId="{C3151A92-6FF6-4976-B8EF-99A6CEF95CD2}" srcOrd="0" destOrd="0" presId="urn:microsoft.com/office/officeart/2011/layout/CircleProcess"/>
    <dgm:cxn modelId="{F2EED8FA-1DBF-419C-80A0-C3B84BBE5EBD}" type="presParOf" srcId="{3A00A648-16B1-4DDD-9C1F-EF4B1231E6AC}" destId="{76B1AEE0-3F1F-4E2B-A499-CA2CF9F8FB06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6F556-90F9-4E29-A268-4C50E1136BA6}">
      <dsp:nvSpPr>
        <dsp:cNvPr id="0" name=""/>
        <dsp:cNvSpPr/>
      </dsp:nvSpPr>
      <dsp:spPr>
        <a:xfrm>
          <a:off x="4162675" y="1467691"/>
          <a:ext cx="1246139" cy="1246203"/>
        </a:xfrm>
        <a:prstGeom prst="ellipse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C5D73-DEB7-4C66-BB66-4CDC6F415E2B}">
      <dsp:nvSpPr>
        <dsp:cNvPr id="0" name=""/>
        <dsp:cNvSpPr/>
      </dsp:nvSpPr>
      <dsp:spPr>
        <a:xfrm>
          <a:off x="4199325" y="1508379"/>
          <a:ext cx="1163313" cy="1163108"/>
        </a:xfrm>
        <a:prstGeom prst="ellipse">
          <a:avLst/>
        </a:prstGeom>
        <a:solidFill>
          <a:srgbClr val="DDE8FF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Policy</a:t>
          </a:r>
        </a:p>
      </dsp:txBody>
      <dsp:txXfrm>
        <a:off x="4365512" y="1674569"/>
        <a:ext cx="830938" cy="830729"/>
      </dsp:txXfrm>
    </dsp:sp>
    <dsp:sp modelId="{41A021C6-8E9A-4CA7-B973-6B20A0698A1F}">
      <dsp:nvSpPr>
        <dsp:cNvPr id="0" name=""/>
        <dsp:cNvSpPr/>
      </dsp:nvSpPr>
      <dsp:spPr>
        <a:xfrm rot="2700000">
          <a:off x="2870647" y="1470233"/>
          <a:ext cx="1246160" cy="1246160"/>
        </a:xfrm>
        <a:prstGeom prst="teardrop">
          <a:avLst>
            <a:gd name="adj" fmla="val 100000"/>
          </a:avLst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2BF46-C9B5-4861-8A0B-17238CA52FFE}">
      <dsp:nvSpPr>
        <dsp:cNvPr id="0" name=""/>
        <dsp:cNvSpPr/>
      </dsp:nvSpPr>
      <dsp:spPr>
        <a:xfrm>
          <a:off x="2917681" y="1511868"/>
          <a:ext cx="1163313" cy="1163108"/>
        </a:xfrm>
        <a:prstGeom prst="ellipse">
          <a:avLst/>
        </a:prstGeom>
        <a:solidFill>
          <a:srgbClr val="DDE8FF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AWS</a:t>
          </a:r>
        </a:p>
      </dsp:txBody>
      <dsp:txXfrm>
        <a:off x="3083869" y="1678058"/>
        <a:ext cx="830938" cy="830729"/>
      </dsp:txXfrm>
    </dsp:sp>
    <dsp:sp modelId="{A926CE2B-AF3F-42C6-87B0-40B0B50D0ED5}">
      <dsp:nvSpPr>
        <dsp:cNvPr id="0" name=""/>
        <dsp:cNvSpPr/>
      </dsp:nvSpPr>
      <dsp:spPr>
        <a:xfrm rot="2700000">
          <a:off x="1588170" y="1470233"/>
          <a:ext cx="1246160" cy="1246160"/>
        </a:xfrm>
        <a:prstGeom prst="teardrop">
          <a:avLst>
            <a:gd name="adj" fmla="val 100000"/>
          </a:avLst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36967-6286-406E-8F63-C319949380F7}">
      <dsp:nvSpPr>
        <dsp:cNvPr id="0" name=""/>
        <dsp:cNvSpPr/>
      </dsp:nvSpPr>
      <dsp:spPr>
        <a:xfrm>
          <a:off x="1629861" y="1511868"/>
          <a:ext cx="1163313" cy="1163108"/>
        </a:xfrm>
        <a:prstGeom prst="ellipse">
          <a:avLst/>
        </a:prstGeom>
        <a:solidFill>
          <a:srgbClr val="DDE8FF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 Database</a:t>
          </a:r>
        </a:p>
      </dsp:txBody>
      <dsp:txXfrm>
        <a:off x="1796049" y="1678058"/>
        <a:ext cx="830938" cy="830729"/>
      </dsp:txXfrm>
    </dsp:sp>
    <dsp:sp modelId="{B42AED6A-0711-4E65-A509-292A5E4CFB05}">
      <dsp:nvSpPr>
        <dsp:cNvPr id="0" name=""/>
        <dsp:cNvSpPr/>
      </dsp:nvSpPr>
      <dsp:spPr>
        <a:xfrm rot="2700000">
          <a:off x="300350" y="1470233"/>
          <a:ext cx="1246160" cy="1246160"/>
        </a:xfrm>
        <a:prstGeom prst="teardrop">
          <a:avLst>
            <a:gd name="adj" fmla="val 100000"/>
          </a:avLst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51A92-6FF6-4976-B8EF-99A6CEF95CD2}">
      <dsp:nvSpPr>
        <dsp:cNvPr id="0" name=""/>
        <dsp:cNvSpPr/>
      </dsp:nvSpPr>
      <dsp:spPr>
        <a:xfrm>
          <a:off x="342041" y="1511868"/>
          <a:ext cx="1163313" cy="1163108"/>
        </a:xfrm>
        <a:prstGeom prst="ellipse">
          <a:avLst/>
        </a:prstGeom>
        <a:solidFill>
          <a:srgbClr val="DDE8FF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 Website</a:t>
          </a:r>
        </a:p>
      </dsp:txBody>
      <dsp:txXfrm>
        <a:off x="508228" y="1678058"/>
        <a:ext cx="830938" cy="830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6F556-90F9-4E29-A268-4C50E1136BA6}">
      <dsp:nvSpPr>
        <dsp:cNvPr id="0" name=""/>
        <dsp:cNvSpPr/>
      </dsp:nvSpPr>
      <dsp:spPr>
        <a:xfrm>
          <a:off x="4747801" y="1057766"/>
          <a:ext cx="2071074" cy="2071458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C5D73-DEB7-4C66-BB66-4CDC6F415E2B}">
      <dsp:nvSpPr>
        <dsp:cNvPr id="0" name=""/>
        <dsp:cNvSpPr/>
      </dsp:nvSpPr>
      <dsp:spPr>
        <a:xfrm>
          <a:off x="4816568" y="1126827"/>
          <a:ext cx="1933542" cy="1933336"/>
        </a:xfrm>
        <a:prstGeom prst="ellipse">
          <a:avLst/>
        </a:prstGeom>
        <a:solidFill>
          <a:srgbClr val="B7E0FF">
            <a:alpha val="90000"/>
          </a:srgb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" tIns="30480" rIns="9144" bIns="30480" numCol="1" spcCol="1270" anchor="ctr" anchorCtr="1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Take-Aways</a:t>
          </a:r>
          <a:endParaRPr lang="en-US" sz="2800" kern="1200" dirty="0"/>
        </a:p>
      </dsp:txBody>
      <dsp:txXfrm>
        <a:off x="5092981" y="1403070"/>
        <a:ext cx="1380716" cy="1380850"/>
      </dsp:txXfrm>
    </dsp:sp>
    <dsp:sp modelId="{A926CE2B-AF3F-42C6-87B0-40B0B50D0ED5}">
      <dsp:nvSpPr>
        <dsp:cNvPr id="0" name=""/>
        <dsp:cNvSpPr/>
      </dsp:nvSpPr>
      <dsp:spPr>
        <a:xfrm rot="2700000">
          <a:off x="2609780" y="1060270"/>
          <a:ext cx="2066086" cy="2066086"/>
        </a:xfrm>
        <a:prstGeom prst="teardrop">
          <a:avLst>
            <a:gd name="adj" fmla="val 10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36967-6286-406E-8F63-C319949380F7}">
      <dsp:nvSpPr>
        <dsp:cNvPr id="0" name=""/>
        <dsp:cNvSpPr/>
      </dsp:nvSpPr>
      <dsp:spPr>
        <a:xfrm>
          <a:off x="2676052" y="1126827"/>
          <a:ext cx="1933542" cy="1933336"/>
        </a:xfrm>
        <a:prstGeom prst="ellipse">
          <a:avLst/>
        </a:prstGeom>
        <a:solidFill>
          <a:srgbClr val="B7E0FF">
            <a:alpha val="90000"/>
          </a:srgb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Solution</a:t>
          </a:r>
          <a:endParaRPr lang="en-US" sz="2600" kern="1200" dirty="0"/>
        </a:p>
      </dsp:txBody>
      <dsp:txXfrm>
        <a:off x="2952465" y="1403070"/>
        <a:ext cx="1380716" cy="1380850"/>
      </dsp:txXfrm>
    </dsp:sp>
    <dsp:sp modelId="{B42AED6A-0711-4E65-A509-292A5E4CFB05}">
      <dsp:nvSpPr>
        <dsp:cNvPr id="0" name=""/>
        <dsp:cNvSpPr/>
      </dsp:nvSpPr>
      <dsp:spPr>
        <a:xfrm rot="2700000">
          <a:off x="469265" y="1060270"/>
          <a:ext cx="2066086" cy="2066086"/>
        </a:xfrm>
        <a:prstGeom prst="teardrop">
          <a:avLst>
            <a:gd name="adj" fmla="val 10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51A92-6FF6-4976-B8EF-99A6CEF95CD2}">
      <dsp:nvSpPr>
        <dsp:cNvPr id="0" name=""/>
        <dsp:cNvSpPr/>
      </dsp:nvSpPr>
      <dsp:spPr>
        <a:xfrm>
          <a:off x="535537" y="1126827"/>
          <a:ext cx="1933542" cy="1933336"/>
        </a:xfrm>
        <a:prstGeom prst="ellipse">
          <a:avLst/>
        </a:prstGeom>
        <a:solidFill>
          <a:srgbClr val="B7E0FF">
            <a:alpha val="90000"/>
          </a:srgb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Challenge</a:t>
          </a:r>
        </a:p>
      </dsp:txBody>
      <dsp:txXfrm>
        <a:off x="811950" y="1403070"/>
        <a:ext cx="1380716" cy="1380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3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3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1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5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49E6-7577-4292-AF0A-FDF0A8557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491" y="1122363"/>
            <a:ext cx="10792918" cy="23876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2018 SEC Academic Conference</a:t>
            </a:r>
            <a:br>
              <a:rPr lang="en-US" sz="6000" dirty="0"/>
            </a:br>
            <a:r>
              <a:rPr lang="en-US" sz="6000" i="1" dirty="0"/>
              <a:t>Cyber Security: A Shared Responsibility</a:t>
            </a:r>
            <a:br>
              <a:rPr lang="en-US" sz="6000" i="1" dirty="0"/>
            </a:br>
            <a:r>
              <a:rPr lang="en-US" sz="800" i="1" dirty="0"/>
              <a:t> </a:t>
            </a:r>
            <a:r>
              <a:rPr lang="en-US" sz="1300" i="1" dirty="0"/>
              <a:t> </a:t>
            </a:r>
            <a:br>
              <a:rPr lang="en-US" sz="6000" dirty="0"/>
            </a:br>
            <a:r>
              <a:rPr lang="en-US" sz="6000" b="1" dirty="0"/>
              <a:t>SEC Student Cyber Challenge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1FF9A-D99B-432C-BCB7-5002D6C1E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491" y="3886848"/>
            <a:ext cx="9476509" cy="1655762"/>
          </a:xfrm>
        </p:spPr>
        <p:txBody>
          <a:bodyPr>
            <a:normAutofit/>
          </a:bodyPr>
          <a:lstStyle/>
          <a:p>
            <a:r>
              <a:rPr lang="en-US" dirty="0"/>
              <a:t>The University of Mississippi</a:t>
            </a:r>
          </a:p>
        </p:txBody>
      </p:sp>
    </p:spTree>
    <p:extLst>
      <p:ext uri="{BB962C8B-B14F-4D97-AF65-F5344CB8AC3E}">
        <p14:creationId xmlns:p14="http://schemas.microsoft.com/office/powerpoint/2010/main" val="147576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A716-2D39-4DB8-AA95-4F6B33EB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8C2A-E5A1-41E3-B8AC-249D303D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73230"/>
            <a:ext cx="10058400" cy="3204271"/>
          </a:xfrm>
        </p:spPr>
        <p:txBody>
          <a:bodyPr>
            <a:normAutofit/>
          </a:bodyPr>
          <a:lstStyle/>
          <a:p>
            <a:r>
              <a:rPr lang="en-US" sz="2800" i="1" dirty="0"/>
              <a:t>At </a:t>
            </a:r>
            <a:r>
              <a:rPr lang="en-US" sz="2800" i="1" dirty="0" err="1"/>
              <a:t>RebelBanking</a:t>
            </a:r>
            <a:r>
              <a:rPr lang="en-US" sz="2800" i="1" dirty="0"/>
              <a:t> we take security seriously. That’s why we have automated notifications for every time your account is accessed. That’s why we encrypt everything. That’s why we designed our site on a secure server. That’s why we do everything the way we do.</a:t>
            </a:r>
          </a:p>
          <a:p>
            <a:r>
              <a:rPr lang="en-US" sz="2800" i="1" dirty="0"/>
              <a:t>For your safety, and your data’s security.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3DA77-1A72-4DC3-AC02-4C00DBF6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4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DF36-413A-4EDF-A236-D59E7FDD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880D-248B-4E82-A5B2-70C9CB8E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875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Had we had more time…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We would have liked to further test our website and database connectivity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Things we learned: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Learn PHP ASAP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Expect the unexpected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Plan website layout before jumping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Thank you for having us!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0B969-D094-4A61-A937-748A593C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5F41C-395B-45D9-918D-7CDADE7A6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83" y="1922362"/>
            <a:ext cx="5238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2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3C45-C295-489C-8ED5-78ED9004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3746-93F6-4765-B496-534656C47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8449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/>
              <a:t>Advisor: Jeff Lucas</a:t>
            </a:r>
          </a:p>
          <a:p>
            <a:r>
              <a:rPr lang="en-US" sz="2900" dirty="0"/>
              <a:t>Students: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Mark Garrett</a:t>
            </a:r>
          </a:p>
          <a:p>
            <a:pPr lvl="2"/>
            <a:r>
              <a:rPr lang="en-US" sz="2100" dirty="0"/>
              <a:t>Junior, Computer Science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err="1"/>
              <a:t>Aish</a:t>
            </a:r>
            <a:r>
              <a:rPr lang="en-US" sz="2500" dirty="0"/>
              <a:t> Ghimire</a:t>
            </a:r>
          </a:p>
          <a:p>
            <a:pPr lvl="2"/>
            <a:r>
              <a:rPr lang="en-US" sz="2100" dirty="0"/>
              <a:t>Junior, Computer Science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Jonathon </a:t>
            </a:r>
            <a:r>
              <a:rPr lang="en-US" sz="2500" dirty="0" err="1"/>
              <a:t>Guin</a:t>
            </a:r>
            <a:endParaRPr lang="en-US" sz="2500" dirty="0"/>
          </a:p>
          <a:p>
            <a:pPr lvl="2"/>
            <a:r>
              <a:rPr lang="en-US" sz="2100" dirty="0"/>
              <a:t>Senior, Management Information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Doron </a:t>
            </a:r>
            <a:r>
              <a:rPr lang="en-US" sz="2500" dirty="0" err="1"/>
              <a:t>Reinsager</a:t>
            </a:r>
            <a:endParaRPr lang="en-US" sz="2500" dirty="0"/>
          </a:p>
          <a:p>
            <a:pPr lvl="2"/>
            <a:r>
              <a:rPr lang="en-US" sz="2100" dirty="0"/>
              <a:t>Junior, Computer Science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Laura Ann Salvador</a:t>
            </a:r>
          </a:p>
          <a:p>
            <a:pPr lvl="2"/>
            <a:r>
              <a:rPr lang="en-US" sz="2100" dirty="0"/>
              <a:t>Junior, Management Information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John Cody Wilkinson</a:t>
            </a:r>
          </a:p>
          <a:p>
            <a:pPr lvl="2"/>
            <a:r>
              <a:rPr lang="en-US" sz="2100" dirty="0"/>
              <a:t>Senior, Computer Science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BFDC0A-CF37-4320-A7D1-692884A2A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07" y="558417"/>
            <a:ext cx="3609651" cy="4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2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3F60EE6-B192-4885-B31D-25356C3A7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895168"/>
              </p:ext>
            </p:extLst>
          </p:nvPr>
        </p:nvGraphicFramePr>
        <p:xfrm>
          <a:off x="4672532" y="2849378"/>
          <a:ext cx="5452224" cy="4186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F10AB4D-0CC8-4C96-8CEB-0B577A68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C0C29-1975-4FB3-AB83-EAEAB7E884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567" y="56053"/>
            <a:ext cx="1681307" cy="1681307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7E84710-E6FF-452B-9604-88FA49A57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544868"/>
              </p:ext>
            </p:extLst>
          </p:nvPr>
        </p:nvGraphicFramePr>
        <p:xfrm>
          <a:off x="646547" y="893836"/>
          <a:ext cx="6860242" cy="4186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974AE134-CEC5-4EF7-98AC-650DDDC00949}"/>
              </a:ext>
            </a:extLst>
          </p:cNvPr>
          <p:cNvSpPr/>
          <p:nvPr/>
        </p:nvSpPr>
        <p:spPr>
          <a:xfrm rot="5400000">
            <a:off x="3982721" y="4183151"/>
            <a:ext cx="1126836" cy="748145"/>
          </a:xfrm>
          <a:prstGeom prst="bentUp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4D6C-1735-4C4B-B361-F2814A13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595C-C2BB-4426-92E8-1D3F4213A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89847" cy="4023360"/>
          </a:xfrm>
        </p:spPr>
        <p:txBody>
          <a:bodyPr>
            <a:normAutofit/>
          </a:bodyPr>
          <a:lstStyle/>
          <a:p>
            <a:r>
              <a:rPr lang="en-US" sz="2400" dirty="0"/>
              <a:t>Data, like any raw material, has a supply chain and a life cycle. </a:t>
            </a:r>
            <a:r>
              <a:rPr lang="en-US" sz="2400" b="1" dirty="0"/>
              <a:t>Your challenge is to take your cyber knowledge and principles to create a policy-based approach that centers around the sensitive data itself and not only its environment. </a:t>
            </a:r>
            <a:r>
              <a:rPr lang="en-US" sz="2400" dirty="0"/>
              <a:t>For example, a patient has a 10mg prescription for their heart medication and the database is altered to 100mg.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8EE80-4DAD-4476-AC11-2DFB3CEF0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6"/>
          <a:stretch/>
        </p:blipFill>
        <p:spPr>
          <a:xfrm>
            <a:off x="10858501" y="95249"/>
            <a:ext cx="1333499" cy="11715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FECDA84-E79E-4222-B71F-E6C867633902}"/>
              </a:ext>
            </a:extLst>
          </p:cNvPr>
          <p:cNvSpPr/>
          <p:nvPr/>
        </p:nvSpPr>
        <p:spPr>
          <a:xfrm>
            <a:off x="7129751" y="1805390"/>
            <a:ext cx="2051919" cy="205202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5AE6EB-C42F-42A6-BB6B-63EA0E6021B2}"/>
              </a:ext>
            </a:extLst>
          </p:cNvPr>
          <p:cNvSpPr/>
          <p:nvPr/>
        </p:nvSpPr>
        <p:spPr>
          <a:xfrm>
            <a:off x="9346041" y="2108657"/>
            <a:ext cx="1868924" cy="17487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A9D396-85DD-4A93-AE73-6F8AD3086AD4}"/>
              </a:ext>
            </a:extLst>
          </p:cNvPr>
          <p:cNvSpPr/>
          <p:nvPr/>
        </p:nvSpPr>
        <p:spPr>
          <a:xfrm>
            <a:off x="7009506" y="3635522"/>
            <a:ext cx="1709450" cy="169333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53956C-7A08-4B8B-A569-63A7AB6D6664}"/>
              </a:ext>
            </a:extLst>
          </p:cNvPr>
          <p:cNvSpPr/>
          <p:nvPr/>
        </p:nvSpPr>
        <p:spPr>
          <a:xfrm>
            <a:off x="7268062" y="1997711"/>
            <a:ext cx="1759184" cy="1693340"/>
          </a:xfrm>
          <a:prstGeom prst="ellipse">
            <a:avLst/>
          </a:prstGeom>
          <a:solidFill>
            <a:srgbClr val="B7E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45720" rIns="45720" anchor="ctr" anchorCtr="1"/>
          <a:lstStyle/>
          <a:p>
            <a:r>
              <a:rPr lang="en-US" sz="1600" dirty="0">
                <a:solidFill>
                  <a:schemeClr val="tx1"/>
                </a:solidFill>
              </a:rPr>
              <a:t>What happens when data is accessed or changed?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0BBE7-7CD6-4394-8F7A-D1E51B5B6377}"/>
              </a:ext>
            </a:extLst>
          </p:cNvPr>
          <p:cNvSpPr/>
          <p:nvPr/>
        </p:nvSpPr>
        <p:spPr>
          <a:xfrm>
            <a:off x="7151900" y="3774177"/>
            <a:ext cx="1448105" cy="1431526"/>
          </a:xfrm>
          <a:prstGeom prst="ellipse">
            <a:avLst/>
          </a:prstGeom>
          <a:solidFill>
            <a:srgbClr val="B7E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45720" rIns="45720" anchor="ctr" anchorCtr="1"/>
          <a:lstStyle/>
          <a:p>
            <a:r>
              <a:rPr lang="en-US" sz="1400" dirty="0">
                <a:solidFill>
                  <a:schemeClr val="tx1"/>
                </a:solidFill>
              </a:rPr>
              <a:t>Who should know about these changes?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AE8A9E-62A6-47F0-AED5-0CA111010E55}"/>
              </a:ext>
            </a:extLst>
          </p:cNvPr>
          <p:cNvSpPr/>
          <p:nvPr/>
        </p:nvSpPr>
        <p:spPr>
          <a:xfrm>
            <a:off x="9482363" y="2251719"/>
            <a:ext cx="1596279" cy="1515996"/>
          </a:xfrm>
          <a:prstGeom prst="ellipse">
            <a:avLst/>
          </a:prstGeom>
          <a:solidFill>
            <a:srgbClr val="B7E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" rIns="9144" anchor="ctr" anchorCtr="1"/>
          <a:lstStyle/>
          <a:p>
            <a:r>
              <a:rPr lang="en-US" dirty="0">
                <a:solidFill>
                  <a:schemeClr val="tx1"/>
                </a:solidFill>
              </a:rPr>
              <a:t>Is the change authorized?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C6F5E3-99B0-42D2-AB28-6C44EA17AF0D}"/>
              </a:ext>
            </a:extLst>
          </p:cNvPr>
          <p:cNvSpPr/>
          <p:nvPr/>
        </p:nvSpPr>
        <p:spPr>
          <a:xfrm>
            <a:off x="8664834" y="3580104"/>
            <a:ext cx="2429886" cy="223828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721468-E849-44AA-8AF9-35316A560D25}"/>
              </a:ext>
            </a:extLst>
          </p:cNvPr>
          <p:cNvSpPr/>
          <p:nvPr/>
        </p:nvSpPr>
        <p:spPr>
          <a:xfrm>
            <a:off x="8820466" y="3698758"/>
            <a:ext cx="2118621" cy="2030359"/>
          </a:xfrm>
          <a:prstGeom prst="ellipse">
            <a:avLst/>
          </a:prstGeom>
          <a:solidFill>
            <a:srgbClr val="B7E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>
                <a:solidFill>
                  <a:schemeClr val="tx1"/>
                </a:solidFill>
              </a:rPr>
              <a:t>What are the actions to these changes to be put in place?</a:t>
            </a:r>
          </a:p>
        </p:txBody>
      </p:sp>
    </p:spTree>
    <p:extLst>
      <p:ext uri="{BB962C8B-B14F-4D97-AF65-F5344CB8AC3E}">
        <p14:creationId xmlns:p14="http://schemas.microsoft.com/office/powerpoint/2010/main" val="241729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F1E-4E61-4121-A1F6-61668E6D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D60E-BCBE-40C5-9DA6-002B3182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/>
              <a:t>RebelBanking</a:t>
            </a:r>
            <a:r>
              <a:rPr lang="en-US" sz="3600" b="1" dirty="0"/>
              <a:t>, </a:t>
            </a:r>
            <a:r>
              <a:rPr lang="en-US" sz="2400" b="1" dirty="0"/>
              <a:t>1234 University Ave., Oxford, MS 38655</a:t>
            </a:r>
            <a:endParaRPr lang="en-US" sz="3600" b="1" dirty="0"/>
          </a:p>
          <a:p>
            <a:pPr marL="0" indent="0">
              <a:buNone/>
            </a:pPr>
            <a:r>
              <a:rPr lang="en-US" sz="2800" i="1" dirty="0"/>
              <a:t>A secure way to manage your money.</a:t>
            </a:r>
          </a:p>
          <a:p>
            <a:pPr marL="0" indent="0">
              <a:buNone/>
            </a:pPr>
            <a:r>
              <a:rPr lang="en-US" sz="2800" dirty="0"/>
              <a:t>Security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Public and private key encryption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Notifications every time your account is accessed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Fault tolerance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6EB10-153A-4930-AAAC-3AD5AA9A8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9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7334-0EBD-4200-AB98-80CB7F5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Create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C178-4F85-4B3C-9379-248CF663D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7243158" cy="1045248"/>
          </a:xfrm>
        </p:spPr>
        <p:txBody>
          <a:bodyPr>
            <a:normAutofit/>
          </a:bodyPr>
          <a:lstStyle/>
          <a:p>
            <a:r>
              <a:rPr lang="en-US" sz="2800" dirty="0"/>
              <a:t>See for yourself! Click through our site.</a:t>
            </a:r>
          </a:p>
          <a:p>
            <a:endParaRPr 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752481-0241-4880-B3E2-49EE592EF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7511" y="2578485"/>
            <a:ext cx="3491346" cy="1701029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/>
              <a:t>Example Credentials:</a:t>
            </a:r>
          </a:p>
          <a:p>
            <a:r>
              <a:rPr lang="en-US" sz="2800" dirty="0"/>
              <a:t>Username:	Amy1</a:t>
            </a:r>
          </a:p>
          <a:p>
            <a:r>
              <a:rPr lang="en-US" sz="2800" dirty="0"/>
              <a:t>Password:	OleMiss1!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9D6CD-3D3A-4CE0-8BE9-782CF1A3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9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9577-D172-4DA2-A884-9506485D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3224-87A2-40AB-985E-A13A4CFB2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2644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Room 2116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Software: Trello, </a:t>
            </a:r>
            <a:r>
              <a:rPr lang="en-US" sz="2800" dirty="0" err="1"/>
              <a:t>Github</a:t>
            </a:r>
            <a:r>
              <a:rPr lang="en-US" sz="2800" dirty="0"/>
              <a:t>, AWS, Visual Studio Code, Chrome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Hardware: 6 Laptops, 1 iPad, HDMI 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Set: 2 Administrators, 6 Employees, 12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00C81-DC74-4BF6-85B5-3929B0E2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4F661-6BD3-42C6-A076-A1AF5E35C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r="14466"/>
          <a:stretch/>
        </p:blipFill>
        <p:spPr>
          <a:xfrm>
            <a:off x="6139540" y="1940508"/>
            <a:ext cx="5607699" cy="42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4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9B97-2D68-423F-8576-0A2345F5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Create a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C040D-49AD-463B-B389-40B41D53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73" y="2005215"/>
            <a:ext cx="7657143" cy="38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EA287A-1D00-4F40-B5C8-139B4941F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3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04E1-0998-415D-94C7-A09CE828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Amazon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87A8-375C-497A-96BF-A349F1F8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 a Virtual Environment using EC2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public and private key pair encryption to access the EC2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 user accounts to connect to the Virtual Environment and transfer data using SSH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Employ RDS to use MySQL with </a:t>
            </a:r>
            <a:r>
              <a:rPr lang="en-US" sz="2800" dirty="0" err="1"/>
              <a:t>PHPMyAdmin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Put the website in a secure server using HTTPS by creating a SSL Certificate for Apache in Ubuntu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54761-00E8-4ED7-BC75-45C51E32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237" y="230188"/>
            <a:ext cx="1381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61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1686</TotalTime>
  <Words>443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2018 SEC Academic Conference Cyber Security: A Shared Responsibility    SEC Student Cyber Challenge</vt:lpstr>
      <vt:lpstr>Meet the Team</vt:lpstr>
      <vt:lpstr>Agenda</vt:lpstr>
      <vt:lpstr>Challenge</vt:lpstr>
      <vt:lpstr>Solution</vt:lpstr>
      <vt:lpstr>Step 1. Create a Website</vt:lpstr>
      <vt:lpstr>Development Environment</vt:lpstr>
      <vt:lpstr>Step 2. Create a Database</vt:lpstr>
      <vt:lpstr>Step 3. Amazon Web Services</vt:lpstr>
      <vt:lpstr>4. Security Policy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SEC Academic Conference Cyber Security: A Shared Responsibility  SEC Student Cyber Challenge</dc:title>
  <dc:creator>Laura Salvador</dc:creator>
  <cp:lastModifiedBy>Laura Salvador</cp:lastModifiedBy>
  <cp:revision>27</cp:revision>
  <dcterms:created xsi:type="dcterms:W3CDTF">2018-04-08T02:38:03Z</dcterms:created>
  <dcterms:modified xsi:type="dcterms:W3CDTF">2018-04-09T07:25:50Z</dcterms:modified>
</cp:coreProperties>
</file>