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u="sng" dirty="0"/>
              <a:t>By</a:t>
            </a:r>
          </a:p>
          <a:p>
            <a:pPr algn="l"/>
            <a:r>
              <a:rPr lang="en-US" dirty="0"/>
              <a:t>Aishwarya RG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[1]  Global Status Report on Road Safety 2015</a:t>
            </a:r>
            <a:endParaRPr lang="en-US" sz="2400" b="0">
              <a:effectLst/>
            </a:endParaRPr>
          </a:p>
          <a:p>
            <a:pPr marL="0" indent="0">
              <a:buNone/>
            </a:pPr>
            <a:r>
              <a:rPr lang="en-US" sz="2400" u="sng">
                <a:hlinkClick r:id="rId2"/>
              </a:rPr>
              <a:t>http://www.who.int/violence_injury_prevention/road_safety_status/2015/en/</a:t>
            </a:r>
            <a:endParaRPr lang="en-US" sz="2400" b="0">
              <a:effectLst/>
            </a:endParaRPr>
          </a:p>
          <a:p>
            <a:pPr marL="0" indent="0">
              <a:buNone/>
            </a:pP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Aishwarya R G</cp:lastModifiedBy>
  <cp:revision>2</cp:revision>
  <dcterms:created xsi:type="dcterms:W3CDTF">2018-12-05T08:08:40Z</dcterms:created>
  <dcterms:modified xsi:type="dcterms:W3CDTF">2020-09-02T15:32:06Z</dcterms:modified>
</cp:coreProperties>
</file>