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OneDrive\Desktop\KUMAR.%20B%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"1"</c:f>
              <c:strCache>
                <c:ptCount val="1"/>
                <c:pt idx="0">
                  <c:v>1</c:v>
                </c:pt>
              </c:strCache>
            </c:strRef>
          </c:tx>
          <c:spPr>
            <a:solidFill>
              <a:schemeClr val="accent1"/>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0"/>
        <c:axId val="40603648"/>
        <c:axId val="40605952"/>
      </c:barChart>
      <c:catAx>
        <c:axId val="40603648"/>
        <c:scaling>
          <c:orientation val="minMax"/>
        </c:scaling>
        <c:delete val="0"/>
        <c:axPos val="l"/>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b"/>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extLst>
      <c:ext uri="{0b15fc19-7d7d-44ad-8c2d-2c3a37ce22c3}">
        <chartProps xmlns="https://web.wps.cn/et/2018/main" chartId="{822aec04-845d-4ca2-9606-f4dd530d1f5d}"/>
      </c:ext>
    </c:extLst>
  </c:chart>
  <c:spPr>
    <a:solidFill>
      <a:schemeClr val="bg1"/>
    </a:solidFill>
    <a:ln w="9525" cap="flat" cmpd="sng" algn="ctr">
      <a:solidFill>
        <a:schemeClr val="tx1">
          <a:lumMod val="15000"/>
          <a:lumOff val="85000"/>
        </a:schemeClr>
      </a:solidFill>
      <a:prstDash val="solid"/>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76274" y="3353098"/>
            <a:ext cx="9667876" cy="1938020"/>
          </a:xfrm>
          <a:prstGeom prst="rect">
            <a:avLst/>
          </a:prstGeom>
          <a:noFill/>
        </p:spPr>
        <p:txBody>
          <a:bodyPr wrap="square" rtlCol="0">
            <a:spAutoFit/>
          </a:bodyPr>
          <a:lstStyle/>
          <a:p>
            <a:r>
              <a:rPr lang="en-US" sz="2400" dirty="0"/>
              <a:t>STUDENT NAME</a:t>
            </a:r>
            <a:r>
              <a:rPr lang="en-US" sz="2400" dirty="0" smtClean="0"/>
              <a:t>: AISHWARIYA. S</a:t>
            </a:r>
            <a:endParaRPr lang="en-US" sz="2400" smtClean="0"/>
          </a:p>
          <a:p>
            <a:r>
              <a:rPr lang="en-US" sz="2400" dirty="0"/>
              <a:t>REGISTER NO: </a:t>
            </a:r>
            <a:r>
              <a:rPr lang="en-US" sz="2400" dirty="0" smtClean="0"/>
              <a:t>312203833/ 472F66F801E88CCBF4A4A5F5E2609336</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5" name="Chart 14"/>
          <p:cNvGraphicFramePr/>
          <p:nvPr/>
        </p:nvGraphicFramePr>
        <p:xfrm>
          <a:off x="1330960" y="2012315"/>
          <a:ext cx="7490460" cy="41084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a:t>
            </a:r>
            <a:r>
              <a:rPr lang="en-US" altLang="en-IN" sz="2800" dirty="0">
                <a:latin typeface="Times New Roman" panose="02020603050405020304" pitchFamily="18" charset="0"/>
                <a:cs typeface="Times New Roman" panose="02020603050405020304" pitchFamily="18" charset="0"/>
              </a:rPr>
              <a:t>21</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a:t>
            </a:r>
            <a:r>
              <a:rPr lang="en-US" altLang="en-IN" sz="2800" dirty="0">
                <a:latin typeface="Times New Roman" panose="02020603050405020304" pitchFamily="18" charset="0"/>
                <a:cs typeface="Times New Roman" panose="02020603050405020304" pitchFamily="18" charset="0"/>
              </a:rPr>
              <a:t>27</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53.</a:t>
            </a:r>
            <a:endParaRPr lang="en-US" alt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a:t>
            </a:r>
            <a:r>
              <a:rPr lang="en-US" altLang="en-IN" sz="2800" dirty="0">
                <a:latin typeface="Times New Roman" panose="02020603050405020304" pitchFamily="18" charset="0"/>
                <a:cs typeface="Times New Roman" panose="02020603050405020304" pitchFamily="18" charset="0"/>
              </a:rPr>
              <a:t>30</a:t>
            </a:r>
            <a:r>
              <a:rPr lang="en-IN" sz="2800" dirty="0">
                <a:latin typeface="Times New Roman" panose="02020603050405020304" pitchFamily="18" charset="0"/>
                <a:cs typeface="Times New Roman" panose="02020603050405020304" pitchFamily="18" charset="0"/>
              </a:rPr>
              <a:t> and </a:t>
            </a:r>
            <a:r>
              <a:rPr lang="en-US" altLang="en-IN" sz="2800" dirty="0">
                <a:latin typeface="Times New Roman" panose="02020603050405020304" pitchFamily="18" charset="0"/>
                <a:cs typeface="Times New Roman" panose="02020603050405020304" pitchFamily="18" charset="0"/>
              </a:rPr>
              <a:t>35</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3682</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28</cp:revision>
  <dcterms:created xsi:type="dcterms:W3CDTF">2024-03-29T15:07:00Z</dcterms:created>
  <dcterms:modified xsi:type="dcterms:W3CDTF">2024-11-06T06:12:26Z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628719E811304066B2F67AA6B6111FFA_13</vt:lpwstr>
  </property>
  <property fmtid="{D5CDD505-2E9C-101B-9397-08002B2CF9AE}" pid="5" name="KSOProductBuildVer">
    <vt:lpwstr>1033-12.2.0.18607</vt:lpwstr>
  </property>
</Properties>
</file>