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3" r:id="rId2"/>
    <p:sldId id="259" r:id="rId3"/>
    <p:sldId id="321" r:id="rId4"/>
    <p:sldId id="296" r:id="rId5"/>
    <p:sldId id="332" r:id="rId6"/>
    <p:sldId id="322" r:id="rId7"/>
    <p:sldId id="325" r:id="rId8"/>
    <p:sldId id="326" r:id="rId9"/>
    <p:sldId id="323" r:id="rId10"/>
    <p:sldId id="329" r:id="rId11"/>
    <p:sldId id="330" r:id="rId12"/>
    <p:sldId id="297" r:id="rId13"/>
  </p:sldIdLst>
  <p:sldSz cx="9144000" cy="6858000" type="screen4x3"/>
  <p:notesSz cx="6858000" cy="9144000"/>
  <p:embeddedFontLs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Bahnschrift SemiBold Condensed" pitchFamily="34" charset="0"/>
      <p:bold r:id="rId20"/>
    </p:embeddedFont>
    <p:embeddedFont>
      <p:font typeface="맑은 고딕" pitchFamily="34" charset="-127"/>
      <p:regular r:id="rId21"/>
      <p:bold r:id="rId22"/>
    </p:embeddedFont>
    <p:embeddedFont>
      <p:font typeface="Calibri Light" pitchFamily="34" charset="0"/>
      <p:regular r:id="rId23"/>
      <p:italic r:id="rId24"/>
    </p:embeddedFont>
    <p:embeddedFont>
      <p:font typeface="Arial Black" pitchFamily="34" charset="0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538"/>
    <a:srgbClr val="592A34"/>
    <a:srgbClr val="DBAFB8"/>
    <a:srgbClr val="B35669"/>
    <a:srgbClr val="FDE7FC"/>
    <a:srgbClr val="944657"/>
    <a:srgbClr val="C00000"/>
    <a:srgbClr val="2D2F2D"/>
    <a:srgbClr val="F6882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767" autoAdjust="0"/>
  </p:normalViewPr>
  <p:slideViewPr>
    <p:cSldViewPr>
      <p:cViewPr>
        <p:scale>
          <a:sx n="100" d="100"/>
          <a:sy n="100" d="100"/>
        </p:scale>
        <p:origin x="-1205" y="1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2023-01-01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2023-01-01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13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203848" y="2348880"/>
            <a:ext cx="5832648" cy="158533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b="0" kern="1200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085132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4399406" cy="23762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3968" y="1628800"/>
            <a:ext cx="417646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INTRODUCTION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5928" y="2300788"/>
            <a:ext cx="311655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ahnschrift SemiBold Condensed" pitchFamily="34" charset="0"/>
              </a:rPr>
              <a:t>“SPELL CORRECTOR GUI USING TKINTER”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ahnschrift SemiBold Condense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6244" y="3503112"/>
            <a:ext cx="91704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A spell corrector GUI is a Graphical User Interface that allows users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to check the spelling of a piece of Text and correct any spelling errors. 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useful tool for improving the accuracy and readability of written </a:t>
            </a:r>
          </a:p>
          <a:p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documents,socialmedia,posts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other types of text. In this Python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project we have Built a spell checker and corrector that can take input 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word and produce a term that sounds close to it.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A Goal of “Spell corrector” is to identify terms that are 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Similar to a word that is entered. A list of terms that most closely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esemble the input word is shown by a spell corrector entry box.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777" y="733488"/>
            <a:ext cx="6206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GUI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92066" y="650518"/>
            <a:ext cx="936104" cy="535272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GUI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979712" y="650518"/>
            <a:ext cx="1440160" cy="5352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TKINTER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22104" y="2230494"/>
            <a:ext cx="1008112" cy="416322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latin typeface="Times New Roman" pitchFamily="18" charset="0"/>
                <a:cs typeface="Times New Roman" pitchFamily="18" charset="0"/>
              </a:rPr>
              <a:t>TEXTBLOB</a:t>
            </a:r>
            <a:endParaRPr lang="en-US" sz="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99592" y="2213575"/>
            <a:ext cx="1441300" cy="81111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SPELL</a:t>
            </a:r>
          </a:p>
          <a:p>
            <a:pPr algn="ctr"/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CORRECTOR</a:t>
            </a:r>
            <a:endParaRPr lang="en-US" sz="1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109433" y="2438654"/>
            <a:ext cx="286103" cy="414281"/>
          </a:xfrm>
          <a:prstGeom prst="chevron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324317" y="4217605"/>
            <a:ext cx="646143" cy="576064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4667207" y="599670"/>
            <a:ext cx="288032" cy="267636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48543" y="4620804"/>
            <a:ext cx="386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Arial Black" pitchFamily="34" charset="0"/>
              </a:rPr>
              <a:t>*</a:t>
            </a:r>
            <a:endParaRPr lang="en-US" sz="4000" b="1" dirty="0">
              <a:solidFill>
                <a:srgbClr val="00206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6296" y="364266"/>
            <a:ext cx="156062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7102" y="1246602"/>
            <a:ext cx="7115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screenshots of output of the above created Spell Corrector Application are 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attached below.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936881" y="2132856"/>
            <a:ext cx="0" cy="34880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263259" y="2132856"/>
            <a:ext cx="67533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63259" y="2132856"/>
            <a:ext cx="0" cy="34880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63259" y="5620948"/>
            <a:ext cx="67533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052538" y="2132856"/>
            <a:ext cx="0" cy="34880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136" y="2168678"/>
            <a:ext cx="6715470" cy="3452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295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5656" y="1203975"/>
            <a:ext cx="655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 View of the window after  we enter a word and click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on  check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button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493" y="1988840"/>
            <a:ext cx="6048672" cy="3805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1729493" y="1988840"/>
            <a:ext cx="60486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778165" y="1988840"/>
            <a:ext cx="0" cy="38052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29493" y="1988840"/>
            <a:ext cx="0" cy="38052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29493" y="5794126"/>
            <a:ext cx="60486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50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</a:t>
            </a:r>
            <a:r>
              <a:rPr lang="en-US" altLang="ko-KR" dirty="0">
                <a:solidFill>
                  <a:schemeClr val="accent5"/>
                </a:solidFill>
              </a:rPr>
              <a:t>YOU</a:t>
            </a:r>
            <a:endParaRPr lang="ko-KR" altLang="en-US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3968" y="908720"/>
            <a:ext cx="3539752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ARCHITECTURE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9752" y="2387875"/>
            <a:ext cx="612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Steps followed to develop the python spell corrector GUI: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9672" y="3068960"/>
            <a:ext cx="69667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imported the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TextBlob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modules first.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Next, we developed  the GUI and incorporate the necessary widgets.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Finally, we created the function that verifies the spelling and outputs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for appropriate results.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4048" y="404664"/>
            <a:ext cx="405935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Prerequisites of the Project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177" y="1988840"/>
            <a:ext cx="78395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this spell corrector python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programme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we have utilized the python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TextBlob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nd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libraries to develop this project. The GUI for gathering the user’s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Input and displaying the output depending on the entered spelling is built using </a:t>
            </a:r>
          </a:p>
          <a:p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module. And used the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TextBlob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module to do this check.</a:t>
            </a: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3717031"/>
            <a:ext cx="8476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TextBlob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modules were imported from standard python Library to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be used in our code.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module is used for creating the GUI window and adding 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Widgets to our application and the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TextBlob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module is taken for correcting the incorrect 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word provided by user.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8144" y="404664"/>
            <a:ext cx="302794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BUILT-IN METHODS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1" y="1052736"/>
            <a:ext cx="88924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1.Tk( ):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method is used to create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main window for the GUI application. It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takes no arguments and returns a window object.</a:t>
            </a:r>
          </a:p>
          <a:p>
            <a:pPr algn="ctr"/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2.title( ):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method is used to set the title of the window. It takes a string argument 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returns none.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 geometry( ):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method is used to set the size of the window. It takes a string argument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 the form ‘width x  height’ and returns none.</a:t>
            </a: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4.config():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method is used to configure the properties of  the window. It takes keyword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arguments corresponding to the properties to be set and returns none.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5. focus():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method is used to set the focus on the entry field. It takes no arguments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returns none.   </a:t>
            </a: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6.pack():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method is used to arrange the widgets in the window. It takes optional keyword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arguments corresponding to the widget placement and returns none.</a:t>
            </a: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7.place():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method is used to place the widgets at specific position in the window. It takes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keyword arguments corresponding to widget position and returns none.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2457762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mainloop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 ):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method used to start the event loop of the GUI application. It takes no argument and returns none.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5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0152" y="397846"/>
            <a:ext cx="308052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671691"/>
            <a:ext cx="6696744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# import the necessary libraries</a:t>
            </a:r>
          </a:p>
          <a:p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tkinter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import*</a:t>
            </a:r>
          </a:p>
          <a:p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textblob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TextBlob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# create the main window</a:t>
            </a:r>
          </a:p>
          <a:p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root=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Tk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# set the title of the window</a:t>
            </a:r>
          </a:p>
          <a:p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root.title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("SPELLING CORRECTOR")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# set the size of the window</a:t>
            </a:r>
          </a:p>
          <a:p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root.geometry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("700x400")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# set the background color of the window</a:t>
            </a:r>
          </a:p>
          <a:p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root.config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(background="#dae6f6")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# define the function to correct the spelling of the input word</a:t>
            </a:r>
          </a:p>
          <a:p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check_spelling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):</a:t>
            </a:r>
          </a:p>
          <a:p>
            <a:endParaRPr lang="en-US" sz="1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# get the input word</a:t>
            </a: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word=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enter_text.get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create a </a:t>
            </a:r>
            <a:r>
              <a:rPr lang="en-US" sz="1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TextBlob</a:t>
            </a:r>
            <a:r>
              <a:rPr lang="en-US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object with the input word</a:t>
            </a: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a=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TextBlob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(word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correct the spelling of the input word using the correct() method of the </a:t>
            </a:r>
            <a:r>
              <a:rPr lang="en-US" sz="1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TextBlob</a:t>
            </a:r>
            <a:r>
              <a:rPr lang="en-US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object</a:t>
            </a:r>
          </a:p>
          <a:p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right=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a.correct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))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6584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977235"/>
            <a:ext cx="90364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# </a:t>
            </a:r>
            <a:r>
              <a:rPr lang="en-US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create a label to display the corrected text</a:t>
            </a: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cs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=Label(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root,text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="corrected text 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is:",font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=("poppins",20),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bg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="#dae6f6",fg="#364971")</a:t>
            </a:r>
          </a:p>
          <a:p>
            <a:endParaRPr lang="en-US" sz="1400" dirty="0"/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place the label at a specific position in the window</a:t>
            </a: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cs.place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(x=100,y=250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 the text of the label widget to the corrected word</a:t>
            </a: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spell.config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(text=right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# create a heading label</a:t>
            </a:r>
          </a:p>
          <a:p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heading=Label(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root,text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="SPELLING 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CHECKER",font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=("trebuchet ms",30,"bold"),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bg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="#dae6f6",fg="#364971")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# place the heading label in the window using the pack() method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heading.pack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pady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50,0))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# create an entry field to take the input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enter_text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=Entry(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root,justify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center",width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=30,font=("poppins",25),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bg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white",border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=2)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# place the entry field in the window using the pack() method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enter_text.pack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pady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=10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# set the focus on the entry field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enter_text.focus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create a button to perform the spelling correction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button=Button(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root,text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check",font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=("arial",20,"bold"),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fg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="white",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bg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red",command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check_spelling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57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1340768"/>
            <a:ext cx="813690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place the button in the window using the pack() </a:t>
            </a:r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endParaRPr lang="en-US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button.pack</a:t>
            </a: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# create a label widget to display the corrected </a:t>
            </a:r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word</a:t>
            </a:r>
            <a:endParaRPr lang="en-US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spell=Label(</a:t>
            </a:r>
            <a:r>
              <a:rPr lang="en-US" sz="1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root,font</a:t>
            </a: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=("poppins",20),</a:t>
            </a:r>
            <a:r>
              <a:rPr lang="en-US" sz="1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bg</a:t>
            </a: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="#dae6f6",fg="#364971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# place the label widget at a specific position in the window</a:t>
            </a:r>
          </a:p>
          <a:p>
            <a:r>
              <a:rPr lang="en-US" sz="1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spell.place</a:t>
            </a: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(x=350,y=250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# start the event loop of the GUI application</a:t>
            </a:r>
          </a:p>
          <a:p>
            <a:r>
              <a:rPr lang="en-US" sz="1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root.mainloop</a:t>
            </a: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8655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52736"/>
            <a:ext cx="912114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import 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tkinter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from 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import*</a:t>
            </a:r>
          </a:p>
          <a:p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from 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textblob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TextBlob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root=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Tk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root.title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("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Spellimg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Corrector")</a:t>
            </a:r>
          </a:p>
          <a:p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root.geometry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("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700x400")</a:t>
            </a:r>
          </a:p>
          <a:p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root.config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background="#dae6f6")</a:t>
            </a:r>
          </a:p>
          <a:p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check_spelling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):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word=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enter_text.get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a=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TextBlob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(word)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right=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a.correct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cs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=Label(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root,text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="corrected text 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is:",font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=("poppins",20),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bg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="#dae6f6",fg="#364971")</a:t>
            </a:r>
          </a:p>
          <a:p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cs.place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(x=100,y=250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spell.config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(text=right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heading=Label (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root,text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="SPELLING 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CHECKER",font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=("trebuchet ms",30,"bold"),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bg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="#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dae6f6                                            ",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fg="#364971")</a:t>
            </a:r>
          </a:p>
          <a:p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heading.pack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pady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=(50,0))</a:t>
            </a:r>
          </a:p>
          <a:p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enter_text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=Entry(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root,justify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center",width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=30,font=("poppins",25),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bg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white",border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=2)</a:t>
            </a:r>
          </a:p>
          <a:p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enter_text.pack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pady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=10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enter_text.focus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button=Button(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root,text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check",font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=("arial",20,"bold"),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fg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="white",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bg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red",command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=check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_                spelling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button.pack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spell=Label(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root,font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=("poppins",20),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bg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="#dae6f6",fg="#364971")</a:t>
            </a:r>
          </a:p>
          <a:p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spell.place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(x=350,y=250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root.mainloop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44208" y="476672"/>
            <a:ext cx="246093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COMPLETE CODE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08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12053</TotalTime>
  <Words>1118</Words>
  <Application>Microsoft Office PowerPoint</Application>
  <PresentationFormat>On-screen Show (4:3)</PresentationFormat>
  <Paragraphs>161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Bahnschrift SemiBold Condensed</vt:lpstr>
      <vt:lpstr>맑은 고딕</vt:lpstr>
      <vt:lpstr>Calibri Light</vt:lpstr>
      <vt:lpstr>Wingdings</vt:lpstr>
      <vt:lpstr>Arial Black</vt:lpstr>
      <vt:lpstr>굴림체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zoya</cp:lastModifiedBy>
  <cp:revision>59</cp:revision>
  <dcterms:created xsi:type="dcterms:W3CDTF">2010-02-01T08:03:16Z</dcterms:created>
  <dcterms:modified xsi:type="dcterms:W3CDTF">2023-01-01T08:38:33Z</dcterms:modified>
  <cp:category>www.slidemembers.com</cp:category>
</cp:coreProperties>
</file>