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59" r:id="rId6"/>
    <p:sldId id="262" r:id="rId7"/>
    <p:sldId id="263" r:id="rId8"/>
    <p:sldId id="264" r:id="rId9"/>
    <p:sldId id="260" r:id="rId10"/>
    <p:sldId id="270" r:id="rId11"/>
    <p:sldId id="261" r:id="rId12"/>
    <p:sldId id="268" r:id="rId13"/>
    <p:sldId id="271" r:id="rId14"/>
    <p:sldId id="258" r:id="rId15"/>
    <p:sldId id="267" r:id="rId16"/>
    <p:sldId id="273" r:id="rId17"/>
    <p:sldId id="27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9D6D-F0A8-4E19-B40A-49C34A9AE787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FEAB-4664-4919-9C96-03B555375C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7772400" cy="1470025"/>
          </a:xfrm>
        </p:spPr>
        <p:txBody>
          <a:bodyPr/>
          <a:lstStyle/>
          <a:p>
            <a:r>
              <a:rPr lang="en-US" dirty="0" smtClean="0"/>
              <a:t>Develop  a RISCV Emulator using C or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962400"/>
            <a:ext cx="76200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Aishwarya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Patil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Mrunali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Fuke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Nikita </a:t>
            </a:r>
            <a:r>
              <a:rPr lang="en-US" dirty="0" err="1" smtClean="0">
                <a:solidFill>
                  <a:schemeClr val="tx1"/>
                </a:solidFill>
              </a:rPr>
              <a:t>Jadhav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Praddyumna</a:t>
            </a:r>
            <a:r>
              <a:rPr lang="en-US" dirty="0" smtClean="0">
                <a:solidFill>
                  <a:schemeClr val="tx1"/>
                </a:solidFill>
              </a:rPr>
              <a:t> Joshi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Tejashree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Shinde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</a:t>
            </a:r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Three machines must be distinguished when discussing </a:t>
            </a:r>
            <a:r>
              <a:rPr lang="en-US" dirty="0" err="1"/>
              <a:t>toolchain</a:t>
            </a:r>
            <a:r>
              <a:rPr lang="en-US" dirty="0"/>
              <a:t> creation</a:t>
            </a:r>
          </a:p>
          <a:p>
            <a:pPr lvl="1" fontAlgn="base"/>
            <a:r>
              <a:rPr lang="en-US" dirty="0"/>
              <a:t>The </a:t>
            </a:r>
            <a:r>
              <a:rPr lang="en-US" b="1" dirty="0"/>
              <a:t>build </a:t>
            </a:r>
            <a:r>
              <a:rPr lang="en-US" dirty="0"/>
              <a:t>machine, where the </a:t>
            </a:r>
            <a:r>
              <a:rPr lang="en-US" dirty="0" err="1"/>
              <a:t>toolchain</a:t>
            </a:r>
            <a:r>
              <a:rPr lang="en-US" dirty="0"/>
              <a:t> is built.</a:t>
            </a:r>
          </a:p>
          <a:p>
            <a:pPr lvl="1" fontAlgn="base"/>
            <a:r>
              <a:rPr lang="en-US" dirty="0"/>
              <a:t>The </a:t>
            </a:r>
            <a:r>
              <a:rPr lang="en-US" b="1" dirty="0"/>
              <a:t>host </a:t>
            </a:r>
            <a:r>
              <a:rPr lang="en-US" dirty="0"/>
              <a:t>machine, where the </a:t>
            </a:r>
            <a:r>
              <a:rPr lang="en-US" dirty="0" err="1"/>
              <a:t>toolchain</a:t>
            </a:r>
            <a:r>
              <a:rPr lang="en-US" dirty="0"/>
              <a:t> will be executed.</a:t>
            </a:r>
          </a:p>
          <a:p>
            <a:pPr lvl="1" fontAlgn="base"/>
            <a:r>
              <a:rPr lang="en-US" dirty="0"/>
              <a:t>The </a:t>
            </a:r>
            <a:r>
              <a:rPr lang="en-US" b="1" dirty="0"/>
              <a:t>target </a:t>
            </a:r>
            <a:r>
              <a:rPr lang="en-US" dirty="0"/>
              <a:t>machine, where the binaries created by the </a:t>
            </a:r>
            <a:r>
              <a:rPr lang="en-US" dirty="0" err="1"/>
              <a:t>toolchain</a:t>
            </a:r>
            <a:r>
              <a:rPr lang="en-US" dirty="0"/>
              <a:t> are executed.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Busybox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combines many common Unix utilities into a single executable.</a:t>
            </a:r>
          </a:p>
          <a:p>
            <a:r>
              <a:rPr lang="en-US" dirty="0" err="1" smtClean="0"/>
              <a:t>BusyBox</a:t>
            </a:r>
            <a:r>
              <a:rPr lang="en-US" dirty="0" smtClean="0"/>
              <a:t> is a crucial tool for building efficient and functional systems where space and resources are at a premium.</a:t>
            </a:r>
          </a:p>
          <a:p>
            <a:r>
              <a:rPr lang="en-US" dirty="0" err="1"/>
              <a:t>BusyBox</a:t>
            </a:r>
            <a:r>
              <a:rPr lang="en-US" dirty="0"/>
              <a:t> operates by recognizing which utility has been called by checking the name it was invoked with (typically using </a:t>
            </a:r>
            <a:r>
              <a:rPr lang="en-US" dirty="0" err="1"/>
              <a:t>symlinks</a:t>
            </a:r>
            <a:r>
              <a:rPr lang="en-US" dirty="0"/>
              <a:t>). For example, if you create a </a:t>
            </a:r>
            <a:r>
              <a:rPr lang="en-US" dirty="0" err="1"/>
              <a:t>symlink</a:t>
            </a:r>
            <a:r>
              <a:rPr lang="en-US" dirty="0"/>
              <a:t> to the </a:t>
            </a:r>
            <a:r>
              <a:rPr lang="en-US" dirty="0" err="1"/>
              <a:t>BusyBox</a:t>
            </a:r>
            <a:r>
              <a:rPr lang="en-US" dirty="0"/>
              <a:t> binary named </a:t>
            </a:r>
            <a:r>
              <a:rPr lang="en-US" dirty="0" err="1" smtClean="0"/>
              <a:t>ls</a:t>
            </a:r>
            <a:r>
              <a:rPr lang="en-US" dirty="0"/>
              <a:t>, </a:t>
            </a:r>
            <a:r>
              <a:rPr lang="en-US" dirty="0" err="1"/>
              <a:t>BusyBox</a:t>
            </a:r>
            <a:r>
              <a:rPr lang="en-US" dirty="0"/>
              <a:t> will run its internal </a:t>
            </a:r>
            <a:r>
              <a:rPr lang="en-US" dirty="0" err="1" smtClean="0"/>
              <a:t>ls</a:t>
            </a:r>
            <a:r>
              <a:rPr lang="en-US" dirty="0"/>
              <a:t> command when that </a:t>
            </a:r>
            <a:r>
              <a:rPr lang="en-US" dirty="0" err="1"/>
              <a:t>symlink</a:t>
            </a:r>
            <a:r>
              <a:rPr lang="en-US" dirty="0"/>
              <a:t> is executed.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Key Features of </a:t>
            </a:r>
            <a:r>
              <a:rPr lang="en-US" b="1" dirty="0" err="1"/>
              <a:t>BusyBox</a:t>
            </a:r>
            <a:r>
              <a:rPr lang="en-US" b="1" dirty="0"/>
              <a:t>:</a:t>
            </a:r>
          </a:p>
          <a:p>
            <a:r>
              <a:rPr lang="en-US" b="1" dirty="0"/>
              <a:t>Single Binary:</a:t>
            </a:r>
            <a:endParaRPr lang="en-US" dirty="0"/>
          </a:p>
          <a:p>
            <a:pPr lvl="1"/>
            <a:r>
              <a:rPr lang="en-US" dirty="0" err="1"/>
              <a:t>BusyBox</a:t>
            </a:r>
            <a:r>
              <a:rPr lang="en-US" dirty="0"/>
              <a:t> combines many common Unix command-line utilities into a single executable file. These utilities include commands like </a:t>
            </a:r>
            <a:r>
              <a:rPr lang="en-US" dirty="0" err="1"/>
              <a:t>ls</a:t>
            </a:r>
            <a:r>
              <a:rPr lang="en-US" dirty="0"/>
              <a:t>, cp, </a:t>
            </a:r>
            <a:r>
              <a:rPr lang="en-US" dirty="0" err="1"/>
              <a:t>mv</a:t>
            </a:r>
            <a:r>
              <a:rPr lang="en-US" dirty="0"/>
              <a:t>, </a:t>
            </a:r>
            <a:r>
              <a:rPr lang="en-US" dirty="0" err="1"/>
              <a:t>grep</a:t>
            </a:r>
            <a:r>
              <a:rPr lang="en-US" dirty="0"/>
              <a:t>, </a:t>
            </a:r>
            <a:r>
              <a:rPr lang="en-US" dirty="0" err="1"/>
              <a:t>sed</a:t>
            </a:r>
            <a:r>
              <a:rPr lang="en-US" dirty="0"/>
              <a:t>, </a:t>
            </a:r>
            <a:r>
              <a:rPr lang="en-US" dirty="0" err="1"/>
              <a:t>awk</a:t>
            </a:r>
            <a:r>
              <a:rPr lang="en-US" dirty="0"/>
              <a:t>, and more.</a:t>
            </a:r>
          </a:p>
          <a:p>
            <a:r>
              <a:rPr lang="en-US" b="1" dirty="0"/>
              <a:t>Compact and Lightweight:</a:t>
            </a:r>
            <a:endParaRPr lang="en-US" dirty="0"/>
          </a:p>
          <a:p>
            <a:pPr lvl="1"/>
            <a:r>
              <a:rPr lang="en-US" dirty="0" err="1"/>
              <a:t>BusyBox</a:t>
            </a:r>
            <a:r>
              <a:rPr lang="en-US" dirty="0"/>
              <a:t> is designed to be extremely small in terms of both disk space and memory usage, which is crucial for embedded systems where resources are limited.</a:t>
            </a:r>
          </a:p>
          <a:p>
            <a:r>
              <a:rPr lang="en-US" b="1" dirty="0"/>
              <a:t>Configurable:</a:t>
            </a:r>
            <a:endParaRPr lang="en-US" dirty="0"/>
          </a:p>
          <a:p>
            <a:pPr lvl="1"/>
            <a:r>
              <a:rPr lang="en-US" dirty="0" err="1"/>
              <a:t>BusyBox</a:t>
            </a:r>
            <a:r>
              <a:rPr lang="en-US" dirty="0"/>
              <a:t> can be customized to include only the specific utilities you need. This is done by configuring the build process, allowing you to tailor the binary to your application's requirements.</a:t>
            </a:r>
          </a:p>
          <a:p>
            <a:r>
              <a:rPr lang="en-US" b="1" dirty="0"/>
              <a:t>Utility Coverage:</a:t>
            </a:r>
            <a:endParaRPr lang="en-US" dirty="0"/>
          </a:p>
          <a:p>
            <a:pPr lvl="1"/>
            <a:r>
              <a:rPr lang="en-US" dirty="0"/>
              <a:t>Despite its small size, </a:t>
            </a:r>
            <a:r>
              <a:rPr lang="en-US" dirty="0" err="1"/>
              <a:t>BusyBox</a:t>
            </a:r>
            <a:r>
              <a:rPr lang="en-US" dirty="0"/>
              <a:t> covers a wide range of functionalities typically required in Unix-like operating systems, from file management and process control to networking and shell utilities.</a:t>
            </a:r>
          </a:p>
          <a:p>
            <a:r>
              <a:rPr lang="en-US" b="1" dirty="0"/>
              <a:t>Embedded Systems:</a:t>
            </a:r>
            <a:endParaRPr lang="en-US" dirty="0"/>
          </a:p>
          <a:p>
            <a:pPr lvl="1"/>
            <a:r>
              <a:rPr lang="en-US" dirty="0" err="1"/>
              <a:t>BusyBox</a:t>
            </a:r>
            <a:r>
              <a:rPr lang="en-US" dirty="0"/>
              <a:t> is widely used in embedded Linux systems, such as those running on routers, </a:t>
            </a:r>
            <a:r>
              <a:rPr lang="en-US" dirty="0" err="1"/>
              <a:t>IoT</a:t>
            </a:r>
            <a:r>
              <a:rPr lang="en-US" dirty="0"/>
              <a:t> devices, and small-scale Linux distributions like </a:t>
            </a:r>
            <a:r>
              <a:rPr lang="en-US" dirty="0" err="1"/>
              <a:t>OpenWrt</a:t>
            </a:r>
            <a:r>
              <a:rPr lang="en-US" dirty="0"/>
              <a:t> and Alpine Linux. It provides the necessary functionality to operate a Linux-based system with minimal overhead.</a:t>
            </a:r>
          </a:p>
          <a:p>
            <a:r>
              <a:rPr lang="en-US" b="1" dirty="0"/>
              <a:t>Replacement for Core Utilities:</a:t>
            </a:r>
            <a:endParaRPr lang="en-US" dirty="0"/>
          </a:p>
          <a:p>
            <a:pPr lvl="1"/>
            <a:r>
              <a:rPr lang="en-US" dirty="0" err="1"/>
              <a:t>BusyBox</a:t>
            </a:r>
            <a:r>
              <a:rPr lang="en-US" dirty="0"/>
              <a:t> is often used as a replacement for the GNU Core Utilities (</a:t>
            </a:r>
            <a:r>
              <a:rPr lang="en-US" dirty="0" err="1"/>
              <a:t>coreutils</a:t>
            </a:r>
            <a:r>
              <a:rPr lang="en-US" dirty="0"/>
              <a:t>) and other standard Unix tools, offering similar functionality with a smaller footprint.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Preparing RISCV Image and booting in </a:t>
            </a:r>
            <a:r>
              <a:rPr lang="en-US" dirty="0" err="1" smtClean="0"/>
              <a:t>Qemu</a:t>
            </a:r>
            <a:endParaRPr lang="en-US" dirty="0"/>
          </a:p>
        </p:txBody>
      </p:sp>
      <p:pic>
        <p:nvPicPr>
          <p:cNvPr id="4" name="Content Placeholder 3" descr="Screenshot from 2024-08-12 15-33-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of RISC-V emulator: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Simulation</a:t>
            </a:r>
            <a:endParaRPr lang="en-US" dirty="0" smtClean="0"/>
          </a:p>
          <a:p>
            <a:r>
              <a:rPr lang="en-US" b="1" dirty="0" smtClean="0"/>
              <a:t>Debugging</a:t>
            </a:r>
            <a:endParaRPr lang="en-US" dirty="0" smtClean="0"/>
          </a:p>
          <a:p>
            <a:r>
              <a:rPr lang="en-US" b="1" dirty="0" smtClean="0"/>
              <a:t>Development</a:t>
            </a:r>
            <a:endParaRPr lang="en-US" dirty="0" smtClean="0"/>
          </a:p>
          <a:p>
            <a:r>
              <a:rPr lang="en-US" b="1" dirty="0" smtClean="0"/>
              <a:t>Educational Purposes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RISC-V emulators are crucial tools for anyone working with the RISC-V architecture,</a:t>
            </a:r>
          </a:p>
          <a:p>
            <a:r>
              <a:rPr lang="en-US" dirty="0" smtClean="0"/>
              <a:t>providing a flexible and cost-effective environment for development, testing, and education.</a:t>
            </a:r>
          </a:p>
          <a:p>
            <a:r>
              <a:rPr lang="en-US" dirty="0" smtClean="0"/>
              <a:t>They enable developers to explore the capabilities of RISC-V and build software or hardware</a:t>
            </a:r>
          </a:p>
          <a:p>
            <a:r>
              <a:rPr lang="en-US" dirty="0" smtClean="0"/>
              <a:t>solutions tailored to this open-source architecture.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Auler</a:t>
            </a:r>
            <a:r>
              <a:rPr lang="en-US" dirty="0" smtClean="0"/>
              <a:t>, R., </a:t>
            </a:r>
            <a:r>
              <a:rPr lang="en-US" dirty="0" err="1" smtClean="0"/>
              <a:t>Borin</a:t>
            </a:r>
            <a:r>
              <a:rPr lang="en-US" dirty="0" smtClean="0"/>
              <a:t>, E.: The case for flexible ISAs: unleashing hardware and software. In: SBAC-PAD 2017 (2017).</a:t>
            </a:r>
            <a:endParaRPr lang="en-US" sz="1800" dirty="0" smtClean="0"/>
          </a:p>
          <a:p>
            <a:pPr lvl="1"/>
            <a:r>
              <a:rPr lang="en-US" dirty="0" err="1" smtClean="0"/>
              <a:t>Baraz</a:t>
            </a:r>
            <a:r>
              <a:rPr lang="en-US" dirty="0" smtClean="0"/>
              <a:t>, L., et al.: IA-32 execution layer: a two-phase dynamic translator designed to support IA-32 applications on Itanium®-based systems. In: 36th MICRO (2003).</a:t>
            </a:r>
            <a:endParaRPr lang="en-US" sz="1800" dirty="0" smtClean="0"/>
          </a:p>
          <a:p>
            <a:pPr lvl="1"/>
            <a:r>
              <a:rPr lang="en-US" dirty="0" err="1" smtClean="0"/>
              <a:t>Bellard</a:t>
            </a:r>
            <a:r>
              <a:rPr lang="en-US" dirty="0" smtClean="0"/>
              <a:t>, F.: QEMU, a fast and portable dynamic translator. In: USENIX, FREENIX Track(2005).</a:t>
            </a:r>
            <a:endParaRPr lang="en-US" sz="1800" smtClean="0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90801"/>
            <a:ext cx="9144000" cy="99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6000" dirty="0" smtClean="0"/>
              <a:t>Any Question ?</a:t>
            </a:r>
            <a:endParaRPr lang="en-US" sz="6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				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RISCV Emulator</a:t>
            </a:r>
          </a:p>
          <a:p>
            <a:r>
              <a:rPr lang="en-US" dirty="0" smtClean="0"/>
              <a:t>Build your own Distribution</a:t>
            </a:r>
          </a:p>
          <a:p>
            <a:r>
              <a:rPr lang="en-US" dirty="0" smtClean="0"/>
              <a:t>Application of RISCV Emulator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RISCV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that simulates the behavior of a RISC-V processor</a:t>
            </a:r>
          </a:p>
          <a:p>
            <a:r>
              <a:rPr lang="en-US" dirty="0" smtClean="0"/>
              <a:t>Emulators for RISC-V allow developers to run and test code on a virtual RISC-V processor without needing actual hardware.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your own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file system hierarchy</a:t>
            </a:r>
          </a:p>
          <a:p>
            <a:r>
              <a:rPr lang="en-US" dirty="0" smtClean="0"/>
              <a:t>Build a cross </a:t>
            </a:r>
            <a:r>
              <a:rPr lang="en-US" dirty="0" err="1" smtClean="0"/>
              <a:t>toolchain</a:t>
            </a:r>
            <a:endParaRPr lang="en-US" dirty="0" smtClean="0"/>
          </a:p>
          <a:p>
            <a:r>
              <a:rPr lang="en-US" dirty="0" err="1" smtClean="0"/>
              <a:t>Compliation</a:t>
            </a:r>
            <a:r>
              <a:rPr lang="en-US" dirty="0" smtClean="0"/>
              <a:t> of </a:t>
            </a:r>
            <a:r>
              <a:rPr lang="en-US" dirty="0" err="1" smtClean="0"/>
              <a:t>busybox</a:t>
            </a:r>
            <a:endParaRPr lang="en-US" dirty="0" smtClean="0"/>
          </a:p>
          <a:p>
            <a:r>
              <a:rPr lang="en-US" dirty="0" err="1" smtClean="0"/>
              <a:t>Compling</a:t>
            </a:r>
            <a:r>
              <a:rPr lang="en-US" dirty="0" smtClean="0"/>
              <a:t> a 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Preparing an image </a:t>
            </a:r>
          </a:p>
          <a:p>
            <a:r>
              <a:rPr lang="en-US" dirty="0" smtClean="0"/>
              <a:t>Booting in RISCV image in QEMU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RISC-V emulators: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QEMU</a:t>
            </a:r>
            <a:r>
              <a:rPr lang="en-US" dirty="0" smtClean="0"/>
              <a:t>: A versatile emulator that supports various architectures, including RISC-V.</a:t>
            </a:r>
          </a:p>
          <a:p>
            <a:r>
              <a:rPr lang="en-US" b="1" dirty="0" smtClean="0"/>
              <a:t>Spike</a:t>
            </a:r>
            <a:r>
              <a:rPr lang="en-US" dirty="0" smtClean="0"/>
              <a:t>: The RISC-V ISA simulator developed by the RISC-V Foundation.</a:t>
            </a:r>
          </a:p>
          <a:p>
            <a:r>
              <a:rPr lang="en-US" b="1" dirty="0" err="1" smtClean="0"/>
              <a:t>Renode</a:t>
            </a:r>
            <a:r>
              <a:rPr lang="en-US" dirty="0" smtClean="0"/>
              <a:t>: A framework that supports emulation for RISC-V as well as other architectures, focusing on system-level simulation.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Linux File System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 *Nix (Unix or Linux) file system is a hierarchical directory structure</a:t>
            </a:r>
          </a:p>
          <a:p>
            <a:pPr fontAlgn="base"/>
            <a:r>
              <a:rPr lang="en-US" dirty="0"/>
              <a:t>The structure resembles an upside down tree</a:t>
            </a:r>
          </a:p>
          <a:p>
            <a:pPr fontAlgn="base"/>
            <a:r>
              <a:rPr lang="en-US" dirty="0"/>
              <a:t>Directories are collections of files and other directories. The structure is recursive with many levels.</a:t>
            </a:r>
          </a:p>
          <a:p>
            <a:pPr fontAlgn="base"/>
            <a:r>
              <a:rPr lang="en-US" dirty="0"/>
              <a:t>Every directory has a parent except for the root directory. Many directories have sub-directories.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Typical </a:t>
            </a:r>
            <a:r>
              <a:rPr lang="en-US" dirty="0"/>
              <a:t>Linux File System view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075" t="15153" r="10413" b="5717"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Various </a:t>
            </a:r>
            <a:r>
              <a:rPr lang="en-US" dirty="0"/>
              <a:t>directories in Linux FS 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dirty="0"/>
              <a:t>/bin, /</a:t>
            </a:r>
            <a:r>
              <a:rPr lang="en-US" dirty="0" err="1"/>
              <a:t>sbin</a:t>
            </a:r>
            <a:r>
              <a:rPr lang="en-US" dirty="0"/>
              <a:t> : executable files necessary to manage and run the Linux system.</a:t>
            </a:r>
          </a:p>
          <a:p>
            <a:pPr fontAlgn="base"/>
            <a:r>
              <a:rPr lang="en-US" dirty="0"/>
              <a:t>/boot : </a:t>
            </a:r>
            <a:r>
              <a:rPr lang="en-US" dirty="0" err="1"/>
              <a:t>bootloader</a:t>
            </a:r>
            <a:r>
              <a:rPr lang="en-US" dirty="0"/>
              <a:t> files, required to boot the system</a:t>
            </a:r>
          </a:p>
          <a:p>
            <a:pPr fontAlgn="base"/>
            <a:r>
              <a:rPr lang="en-US" dirty="0"/>
              <a:t>/dev : special files used to represent the various hardware devices in the system. </a:t>
            </a:r>
            <a:r>
              <a:rPr lang="en-US" dirty="0" err="1"/>
              <a:t>E,g</a:t>
            </a:r>
            <a:r>
              <a:rPr lang="en-US" dirty="0"/>
              <a:t>, </a:t>
            </a:r>
            <a:r>
              <a:rPr lang="en-US" dirty="0" err="1"/>
              <a:t>hda</a:t>
            </a:r>
            <a:r>
              <a:rPr lang="en-US" dirty="0"/>
              <a:t>, </a:t>
            </a:r>
            <a:r>
              <a:rPr lang="en-US" dirty="0" err="1"/>
              <a:t>hdb</a:t>
            </a:r>
            <a:r>
              <a:rPr lang="en-US" dirty="0"/>
              <a:t> ...</a:t>
            </a:r>
          </a:p>
          <a:p>
            <a:pPr fontAlgn="base"/>
            <a:r>
              <a:rPr lang="en-US" dirty="0"/>
              <a:t>/etc : text-based configuration files used by the system as well as services running on the system.</a:t>
            </a:r>
          </a:p>
          <a:p>
            <a:pPr fontAlgn="base"/>
            <a:r>
              <a:rPr lang="en-US" dirty="0"/>
              <a:t>/home : subdirectories that serve as home directories for each user account.</a:t>
            </a:r>
          </a:p>
          <a:p>
            <a:pPr fontAlgn="base"/>
            <a:r>
              <a:rPr lang="en-US" dirty="0"/>
              <a:t>/lib : code libraries used by programs in /bin and  kernel modules (stored in the modules subdirectory)</a:t>
            </a:r>
          </a:p>
          <a:p>
            <a:pPr fontAlgn="base"/>
            <a:r>
              <a:rPr lang="en-US" dirty="0"/>
              <a:t>/</a:t>
            </a:r>
            <a:r>
              <a:rPr lang="en-US" dirty="0" err="1"/>
              <a:t>mnt</a:t>
            </a:r>
            <a:r>
              <a:rPr lang="en-US" dirty="0"/>
              <a:t> , /media : used by some Linux distributions (such as Fedora or Red Hat) to mount external devices.</a:t>
            </a:r>
          </a:p>
          <a:p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</a:t>
            </a:r>
            <a:r>
              <a:rPr lang="en-US" dirty="0" err="1" smtClean="0"/>
              <a:t>toolchain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components typically included in a RISC-V </a:t>
            </a:r>
            <a:r>
              <a:rPr lang="en-US" dirty="0" err="1" smtClean="0"/>
              <a:t>toolchain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collection of software tools used to develop applications and systems for RISC-V processors</a:t>
            </a:r>
          </a:p>
          <a:p>
            <a:r>
              <a:rPr lang="en-US" dirty="0" smtClean="0"/>
              <a:t>It includes compilers, assemblers, linkers, and other utilities necessary for building and debugging software that runs on RISC-V hardware or emulators.</a:t>
            </a:r>
          </a:p>
          <a:p>
            <a:r>
              <a:rPr lang="en-US" b="1" dirty="0" smtClean="0"/>
              <a:t>Compiler</a:t>
            </a:r>
            <a:r>
              <a:rPr lang="en-US" dirty="0" smtClean="0"/>
              <a:t>: Converts code into machine code for RISC-V processors.</a:t>
            </a:r>
          </a:p>
          <a:p>
            <a:r>
              <a:rPr lang="en-US" b="1" dirty="0" smtClean="0"/>
              <a:t>Assembler</a:t>
            </a:r>
            <a:r>
              <a:rPr lang="en-US" dirty="0" smtClean="0"/>
              <a:t>: The assembler converts assembly language code into machine code.</a:t>
            </a:r>
          </a:p>
          <a:p>
            <a:r>
              <a:rPr lang="en-US" b="1" dirty="0" smtClean="0"/>
              <a:t>Linker</a:t>
            </a:r>
            <a:r>
              <a:rPr lang="en-US" dirty="0" smtClean="0"/>
              <a:t>: The linker combines multiple object files into a single executable or library, resolving addresses and symbols among the files.</a:t>
            </a:r>
          </a:p>
          <a:p>
            <a:r>
              <a:rPr lang="en-US" b="1" dirty="0" smtClean="0"/>
              <a:t>Debugger</a:t>
            </a:r>
            <a:r>
              <a:rPr lang="en-US" dirty="0" smtClean="0"/>
              <a:t>: Debuggers help you test and troubleshoot your code.</a:t>
            </a:r>
          </a:p>
          <a:p>
            <a:r>
              <a:rPr lang="en-US" b="1" dirty="0" smtClean="0"/>
              <a:t>Simulator/Emulator</a:t>
            </a:r>
            <a:r>
              <a:rPr lang="en-US" dirty="0" smtClean="0"/>
              <a:t>: Tools like QEMU or Spike can simulate RISC-V hardware, allowing you to run and test before deploying it to actual hardware.</a:t>
            </a:r>
          </a:p>
          <a:p>
            <a:r>
              <a:rPr lang="en-US" b="1" dirty="0" smtClean="0"/>
              <a:t>Build System</a:t>
            </a:r>
            <a:r>
              <a:rPr lang="en-US" dirty="0" smtClean="0"/>
              <a:t>: Tools like Make or </a:t>
            </a:r>
            <a:r>
              <a:rPr lang="en-US" dirty="0" err="1" smtClean="0"/>
              <a:t>CMake</a:t>
            </a:r>
            <a:r>
              <a:rPr lang="en-US" dirty="0" smtClean="0"/>
              <a:t> help manage the build process, defining how source code is compiled and linked into executables or libraries.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741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Develop  a RISCV Emulator using C or Python</vt:lpstr>
      <vt:lpstr>Content</vt:lpstr>
      <vt:lpstr>What is RISCV Emulator</vt:lpstr>
      <vt:lpstr>Build your own Distribution</vt:lpstr>
      <vt:lpstr>Types of RISC-V emulators: </vt:lpstr>
      <vt:lpstr>  The Linux File System  </vt:lpstr>
      <vt:lpstr>  Typical Linux File System view  </vt:lpstr>
      <vt:lpstr>  Various directories in Linux FS   </vt:lpstr>
      <vt:lpstr>RISC-V toolchain</vt:lpstr>
      <vt:lpstr>RISC-V toolchain</vt:lpstr>
      <vt:lpstr>Busybox</vt:lpstr>
      <vt:lpstr>Slide 12</vt:lpstr>
      <vt:lpstr>Preparing RISCV Image and booting in Qemu</vt:lpstr>
      <vt:lpstr>Application of RISC-V emulator:</vt:lpstr>
      <vt:lpstr>Conclusion</vt:lpstr>
      <vt:lpstr>Refrences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  a RISCV Emulator using C or Python</dc:title>
  <dc:creator>mrunali</dc:creator>
  <cp:lastModifiedBy>mrunali</cp:lastModifiedBy>
  <cp:revision>22</cp:revision>
  <dcterms:created xsi:type="dcterms:W3CDTF">2024-08-12T09:51:16Z</dcterms:created>
  <dcterms:modified xsi:type="dcterms:W3CDTF">2024-08-15T16:35:46Z</dcterms:modified>
</cp:coreProperties>
</file>