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847DFC2-E117-40E5-A79D-AF50181DBD4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96BCCC4-86C3-4FE8-B951-C0642DCE2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DFC2-E117-40E5-A79D-AF50181DBD4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CCC4-86C3-4FE8-B951-C0642DCE2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DFC2-E117-40E5-A79D-AF50181DBD4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CCC4-86C3-4FE8-B951-C0642DCE2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847DFC2-E117-40E5-A79D-AF50181DBD4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CCC4-86C3-4FE8-B951-C0642DCE2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847DFC2-E117-40E5-A79D-AF50181DBD4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96BCCC4-86C3-4FE8-B951-C0642DCE248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847DFC2-E117-40E5-A79D-AF50181DBD4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96BCCC4-86C3-4FE8-B951-C0642DCE2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847DFC2-E117-40E5-A79D-AF50181DBD4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96BCCC4-86C3-4FE8-B951-C0642DCE24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DFC2-E117-40E5-A79D-AF50181DBD4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CCC4-86C3-4FE8-B951-C0642DCE2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847DFC2-E117-40E5-A79D-AF50181DBD4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96BCCC4-86C3-4FE8-B951-C0642DCE2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847DFC2-E117-40E5-A79D-AF50181DBD4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96BCCC4-86C3-4FE8-B951-C0642DCE24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847DFC2-E117-40E5-A79D-AF50181DBD4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96BCCC4-86C3-4FE8-B951-C0642DCE24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847DFC2-E117-40E5-A79D-AF50181DBD4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96BCCC4-86C3-4FE8-B951-C0642DCE248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8206928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DON BOSCO INSTITUTE OF  </a:t>
            </a:r>
            <a:r>
              <a:rPr lang="en-IN" sz="4000" b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1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06084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ONLINE SPORTS SHOP SERVICE</a:t>
            </a:r>
            <a:endParaRPr lang="en-US" sz="2800" b="1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077072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AISHWARYA S</a:t>
            </a:r>
          </a:p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(1DB17IS003)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077072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GUIDED BY</a:t>
            </a:r>
          </a:p>
          <a:p>
            <a:pPr algn="ctr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Asst Prof  ASHA K H</a:t>
            </a:r>
          </a:p>
          <a:p>
            <a:pPr algn="ctr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Asst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rof  CHAITHRA A 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33265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SYNOPSIS</a:t>
            </a:r>
            <a:endParaRPr lang="en-US" sz="3600" b="1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34076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Sports shop is the place where sports equipments and dress are sold.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But sometimes you may not able to get the needed material in the particular shop .This may lead to some inconvenience.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 keeping track of all equipments and the sports items in the particular shop is very important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sports shops service application helps in managing the sports equipments and the sports clothes in a well organised way.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will be very useful project if the sports shop has a lot of equipments and the clothes to manage so that it can be managed in an easy way through this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764704"/>
            <a:ext cx="76328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endParaRPr lang="en-IN" sz="32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smtClean="0">
                <a:latin typeface="Times New Roman" pitchFamily="18" charset="0"/>
                <a:cs typeface="Times New Roman" pitchFamily="18" charset="0"/>
              </a:rPr>
              <a:t>1.Welcome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page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2.Home page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3.Login Page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4.Register page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20688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SYSTEM  REQUIREMENTS</a:t>
            </a:r>
            <a:endParaRPr lang="en-US" sz="3200" b="1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6408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Technology Requirements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Language: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avascript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Backend:   Node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077072"/>
            <a:ext cx="6264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System Requirements</a:t>
            </a:r>
          </a:p>
          <a:p>
            <a:r>
              <a:rPr lang="en-IN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Minimum Ram: 2GB</a:t>
            </a:r>
          </a:p>
          <a:p>
            <a:r>
              <a:rPr lang="en-IN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Hard Disk: 40GB</a:t>
            </a:r>
            <a:r>
              <a:rPr lang="en-IN" sz="2400" b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Processor: Intel Premium 4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Operating System: Windows 10</a:t>
            </a:r>
          </a:p>
          <a:p>
            <a:r>
              <a:rPr lang="en-IN" sz="2400" b="1" u="sng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400" b="1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0486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IN" sz="7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THANK YOU!</a:t>
            </a:r>
            <a:endParaRPr lang="en-US" sz="7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812</TotalTime>
  <Words>193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DON BOSCO INSTITUTE OF  TECHNOLOGY </vt:lpstr>
      <vt:lpstr>Slide 2</vt:lpstr>
      <vt:lpstr>Slide 3</vt:lpstr>
      <vt:lpstr>Slide 4</vt:lpstr>
      <vt:lpstr>Slide 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SHOP MANAGEMENT SYSTEM</dc:title>
  <dc:creator>AISHWARYA S</dc:creator>
  <cp:lastModifiedBy>AISHWARYA S</cp:lastModifiedBy>
  <cp:revision>55</cp:revision>
  <dcterms:created xsi:type="dcterms:W3CDTF">2020-12-25T16:45:46Z</dcterms:created>
  <dcterms:modified xsi:type="dcterms:W3CDTF">2020-12-26T06:18:02Z</dcterms:modified>
</cp:coreProperties>
</file>