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ef300e5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ef300e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6ef300e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6ef300e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6ef300e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6ef300e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6ef300e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6ef300e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ef300e5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6ef300e5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ef300e53_0_3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ef300e53_0_3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ef300e53_0_3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ef300e53_0_3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ef300e53_0_3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ef300e53_0_3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ef300e53_0_3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ef300e53_0_3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7.jpg"/><Relationship Id="rId6" Type="http://schemas.openxmlformats.org/officeDocument/2006/relationships/image" Target="../media/image16.jpg"/><Relationship Id="rId7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65500" y="1397350"/>
            <a:ext cx="4045200" cy="11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solidFill>
                  <a:srgbClr val="38761D"/>
                </a:solidFill>
              </a:rPr>
              <a:t>TOPIC: </a:t>
            </a:r>
            <a:r>
              <a:rPr lang="en-GB" sz="2640" u="sng">
                <a:solidFill>
                  <a:srgbClr val="38761D"/>
                </a:solidFill>
              </a:rPr>
              <a:t>Open Source Data Visualization.</a:t>
            </a:r>
            <a:endParaRPr sz="2640" u="sng">
              <a:solidFill>
                <a:srgbClr val="38761D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65500" y="263492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2" type="body"/>
          </p:nvPr>
        </p:nvSpPr>
        <p:spPr>
          <a:xfrm>
            <a:off x="4791650" y="310050"/>
            <a:ext cx="3984900" cy="45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Tribe M:</a:t>
            </a:r>
            <a:endParaRPr b="1" sz="2900"/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Aishwarya S Bhandari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Bhavani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Divyashree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Aishwarya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Abhilash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Bhavana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Pallavi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Shambhavi S K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Ambika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Mamata M Nanna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Aishwarya H Nandikoor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SachinKumar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Shreeshail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Kaveri Patil</a:t>
            </a:r>
            <a:endParaRPr sz="210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/>
              <a:t>Vijayalaxmi Kalal</a:t>
            </a:r>
            <a:endParaRPr sz="2100"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3" y="120550"/>
            <a:ext cx="901674" cy="78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400" y="4279550"/>
            <a:ext cx="1511525" cy="6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0" y="4179100"/>
            <a:ext cx="788175" cy="7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437" y="0"/>
            <a:ext cx="72351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0" y="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What is data visualization?</a:t>
            </a:r>
            <a:endParaRPr sz="40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688"/>
            <a:ext cx="8991600" cy="418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en-GB" sz="3420"/>
              <a:t>Purpose Of Data Visualization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09700" y="1152475"/>
            <a:ext cx="85206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Data visualization is essential to analyze massive amounts of information and make data driven decisions.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Management also applies it to convey </a:t>
            </a:r>
            <a:r>
              <a:rPr lang="en-GB" sz="2300"/>
              <a:t>organizational</a:t>
            </a:r>
            <a:r>
              <a:rPr lang="en-GB" sz="2300"/>
              <a:t> structure and hierarchy.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Data Analysts and Scientists study and explain the trends and pattern.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94825" y="25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20"/>
              <a:t>Why </a:t>
            </a:r>
            <a:r>
              <a:rPr lang="en-GB" sz="3420"/>
              <a:t>Data Visualization?</a:t>
            </a:r>
            <a:endParaRPr sz="342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01425"/>
            <a:ext cx="88323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525252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525252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50" y="1534525"/>
            <a:ext cx="2932991" cy="1952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324" y="1595713"/>
            <a:ext cx="2743075" cy="19520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6350" y="1196425"/>
            <a:ext cx="2290150" cy="2290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 txBox="1"/>
          <p:nvPr/>
        </p:nvSpPr>
        <p:spPr>
          <a:xfrm>
            <a:off x="218550" y="3586675"/>
            <a:ext cx="26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Analysis of data</a:t>
            </a:r>
            <a:endParaRPr sz="2700"/>
          </a:p>
        </p:txBody>
      </p:sp>
      <p:sp>
        <p:nvSpPr>
          <p:cNvPr id="105" name="Google Shape;105;p17"/>
          <p:cNvSpPr txBox="1"/>
          <p:nvPr/>
        </p:nvSpPr>
        <p:spPr>
          <a:xfrm>
            <a:off x="3466450" y="3698000"/>
            <a:ext cx="274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Faster Decision making</a:t>
            </a:r>
            <a:endParaRPr sz="2700"/>
          </a:p>
        </p:txBody>
      </p:sp>
      <p:sp>
        <p:nvSpPr>
          <p:cNvPr id="106" name="Google Shape;106;p17"/>
          <p:cNvSpPr txBox="1"/>
          <p:nvPr/>
        </p:nvSpPr>
        <p:spPr>
          <a:xfrm>
            <a:off x="6381800" y="3486575"/>
            <a:ext cx="2414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Make sense of complicated data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35675" y="11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Data Visualization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01" y="848100"/>
            <a:ext cx="1989424" cy="172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575" y="916050"/>
            <a:ext cx="1655699" cy="165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4099" y="3024775"/>
            <a:ext cx="1912603" cy="1783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640600" y="2497625"/>
            <a:ext cx="8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Charts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004088" y="2551000"/>
            <a:ext cx="7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639125" y="4813875"/>
            <a:ext cx="8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875" y="1140150"/>
            <a:ext cx="2788775" cy="15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6723150" y="2551000"/>
            <a:ext cx="19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Dashboards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050" y="3346050"/>
            <a:ext cx="1742850" cy="14167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40600" y="470712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Scattered plot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Specific Methods Of Data Visualization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500" y="1148800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23875" y="1912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Data Visualization Tools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5" y="823975"/>
            <a:ext cx="1993820" cy="17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400" y="877325"/>
            <a:ext cx="2579425" cy="14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164" y="3150300"/>
            <a:ext cx="1629650" cy="13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3400" y="2934475"/>
            <a:ext cx="2974249" cy="180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22900" y="4523275"/>
            <a:ext cx="69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Vega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25450" y="2500200"/>
            <a:ext cx="8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D3.js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068225" y="2003200"/>
            <a:ext cx="11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ECharts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431925" y="4714550"/>
            <a:ext cx="20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deck.gl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Data Visualization Tools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 libraries provide a way for analysts to present data in an interactive way.</a:t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731300" y="266750"/>
            <a:ext cx="4045200" cy="415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D3.js: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 is a javascript library producing dynamic, interactive visualization in web browsers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ECharts: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charting library which offers an easy way to add highly interactive and customizable charts.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Vega: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provides support to customize visualization across large dataset which are accessible from web.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d</a:t>
            </a:r>
            <a:r>
              <a:rPr b="1" lang="en-GB" u="sng"/>
              <a:t>eck.gl: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framework, which is used for exploratory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