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4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8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3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5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B128-F411-454A-A9A9-B31D3CAA90C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66C9-2852-4167-B70B-E5AC2939C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276"/>
            <a:ext cx="9144000" cy="86288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REPORT ON WEB DESIGNING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3999" y="1493949"/>
            <a:ext cx="9474559" cy="536405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PROJECT ON FITNESS WEB PAGE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Submitted By: AISHWARYA N</a:t>
            </a:r>
          </a:p>
          <a:p>
            <a:r>
              <a:rPr lang="en-IN" dirty="0" smtClean="0"/>
              <a:t>312321205013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 descr="Fitness in gym, sport and healthy lifestyle concept. Couple of athletic man  and woman showing their trained bodies on black background. Two bodybuilder  models standing and demonstrating tight muscles. | Stock image | Colour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9" y="2253803"/>
            <a:ext cx="5486401" cy="343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254403"/>
            <a:ext cx="10515600" cy="5335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Bahnschrift" panose="020B0502040204020203" pitchFamily="34" charset="0"/>
              </a:rPr>
              <a:t>ABSTRACT: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The main objective of the Project on Gym Website is to manage the details of Gym, Trainer, </a:t>
            </a:r>
            <a:r>
              <a:rPr lang="en-US" sz="3600" dirty="0" smtClean="0"/>
              <a:t>, </a:t>
            </a:r>
            <a:r>
              <a:rPr lang="en-US" sz="3600" dirty="0"/>
              <a:t>Facility, Fitness Class. It manages all the information </a:t>
            </a:r>
            <a:r>
              <a:rPr lang="en-US" sz="3600" dirty="0" smtClean="0"/>
              <a:t>regarding Gym.. </a:t>
            </a:r>
            <a:r>
              <a:rPr lang="en-US" sz="3600" dirty="0"/>
              <a:t>The purpose of the project </a:t>
            </a:r>
            <a:r>
              <a:rPr lang="en-US" sz="3600" dirty="0" smtClean="0"/>
              <a:t>is to </a:t>
            </a:r>
            <a:r>
              <a:rPr lang="en-US" sz="3600" dirty="0"/>
              <a:t>build an </a:t>
            </a:r>
            <a:r>
              <a:rPr lang="en-US" sz="3600" dirty="0" smtClean="0"/>
              <a:t>website to </a:t>
            </a:r>
            <a:r>
              <a:rPr lang="en-US" sz="3600" dirty="0"/>
              <a:t>reduce the manual work for managing the Gym</a:t>
            </a:r>
            <a:r>
              <a:rPr lang="en-US" sz="3600" dirty="0" smtClean="0"/>
              <a:t>, Trainer and Member</a:t>
            </a:r>
            <a:r>
              <a:rPr lang="en-US" sz="3600" dirty="0"/>
              <a:t> </a:t>
            </a:r>
            <a:r>
              <a:rPr lang="en-US" sz="3600" dirty="0" smtClean="0"/>
              <a:t>and also to know everything about being fit.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5800" dirty="0" smtClean="0"/>
          </a:p>
          <a:p>
            <a:pPr marL="0" indent="0">
              <a:buNone/>
            </a:pP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419089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11200" dirty="0" smtClean="0"/>
              <a:t>Tools and Technology Used</a:t>
            </a:r>
            <a:r>
              <a:rPr lang="en-US" sz="11200" dirty="0" smtClean="0"/>
              <a:t>: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8000" dirty="0"/>
              <a:t>S</a:t>
            </a:r>
            <a:r>
              <a:rPr lang="en-US" sz="8000" dirty="0" smtClean="0"/>
              <a:t>ome</a:t>
            </a:r>
            <a:r>
              <a:rPr lang="en-US" sz="8000" dirty="0" smtClean="0"/>
              <a:t> </a:t>
            </a:r>
            <a:r>
              <a:rPr lang="en-US" sz="8000" dirty="0"/>
              <a:t>tools and </a:t>
            </a:r>
            <a:r>
              <a:rPr lang="en-US" sz="8000" dirty="0" smtClean="0"/>
              <a:t>technology </a:t>
            </a:r>
            <a:r>
              <a:rPr lang="en-US" sz="8000" dirty="0"/>
              <a:t>were </a:t>
            </a:r>
            <a:r>
              <a:rPr lang="en-US" sz="8000" dirty="0" smtClean="0"/>
              <a:t>used In this </a:t>
            </a:r>
            <a:r>
              <a:rPr lang="en-US" sz="8000" dirty="0" smtClean="0"/>
              <a:t>project to form an website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Some of them are listed below:</a:t>
            </a:r>
          </a:p>
          <a:p>
            <a:pPr marL="0" indent="0">
              <a:buNone/>
            </a:pPr>
            <a:r>
              <a:rPr lang="en-US" sz="8000" dirty="0" smtClean="0"/>
              <a:t>1. </a:t>
            </a:r>
            <a:r>
              <a:rPr lang="en-US" sz="8000" dirty="0" smtClean="0"/>
              <a:t>HTML [HTML </a:t>
            </a:r>
            <a:r>
              <a:rPr lang="en-US" sz="8000" dirty="0"/>
              <a:t>stands for Hyper Text </a:t>
            </a:r>
            <a:r>
              <a:rPr lang="en-US" sz="8000" dirty="0" smtClean="0"/>
              <a:t>Mark-up </a:t>
            </a:r>
            <a:r>
              <a:rPr lang="en-US" sz="8000" dirty="0"/>
              <a:t>Language. It is </a:t>
            </a:r>
          </a:p>
          <a:p>
            <a:pPr marL="0" indent="0">
              <a:buNone/>
            </a:pPr>
            <a:r>
              <a:rPr lang="en-US" sz="8000" dirty="0" smtClean="0"/>
              <a:t>Used to design </a:t>
            </a:r>
            <a:r>
              <a:rPr lang="en-US" sz="8000" dirty="0" smtClean="0"/>
              <a:t>web</a:t>
            </a:r>
            <a:r>
              <a:rPr lang="en-US" sz="8000" dirty="0"/>
              <a:t> </a:t>
            </a:r>
            <a:r>
              <a:rPr lang="en-US" sz="8000" dirty="0" smtClean="0"/>
              <a:t>pages</a:t>
            </a:r>
            <a:r>
              <a:rPr lang="en-US" sz="8000" dirty="0"/>
              <a:t> </a:t>
            </a:r>
            <a:r>
              <a:rPr lang="en-US" sz="8000" dirty="0" smtClean="0"/>
              <a:t>using</a:t>
            </a:r>
            <a:r>
              <a:rPr lang="en-US" sz="8000" dirty="0"/>
              <a:t> </a:t>
            </a:r>
            <a:r>
              <a:rPr lang="en-US" sz="8000" dirty="0" smtClean="0"/>
              <a:t>mark-up language</a:t>
            </a:r>
            <a:r>
              <a:rPr lang="en-US" sz="8000" dirty="0" smtClean="0"/>
              <a:t>.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2. CSS: [CSS stands for Cascading style sheets]. It is been used to design the web page in a creative way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5190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7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Bahnschrift</vt:lpstr>
      <vt:lpstr>Calibri</vt:lpstr>
      <vt:lpstr>Calibri Light</vt:lpstr>
      <vt:lpstr>Office Theme</vt:lpstr>
      <vt:lpstr>REPORT ON WEB DESIGNING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WEB DESIGNING</dc:title>
  <dc:creator>DELL</dc:creator>
  <cp:lastModifiedBy>DELL</cp:lastModifiedBy>
  <cp:revision>7</cp:revision>
  <dcterms:created xsi:type="dcterms:W3CDTF">2023-07-06T00:24:24Z</dcterms:created>
  <dcterms:modified xsi:type="dcterms:W3CDTF">2023-07-09T12:49:20Z</dcterms:modified>
</cp:coreProperties>
</file>