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odoni FLF" panose="020B0604020202020204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lice" panose="020B0604020202020204" charset="0"/>
      <p:regular r:id="rId13"/>
    </p:embeddedFont>
    <p:embeddedFont>
      <p:font typeface="Arimo" panose="020B0604020202020204" charset="0"/>
      <p:regular r:id="rId14"/>
    </p:embeddedFont>
    <p:embeddedFont>
      <p:font typeface="Bodoni FLF Italics" panose="020B0604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78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75708" y="-2383592"/>
            <a:ext cx="4767184" cy="476718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494167" y="6413746"/>
            <a:ext cx="10793833" cy="233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99"/>
              </a:lnSpc>
            </a:pPr>
            <a:r>
              <a:rPr lang="en-US" sz="3799">
                <a:solidFill>
                  <a:srgbClr val="271905"/>
                </a:solidFill>
                <a:latin typeface="Alice"/>
              </a:rPr>
              <a:t>Aishwarya Deepak</a:t>
            </a:r>
          </a:p>
          <a:p>
            <a:pPr algn="ctr">
              <a:lnSpc>
                <a:spcPts val="3600"/>
              </a:lnSpc>
            </a:pPr>
            <a:endParaRPr lang="en-US" sz="3799">
              <a:solidFill>
                <a:srgbClr val="271905"/>
              </a:solidFill>
              <a:latin typeface="Alice"/>
            </a:endParaRP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Alice"/>
              </a:rPr>
              <a:t>USN : 4VV21IS004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Alice"/>
              </a:rPr>
              <a:t>Branch : ISE</a:t>
            </a:r>
          </a:p>
          <a:p>
            <a:pPr>
              <a:lnSpc>
                <a:spcPts val="3600"/>
              </a:lnSpc>
            </a:pPr>
            <a:r>
              <a:rPr lang="en-US" sz="3600">
                <a:solidFill>
                  <a:srgbClr val="271905"/>
                </a:solidFill>
                <a:latin typeface="Alice"/>
              </a:rPr>
              <a:t>Sem : 5th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3492" y="1681287"/>
            <a:ext cx="11128625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9"/>
              </a:lnSpc>
            </a:pPr>
            <a:r>
              <a:rPr lang="en-US" sz="10199">
                <a:solidFill>
                  <a:srgbClr val="271905"/>
                </a:solidFill>
                <a:latin typeface="Bodoni FLF Italics"/>
              </a:rPr>
              <a:t>Am I Employable?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01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107132" y="559586"/>
            <a:ext cx="8073736" cy="1321811"/>
            <a:chOff x="0" y="0"/>
            <a:chExt cx="2126416" cy="3481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26416" cy="348131"/>
            </a:xfrm>
            <a:custGeom>
              <a:avLst/>
              <a:gdLst/>
              <a:ahLst/>
              <a:cxnLst/>
              <a:rect l="l" t="t" r="r" b="b"/>
              <a:pathLst>
                <a:path w="2126416" h="348131">
                  <a:moveTo>
                    <a:pt x="0" y="0"/>
                  </a:moveTo>
                  <a:lnTo>
                    <a:pt x="2126416" y="0"/>
                  </a:lnTo>
                  <a:lnTo>
                    <a:pt x="2126416" y="348131"/>
                  </a:lnTo>
                  <a:lnTo>
                    <a:pt x="0" y="348131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00025"/>
              <a:ext cx="2126416" cy="5481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7200">
                  <a:solidFill>
                    <a:srgbClr val="000000"/>
                  </a:solidFill>
                  <a:latin typeface="Bodoni FLF Italics"/>
                </a:rPr>
                <a:t>Skills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789220" y="2590821"/>
            <a:ext cx="4516935" cy="5972414"/>
            <a:chOff x="0" y="0"/>
            <a:chExt cx="1189646" cy="15729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89646" cy="1572982"/>
            </a:xfrm>
            <a:custGeom>
              <a:avLst/>
              <a:gdLst/>
              <a:ahLst/>
              <a:cxnLst/>
              <a:rect l="l" t="t" r="r" b="b"/>
              <a:pathLst>
                <a:path w="1189646" h="1572982">
                  <a:moveTo>
                    <a:pt x="0" y="0"/>
                  </a:moveTo>
                  <a:lnTo>
                    <a:pt x="1189646" y="0"/>
                  </a:lnTo>
                  <a:lnTo>
                    <a:pt x="1189646" y="1572982"/>
                  </a:lnTo>
                  <a:lnTo>
                    <a:pt x="0" y="1572982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1189646" cy="1677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Bodoni FLF"/>
                </a:rPr>
                <a:t>Technical Skills</a:t>
              </a:r>
            </a:p>
            <a:p>
              <a:pPr algn="ctr">
                <a:lnSpc>
                  <a:spcPts val="4759"/>
                </a:lnSpc>
              </a:pPr>
              <a:endParaRPr lang="en-US" sz="3499">
                <a:solidFill>
                  <a:srgbClr val="000000"/>
                </a:solidFill>
                <a:latin typeface="Bodoni FLF"/>
              </a:endParaRP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Basic of c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C++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Java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HTML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CSS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PHP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MYSQL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41620" y="2743221"/>
            <a:ext cx="4701979" cy="5820014"/>
            <a:chOff x="0" y="0"/>
            <a:chExt cx="1238381" cy="153284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8381" cy="1532843"/>
            </a:xfrm>
            <a:custGeom>
              <a:avLst/>
              <a:gdLst/>
              <a:ahLst/>
              <a:cxnLst/>
              <a:rect l="l" t="t" r="r" b="b"/>
              <a:pathLst>
                <a:path w="1238381" h="1532843">
                  <a:moveTo>
                    <a:pt x="0" y="0"/>
                  </a:moveTo>
                  <a:lnTo>
                    <a:pt x="1238381" y="0"/>
                  </a:lnTo>
                  <a:lnTo>
                    <a:pt x="1238381" y="1532843"/>
                  </a:lnTo>
                  <a:lnTo>
                    <a:pt x="0" y="1532843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1238381" cy="16376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dirty="0">
                  <a:solidFill>
                    <a:srgbClr val="000000"/>
                  </a:solidFill>
                  <a:latin typeface="Bodoni FLF"/>
                </a:rPr>
                <a:t>Technical Skills</a:t>
              </a:r>
            </a:p>
            <a:p>
              <a:pPr algn="ctr">
                <a:lnSpc>
                  <a:spcPts val="4759"/>
                </a:lnSpc>
              </a:pPr>
              <a:endParaRPr lang="en-US" sz="3599" dirty="0">
                <a:solidFill>
                  <a:srgbClr val="000000"/>
                </a:solidFill>
                <a:latin typeface="Bodoni FLF"/>
              </a:endParaRP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Basic of c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C++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Java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HTML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CSS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PHP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 smtClean="0">
                  <a:solidFill>
                    <a:srgbClr val="000000"/>
                  </a:solidFill>
                  <a:latin typeface="Arimo"/>
                </a:rPr>
                <a:t>MYSQL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 smtClean="0">
                  <a:solidFill>
                    <a:srgbClr val="000000"/>
                  </a:solidFill>
                  <a:latin typeface="Arimo"/>
                </a:rPr>
                <a:t>Microsoft Power BI</a:t>
              </a:r>
              <a:endParaRPr lang="en-US" sz="2999" dirty="0">
                <a:solidFill>
                  <a:srgbClr val="000000"/>
                </a:solidFill>
                <a:latin typeface="Arimo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989932" y="2201792"/>
            <a:ext cx="4604140" cy="5310286"/>
            <a:chOff x="0" y="0"/>
            <a:chExt cx="1212613" cy="139859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2613" cy="1398594"/>
            </a:xfrm>
            <a:custGeom>
              <a:avLst/>
              <a:gdLst/>
              <a:ahLst/>
              <a:cxnLst/>
              <a:rect l="l" t="t" r="r" b="b"/>
              <a:pathLst>
                <a:path w="1212613" h="1398594">
                  <a:moveTo>
                    <a:pt x="0" y="0"/>
                  </a:moveTo>
                  <a:lnTo>
                    <a:pt x="1212613" y="0"/>
                  </a:lnTo>
                  <a:lnTo>
                    <a:pt x="1212613" y="1398594"/>
                  </a:lnTo>
                  <a:lnTo>
                    <a:pt x="0" y="1398594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1212613" cy="15033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dirty="0">
                  <a:solidFill>
                    <a:srgbClr val="000000"/>
                  </a:solidFill>
                  <a:latin typeface="Bodoni FLF"/>
                </a:rPr>
                <a:t>Soft Skills</a:t>
              </a:r>
            </a:p>
            <a:p>
              <a:pPr algn="ctr">
                <a:lnSpc>
                  <a:spcPts val="4759"/>
                </a:lnSpc>
              </a:pPr>
              <a:endParaRPr lang="en-US" sz="3599" dirty="0">
                <a:solidFill>
                  <a:srgbClr val="000000"/>
                </a:solidFill>
                <a:latin typeface="Bodoni FLF"/>
              </a:endParaRP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Teamwork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Problem-Solving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Communication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Time Management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02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07540" y="879980"/>
            <a:ext cx="10146246" cy="1321811"/>
            <a:chOff x="0" y="0"/>
            <a:chExt cx="2672262" cy="3481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72262" cy="348131"/>
            </a:xfrm>
            <a:custGeom>
              <a:avLst/>
              <a:gdLst/>
              <a:ahLst/>
              <a:cxnLst/>
              <a:rect l="l" t="t" r="r" b="b"/>
              <a:pathLst>
                <a:path w="2672262" h="348131">
                  <a:moveTo>
                    <a:pt x="0" y="0"/>
                  </a:moveTo>
                  <a:lnTo>
                    <a:pt x="2672262" y="0"/>
                  </a:lnTo>
                  <a:lnTo>
                    <a:pt x="2672262" y="348131"/>
                  </a:lnTo>
                  <a:lnTo>
                    <a:pt x="0" y="348131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00025"/>
              <a:ext cx="2672262" cy="5481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7200">
                  <a:solidFill>
                    <a:srgbClr val="000000"/>
                  </a:solidFill>
                  <a:latin typeface="Bodoni FLF Italics"/>
                </a:rPr>
                <a:t>Strengths and Weakness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7341" y="2590821"/>
            <a:ext cx="4701979" cy="5820014"/>
            <a:chOff x="0" y="0"/>
            <a:chExt cx="1238381" cy="15328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38381" cy="1532843"/>
            </a:xfrm>
            <a:custGeom>
              <a:avLst/>
              <a:gdLst/>
              <a:ahLst/>
              <a:cxnLst/>
              <a:rect l="l" t="t" r="r" b="b"/>
              <a:pathLst>
                <a:path w="1238381" h="1532843">
                  <a:moveTo>
                    <a:pt x="0" y="0"/>
                  </a:moveTo>
                  <a:lnTo>
                    <a:pt x="1238381" y="0"/>
                  </a:lnTo>
                  <a:lnTo>
                    <a:pt x="1238381" y="1532843"/>
                  </a:lnTo>
                  <a:lnTo>
                    <a:pt x="0" y="1532843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1238381" cy="16376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Bodoni FLF"/>
                </a:rPr>
                <a:t>Strengths</a:t>
              </a:r>
            </a:p>
            <a:p>
              <a:pPr algn="ctr">
                <a:lnSpc>
                  <a:spcPts val="4759"/>
                </a:lnSpc>
              </a:pPr>
              <a:endParaRPr lang="en-US" sz="3599">
                <a:solidFill>
                  <a:srgbClr val="000000"/>
                </a:solidFill>
                <a:latin typeface="Bodoni FLF"/>
              </a:endParaRP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Creative Thinking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Positive Minded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Reliable 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Flexible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Arimo"/>
                </a:rPr>
                <a:t>Eager to learn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01881" y="2201792"/>
            <a:ext cx="4390990" cy="6844736"/>
            <a:chOff x="0" y="0"/>
            <a:chExt cx="1156475" cy="180272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56475" cy="1802729"/>
            </a:xfrm>
            <a:custGeom>
              <a:avLst/>
              <a:gdLst/>
              <a:ahLst/>
              <a:cxnLst/>
              <a:rect l="l" t="t" r="r" b="b"/>
              <a:pathLst>
                <a:path w="1156475" h="1802729">
                  <a:moveTo>
                    <a:pt x="0" y="0"/>
                  </a:moveTo>
                  <a:lnTo>
                    <a:pt x="1156475" y="0"/>
                  </a:lnTo>
                  <a:lnTo>
                    <a:pt x="1156475" y="1802729"/>
                  </a:lnTo>
                  <a:lnTo>
                    <a:pt x="0" y="1802729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1156475" cy="1907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 dirty="0">
                  <a:solidFill>
                    <a:srgbClr val="000000"/>
                  </a:solidFill>
                  <a:latin typeface="Bodoni FLF"/>
                </a:rPr>
                <a:t>Weakness</a:t>
              </a:r>
            </a:p>
            <a:p>
              <a:pPr algn="ctr">
                <a:lnSpc>
                  <a:spcPts val="4899"/>
                </a:lnSpc>
              </a:pPr>
              <a:endParaRPr lang="en-US" sz="3599" dirty="0">
                <a:solidFill>
                  <a:srgbClr val="000000"/>
                </a:solidFill>
                <a:latin typeface="Bodoni FLF"/>
              </a:endParaRP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Over-Commitment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Perfectionist</a:t>
              </a: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 smtClean="0">
                  <a:solidFill>
                    <a:srgbClr val="000000"/>
                  </a:solidFill>
                  <a:latin typeface="Arimo"/>
                </a:rPr>
                <a:t>Saying No</a:t>
              </a:r>
              <a:endParaRPr lang="en-US" sz="2999" dirty="0">
                <a:solidFill>
                  <a:srgbClr val="000000"/>
                </a:solidFill>
                <a:latin typeface="Arimo"/>
              </a:endParaRPr>
            </a:p>
            <a:p>
              <a:pPr>
                <a:lnSpc>
                  <a:spcPts val="4199"/>
                </a:lnSpc>
              </a:pPr>
              <a:endParaRPr lang="en-US" sz="2999" dirty="0">
                <a:solidFill>
                  <a:srgbClr val="000000"/>
                </a:solidFill>
                <a:latin typeface="Arimo"/>
              </a:endParaRPr>
            </a:p>
            <a:p>
              <a:pPr algn="ctr">
                <a:lnSpc>
                  <a:spcPts val="4899"/>
                </a:lnSpc>
              </a:pPr>
              <a:endParaRPr lang="en-US" sz="2999" dirty="0">
                <a:solidFill>
                  <a:srgbClr val="000000"/>
                </a:solidFill>
                <a:latin typeface="Arim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03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07540" y="879980"/>
            <a:ext cx="10146246" cy="1321811"/>
            <a:chOff x="0" y="0"/>
            <a:chExt cx="2672262" cy="3481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72262" cy="348131"/>
            </a:xfrm>
            <a:custGeom>
              <a:avLst/>
              <a:gdLst/>
              <a:ahLst/>
              <a:cxnLst/>
              <a:rect l="l" t="t" r="r" b="b"/>
              <a:pathLst>
                <a:path w="2672262" h="348131">
                  <a:moveTo>
                    <a:pt x="0" y="0"/>
                  </a:moveTo>
                  <a:lnTo>
                    <a:pt x="2672262" y="0"/>
                  </a:lnTo>
                  <a:lnTo>
                    <a:pt x="2672262" y="348131"/>
                  </a:lnTo>
                  <a:lnTo>
                    <a:pt x="0" y="348131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00025"/>
              <a:ext cx="2672262" cy="5481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7200">
                  <a:solidFill>
                    <a:srgbClr val="000000"/>
                  </a:solidFill>
                  <a:latin typeface="Bodoni FLF Italics"/>
                </a:rPr>
                <a:t>My Field of Interest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27827" y="3355798"/>
            <a:ext cx="7462105" cy="1543050"/>
            <a:chOff x="0" y="0"/>
            <a:chExt cx="1965328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65328" cy="406400"/>
            </a:xfrm>
            <a:custGeom>
              <a:avLst/>
              <a:gdLst/>
              <a:ahLst/>
              <a:cxnLst/>
              <a:rect l="l" t="t" r="r" b="b"/>
              <a:pathLst>
                <a:path w="1965328" h="406400">
                  <a:moveTo>
                    <a:pt x="52912" y="0"/>
                  </a:moveTo>
                  <a:lnTo>
                    <a:pt x="1912416" y="0"/>
                  </a:lnTo>
                  <a:cubicBezTo>
                    <a:pt x="1926449" y="0"/>
                    <a:pt x="1939907" y="5575"/>
                    <a:pt x="1949830" y="15498"/>
                  </a:cubicBezTo>
                  <a:cubicBezTo>
                    <a:pt x="1959753" y="25421"/>
                    <a:pt x="1965328" y="38879"/>
                    <a:pt x="1965328" y="52912"/>
                  </a:cubicBezTo>
                  <a:lnTo>
                    <a:pt x="1965328" y="353488"/>
                  </a:lnTo>
                  <a:cubicBezTo>
                    <a:pt x="1965328" y="367521"/>
                    <a:pt x="1959753" y="380979"/>
                    <a:pt x="1949830" y="390902"/>
                  </a:cubicBezTo>
                  <a:cubicBezTo>
                    <a:pt x="1939907" y="400825"/>
                    <a:pt x="1926449" y="406400"/>
                    <a:pt x="1912416" y="406400"/>
                  </a:cubicBezTo>
                  <a:lnTo>
                    <a:pt x="52912" y="406400"/>
                  </a:lnTo>
                  <a:cubicBezTo>
                    <a:pt x="38879" y="406400"/>
                    <a:pt x="25421" y="400825"/>
                    <a:pt x="15498" y="390902"/>
                  </a:cubicBezTo>
                  <a:cubicBezTo>
                    <a:pt x="5575" y="380979"/>
                    <a:pt x="0" y="367521"/>
                    <a:pt x="0" y="353488"/>
                  </a:cubicBezTo>
                  <a:lnTo>
                    <a:pt x="0" y="52912"/>
                  </a:lnTo>
                  <a:cubicBezTo>
                    <a:pt x="0" y="38879"/>
                    <a:pt x="5575" y="25421"/>
                    <a:pt x="15498" y="15498"/>
                  </a:cubicBezTo>
                  <a:cubicBezTo>
                    <a:pt x="25421" y="5575"/>
                    <a:pt x="38879" y="0"/>
                    <a:pt x="52912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965328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rimo"/>
                </a:rPr>
                <a:t>Cyber Security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298068" y="5663825"/>
            <a:ext cx="7252836" cy="1543050"/>
            <a:chOff x="0" y="0"/>
            <a:chExt cx="1910212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0212" cy="406400"/>
            </a:xfrm>
            <a:custGeom>
              <a:avLst/>
              <a:gdLst/>
              <a:ahLst/>
              <a:cxnLst/>
              <a:rect l="l" t="t" r="r" b="b"/>
              <a:pathLst>
                <a:path w="1910212" h="406400">
                  <a:moveTo>
                    <a:pt x="54439" y="0"/>
                  </a:moveTo>
                  <a:lnTo>
                    <a:pt x="1855773" y="0"/>
                  </a:lnTo>
                  <a:cubicBezTo>
                    <a:pt x="1885839" y="0"/>
                    <a:pt x="1910212" y="24373"/>
                    <a:pt x="1910212" y="54439"/>
                  </a:cubicBezTo>
                  <a:lnTo>
                    <a:pt x="1910212" y="351961"/>
                  </a:lnTo>
                  <a:cubicBezTo>
                    <a:pt x="1910212" y="382027"/>
                    <a:pt x="1885839" y="406400"/>
                    <a:pt x="1855773" y="406400"/>
                  </a:cubicBezTo>
                  <a:lnTo>
                    <a:pt x="54439" y="406400"/>
                  </a:lnTo>
                  <a:cubicBezTo>
                    <a:pt x="24373" y="406400"/>
                    <a:pt x="0" y="382027"/>
                    <a:pt x="0" y="351961"/>
                  </a:cubicBezTo>
                  <a:lnTo>
                    <a:pt x="0" y="54439"/>
                  </a:lnTo>
                  <a:cubicBezTo>
                    <a:pt x="0" y="24373"/>
                    <a:pt x="24373" y="0"/>
                    <a:pt x="54439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910212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rimo"/>
                </a:rPr>
                <a:t>Web Development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155914" y="3755410"/>
            <a:ext cx="743826" cy="74382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926155" y="6063437"/>
            <a:ext cx="743826" cy="743826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80663" y="923925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98068" y="9094153"/>
            <a:ext cx="1691865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04</a:t>
            </a:r>
          </a:p>
        </p:txBody>
      </p:sp>
      <p:sp>
        <p:nvSpPr>
          <p:cNvPr id="4" name="AutoShape 4"/>
          <p:cNvSpPr/>
          <p:nvPr/>
        </p:nvSpPr>
        <p:spPr>
          <a:xfrm>
            <a:off x="58478" y="9258300"/>
            <a:ext cx="8507337" cy="0"/>
          </a:xfrm>
          <a:prstGeom prst="line">
            <a:avLst/>
          </a:prstGeom>
          <a:ln w="38100" cap="flat">
            <a:solidFill>
              <a:srgbClr val="967D5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07540" y="879980"/>
            <a:ext cx="10146246" cy="1321811"/>
            <a:chOff x="0" y="0"/>
            <a:chExt cx="2672262" cy="3481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72262" cy="348131"/>
            </a:xfrm>
            <a:custGeom>
              <a:avLst/>
              <a:gdLst/>
              <a:ahLst/>
              <a:cxnLst/>
              <a:rect l="l" t="t" r="r" b="b"/>
              <a:pathLst>
                <a:path w="2672262" h="348131">
                  <a:moveTo>
                    <a:pt x="0" y="0"/>
                  </a:moveTo>
                  <a:lnTo>
                    <a:pt x="2672262" y="0"/>
                  </a:lnTo>
                  <a:lnTo>
                    <a:pt x="2672262" y="348131"/>
                  </a:lnTo>
                  <a:lnTo>
                    <a:pt x="0" y="348131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00025"/>
              <a:ext cx="2672262" cy="5481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7200">
                  <a:solidFill>
                    <a:srgbClr val="000000"/>
                  </a:solidFill>
                  <a:latin typeface="Bodoni FLF Italics"/>
                </a:rPr>
                <a:t>Works and Achievements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3286" y="2621291"/>
            <a:ext cx="16245840" cy="4894976"/>
            <a:chOff x="-712674" y="-66675"/>
            <a:chExt cx="4278740" cy="1289212"/>
          </a:xfrm>
        </p:grpSpPr>
        <p:sp>
          <p:nvSpPr>
            <p:cNvPr id="15" name="Freeform 15"/>
            <p:cNvSpPr/>
            <p:nvPr/>
          </p:nvSpPr>
          <p:spPr>
            <a:xfrm>
              <a:off x="-712674" y="0"/>
              <a:ext cx="4172514" cy="1222537"/>
            </a:xfrm>
            <a:custGeom>
              <a:avLst/>
              <a:gdLst/>
              <a:ahLst/>
              <a:cxnLst/>
              <a:rect l="l" t="t" r="r" b="b"/>
              <a:pathLst>
                <a:path w="3566066" h="1222537">
                  <a:moveTo>
                    <a:pt x="0" y="0"/>
                  </a:moveTo>
                  <a:lnTo>
                    <a:pt x="3566066" y="0"/>
                  </a:lnTo>
                  <a:lnTo>
                    <a:pt x="3566066" y="1222537"/>
                  </a:lnTo>
                  <a:lnTo>
                    <a:pt x="0" y="1222537"/>
                  </a:lnTo>
                  <a:close/>
                </a:path>
              </a:pathLst>
            </a:custGeom>
            <a:solidFill>
              <a:srgbClr val="F4EAD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3566066" cy="1289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IUCEE </a:t>
              </a:r>
              <a:r>
                <a:rPr lang="en-US" sz="2999" dirty="0" smtClean="0">
                  <a:solidFill>
                    <a:srgbClr val="000000"/>
                  </a:solidFill>
                  <a:latin typeface="Arimo"/>
                </a:rPr>
                <a:t>Honorable Mention</a:t>
              </a:r>
              <a:endParaRPr lang="en-US" sz="2999" dirty="0">
                <a:solidFill>
                  <a:srgbClr val="000000"/>
                </a:solidFill>
                <a:latin typeface="Arimo"/>
              </a:endParaRPr>
            </a:p>
            <a:p>
              <a:pPr>
                <a:lnSpc>
                  <a:spcPts val="1400"/>
                </a:lnSpc>
              </a:pPr>
              <a:endParaRPr lang="en-US" sz="2999" dirty="0">
                <a:solidFill>
                  <a:srgbClr val="000000"/>
                </a:solidFill>
                <a:latin typeface="Arimo"/>
              </a:endParaRP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2nd place in INFOTHON</a:t>
              </a:r>
            </a:p>
            <a:p>
              <a:pPr>
                <a:lnSpc>
                  <a:spcPts val="1399"/>
                </a:lnSpc>
              </a:pPr>
              <a:endParaRPr lang="en-US" sz="2999" dirty="0">
                <a:solidFill>
                  <a:srgbClr val="000000"/>
                </a:solidFill>
                <a:latin typeface="Arimo"/>
              </a:endParaRP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1st place in </a:t>
              </a:r>
              <a:r>
                <a:rPr lang="en-US" sz="2999" dirty="0" err="1">
                  <a:solidFill>
                    <a:srgbClr val="000000"/>
                  </a:solidFill>
                  <a:latin typeface="Arimo"/>
                </a:rPr>
                <a:t>Technoverse</a:t>
              </a: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 (women’s </a:t>
              </a:r>
              <a:r>
                <a:rPr lang="en-US" sz="2999" dirty="0" err="1">
                  <a:solidFill>
                    <a:srgbClr val="000000"/>
                  </a:solidFill>
                  <a:latin typeface="Arimo"/>
                </a:rPr>
                <a:t>hackathon</a:t>
              </a: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) conducted by Cognizant</a:t>
              </a:r>
            </a:p>
            <a:p>
              <a:pPr>
                <a:lnSpc>
                  <a:spcPts val="1399"/>
                </a:lnSpc>
              </a:pPr>
              <a:endParaRPr lang="en-US" sz="2999" dirty="0">
                <a:solidFill>
                  <a:srgbClr val="000000"/>
                </a:solidFill>
                <a:latin typeface="Arimo"/>
              </a:endParaRP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Volunteering in G20 </a:t>
              </a:r>
              <a:r>
                <a:rPr lang="en-US" sz="2999" dirty="0" smtClean="0">
                  <a:solidFill>
                    <a:srgbClr val="000000"/>
                  </a:solidFill>
                  <a:latin typeface="Arimo"/>
                </a:rPr>
                <a:t>Summit through NSS</a:t>
              </a:r>
              <a:endParaRPr lang="en-US" sz="2999" dirty="0">
                <a:solidFill>
                  <a:srgbClr val="000000"/>
                </a:solidFill>
                <a:latin typeface="Arimo"/>
              </a:endParaRPr>
            </a:p>
            <a:p>
              <a:pPr>
                <a:lnSpc>
                  <a:spcPts val="1399"/>
                </a:lnSpc>
              </a:pPr>
              <a:endParaRPr lang="en-US" sz="2999" dirty="0">
                <a:solidFill>
                  <a:srgbClr val="000000"/>
                </a:solidFill>
                <a:latin typeface="Arimo"/>
              </a:endParaRPr>
            </a:p>
            <a:p>
              <a:pPr marL="647694" lvl="1" indent="-323847">
                <a:lnSpc>
                  <a:spcPts val="4199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Coordinator in </a:t>
              </a:r>
              <a:r>
                <a:rPr lang="en-US" sz="2999" dirty="0" err="1">
                  <a:solidFill>
                    <a:srgbClr val="000000"/>
                  </a:solidFill>
                  <a:latin typeface="Arimo"/>
                </a:rPr>
                <a:t>BarCamp</a:t>
              </a:r>
              <a:r>
                <a:rPr lang="en-US" sz="2999" dirty="0">
                  <a:solidFill>
                    <a:srgbClr val="000000"/>
                  </a:solidFill>
                  <a:latin typeface="Arimo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7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86615" y="9258300"/>
            <a:ext cx="7301385" cy="0"/>
          </a:xfrm>
          <a:prstGeom prst="line">
            <a:avLst/>
          </a:prstGeom>
          <a:ln w="38100" cap="flat">
            <a:solidFill>
              <a:srgbClr val="F4EAD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125962" y="3323780"/>
            <a:ext cx="3860653" cy="3639439"/>
            <a:chOff x="0" y="0"/>
            <a:chExt cx="86220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204" cy="812800"/>
            </a:xfrm>
            <a:custGeom>
              <a:avLst/>
              <a:gdLst/>
              <a:ahLst/>
              <a:cxnLst/>
              <a:rect l="l" t="t" r="r" b="b"/>
              <a:pathLst>
                <a:path w="862204" h="812800">
                  <a:moveTo>
                    <a:pt x="431102" y="0"/>
                  </a:moveTo>
                  <a:cubicBezTo>
                    <a:pt x="193011" y="0"/>
                    <a:pt x="0" y="181951"/>
                    <a:pt x="0" y="406400"/>
                  </a:cubicBezTo>
                  <a:cubicBezTo>
                    <a:pt x="0" y="630849"/>
                    <a:pt x="193011" y="812800"/>
                    <a:pt x="431102" y="812800"/>
                  </a:cubicBezTo>
                  <a:cubicBezTo>
                    <a:pt x="669193" y="812800"/>
                    <a:pt x="862204" y="630849"/>
                    <a:pt x="862204" y="406400"/>
                  </a:cubicBezTo>
                  <a:cubicBezTo>
                    <a:pt x="862204" y="181951"/>
                    <a:pt x="669193" y="0"/>
                    <a:pt x="431102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80832" y="28575"/>
              <a:ext cx="700541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292200" y="-1981294"/>
            <a:ext cx="3475801" cy="347580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24435" y="4262326"/>
            <a:ext cx="9663706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FFFFFF"/>
                </a:solidFill>
                <a:latin typeface="Bodoni FLF Italics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967D55"/>
                </a:solidFill>
                <a:latin typeface="Alice"/>
              </a:rPr>
              <a:t>reallygreatsite.com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113</Words>
  <Application>Microsoft Office PowerPoint</Application>
  <PresentationFormat>Custom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Bodoni FLF</vt:lpstr>
      <vt:lpstr>Calibri</vt:lpstr>
      <vt:lpstr>Alice</vt:lpstr>
      <vt:lpstr>Arimo</vt:lpstr>
      <vt:lpstr>Bodoni FLF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I Employable?</dc:title>
  <dc:creator>Aishwarya Deepak</dc:creator>
  <cp:lastModifiedBy>Aishwarya Deepak</cp:lastModifiedBy>
  <cp:revision>8</cp:revision>
  <dcterms:created xsi:type="dcterms:W3CDTF">2006-08-16T00:00:00Z</dcterms:created>
  <dcterms:modified xsi:type="dcterms:W3CDTF">2024-01-02T18:43:52Z</dcterms:modified>
  <dc:identifier>DAF3iLxmFhU</dc:identifier>
</cp:coreProperties>
</file>